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media4.gif" ContentType="video/unknown"/>
  <Override PartName="/ppt/media/media8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4"/>
  </p:notesMasterIdLst>
  <p:sldIdLst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8" r:id="rId15"/>
    <p:sldId id="307" r:id="rId16"/>
    <p:sldId id="303" r:id="rId17"/>
    <p:sldId id="300" r:id="rId18"/>
    <p:sldId id="306" r:id="rId19"/>
    <p:sldId id="299" r:id="rId20"/>
    <p:sldId id="305" r:id="rId21"/>
    <p:sldId id="304" r:id="rId22"/>
    <p:sldId id="301" r:id="rId23"/>
    <p:sldId id="302" r:id="rId24"/>
    <p:sldId id="30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8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7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1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21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5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3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5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2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57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31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63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43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32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62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16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76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289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2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081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66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65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84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5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01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459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2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429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0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9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69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02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856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34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463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1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009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775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73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07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519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64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8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8.wav"/><Relationship Id="rId11" Type="http://schemas.openxmlformats.org/officeDocument/2006/relationships/image" Target="../media/image22.png"/><Relationship Id="rId5" Type="http://schemas.openxmlformats.org/officeDocument/2006/relationships/audio" Target="../media/audio7.wav"/><Relationship Id="rId10" Type="http://schemas.openxmlformats.org/officeDocument/2006/relationships/image" Target="../media/image21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5.wav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1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8.wav"/><Relationship Id="rId11" Type="http://schemas.openxmlformats.org/officeDocument/2006/relationships/image" Target="../media/image27.jpg"/><Relationship Id="rId5" Type="http://schemas.openxmlformats.org/officeDocument/2006/relationships/audio" Target="../media/audio7.wav"/><Relationship Id="rId10" Type="http://schemas.openxmlformats.org/officeDocument/2006/relationships/image" Target="../media/image26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29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7.wav"/><Relationship Id="rId11" Type="http://schemas.openxmlformats.org/officeDocument/2006/relationships/image" Target="../media/image28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8.wav"/><Relationship Id="rId11" Type="http://schemas.openxmlformats.org/officeDocument/2006/relationships/image" Target="../media/image30.jpg"/><Relationship Id="rId5" Type="http://schemas.openxmlformats.org/officeDocument/2006/relationships/audio" Target="../media/audio7.wav"/><Relationship Id="rId10" Type="http://schemas.openxmlformats.org/officeDocument/2006/relationships/image" Target="../media/image16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../media/audio1.wav"/><Relationship Id="rId2" Type="http://schemas.openxmlformats.org/officeDocument/2006/relationships/video" Target="../media/media8.gif"/><Relationship Id="rId1" Type="http://schemas.microsoft.com/office/2007/relationships/media" Target="../media/media8.gif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1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8.wav"/><Relationship Id="rId11" Type="http://schemas.openxmlformats.org/officeDocument/2006/relationships/image" Target="../media/image35.jpg"/><Relationship Id="rId5" Type="http://schemas.openxmlformats.org/officeDocument/2006/relationships/audio" Target="../media/audio7.wav"/><Relationship Id="rId10" Type="http://schemas.openxmlformats.org/officeDocument/2006/relationships/image" Target="../media/image34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1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8.wav"/><Relationship Id="rId11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36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12.m4a"/><Relationship Id="rId7" Type="http://schemas.openxmlformats.org/officeDocument/2006/relationships/image" Target="../media/image36.jpg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audio" Target="../media/audio5.wav"/><Relationship Id="rId5" Type="http://schemas.openxmlformats.org/officeDocument/2006/relationships/slideLayout" Target="../slideLayouts/slideLayout40.xml"/><Relationship Id="rId10" Type="http://schemas.openxmlformats.org/officeDocument/2006/relationships/audio" Target="../media/audio5.wav"/><Relationship Id="rId4" Type="http://schemas.openxmlformats.org/officeDocument/2006/relationships/audio" Target="../media/media12.m4a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jpe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audio" Target="../media/audio2.wav"/><Relationship Id="rId4" Type="http://schemas.openxmlformats.org/officeDocument/2006/relationships/audio" Target="../media/audio11.wav"/><Relationship Id="rId9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6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microsoft.com/office/2007/relationships/hdphoto" Target="../media/hdphoto1.wdp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openxmlformats.org/officeDocument/2006/relationships/image" Target="../media/image16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8.wav"/><Relationship Id="rId11" Type="http://schemas.openxmlformats.org/officeDocument/2006/relationships/image" Target="../media/image20.jpg"/><Relationship Id="rId5" Type="http://schemas.openxmlformats.org/officeDocument/2006/relationships/audio" Target="../media/audio7.wav"/><Relationship Id="rId10" Type="http://schemas.openxmlformats.org/officeDocument/2006/relationships/image" Target="../media/image19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25400"/>
            <a:ext cx="8077200" cy="6057900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6781800" y="3749723"/>
            <a:ext cx="363196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য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33900" y="5515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50612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nif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600" y="0"/>
            <a:ext cx="9067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29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0"/>
            <a:ext cx="8907780" cy="5874657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5943600" y="3749723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যানবাহন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য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0580" y="5551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3.33333E-6 L -0.40821 -0.38611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930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39375 0.4511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2254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14514"/>
            <a:ext cx="8610600" cy="5777403"/>
          </a:xfrm>
          <a:prstGeom prst="rect">
            <a:avLst/>
          </a:prstGeom>
          <a:solidFill>
            <a:srgbClr val="FFFF00">
              <a:alpha val="79000"/>
            </a:srgbClr>
          </a:solidFill>
        </p:spPr>
      </p:pic>
      <p:sp>
        <p:nvSpPr>
          <p:cNvPr id="5" name="TextBox 4"/>
          <p:cNvSpPr txBox="1"/>
          <p:nvPr/>
        </p:nvSpPr>
        <p:spPr>
          <a:xfrm>
            <a:off x="7323625" y="3749723"/>
            <a:ext cx="363196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যন্ত্র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য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53000" y="5515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 xmlns="">
      <p:transition spd="slow">
        <p:blinds dir="vert"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50612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19665"/>
            <a:ext cx="9372600" cy="5643018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323625" y="3749723"/>
            <a:ext cx="363196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য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16793" y="5533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8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50612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31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ld dan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10886"/>
            <a:ext cx="8534400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9372600" cy="5943600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6781800" y="3749723"/>
            <a:ext cx="463977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য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00600" y="5536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50612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0"/>
            <a:ext cx="9372598" cy="6019800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323625" y="3749723"/>
            <a:ext cx="433497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যাদু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য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V="1">
            <a:off x="5072743" y="5587588"/>
            <a:ext cx="609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50612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C4F9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8800" y="18143"/>
            <a:ext cx="9067800" cy="66874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57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6" name="coin.wav"/>
          </p:stSnd>
        </p:sndAc>
      </p:transition>
    </mc:Choice>
    <mc:Fallback xmlns="">
      <p:transition spd="slow">
        <p:fade/>
        <p:sndAc>
          <p:stSnd>
            <p:snd r:embed="rId10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76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377394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বাঁশ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8706" y="1600200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যাদু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1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224" y="286245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ফুচকা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ফড়িং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মরিচ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22864"/>
              </p:ext>
            </p:extLst>
          </p:nvPr>
        </p:nvGraphicFramePr>
        <p:xfrm>
          <a:off x="2033575" y="1147155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0" y="1413826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3149585"/>
            <a:ext cx="1371600" cy="102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29800" y="3170253"/>
            <a:ext cx="14478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3716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43800" y="4694253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0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ভোমর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407" y="1904999"/>
            <a:ext cx="34770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02343"/>
            <a:ext cx="2043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lang="en-US" sz="4800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যব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770" y="4593853"/>
            <a:ext cx="34916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24796"/>
              </p:ext>
            </p:extLst>
          </p:nvPr>
        </p:nvGraphicFramePr>
        <p:xfrm>
          <a:off x="2091401" y="1676400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076" y="314412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908" y="454118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204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যানবাহন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ভেড়া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ভালুক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মুরগি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17699"/>
              </p:ext>
            </p:extLst>
          </p:nvPr>
        </p:nvGraphicFramePr>
        <p:xfrm>
          <a:off x="1767590" y="1463183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924300" y="2209800"/>
            <a:ext cx="2705100" cy="30480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00400" y="2057401"/>
            <a:ext cx="3124200" cy="990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29100" y="3200402"/>
            <a:ext cx="2247900" cy="9905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924300" y="4267200"/>
            <a:ext cx="25527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85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8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য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546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613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048000" y="2895600"/>
          <a:ext cx="50434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2895600"/>
                        <a:ext cx="5043488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6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4917"/>
            <a:ext cx="9625781" cy="5777403"/>
          </a:xfrm>
          <a:prstGeom prst="rect">
            <a:avLst/>
          </a:prstGeom>
          <a:solidFill>
            <a:srgbClr val="FFFF00">
              <a:alpha val="79000"/>
            </a:srgbClr>
          </a:solidFill>
        </p:spPr>
      </p:pic>
      <p:sp>
        <p:nvSpPr>
          <p:cNvPr id="5" name="TextBox 4"/>
          <p:cNvSpPr txBox="1"/>
          <p:nvPr/>
        </p:nvSpPr>
        <p:spPr>
          <a:xfrm>
            <a:off x="7323625" y="3749723"/>
            <a:ext cx="363196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যব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80155" y="5467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113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50612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8458200" cy="6057900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323625" y="3749723"/>
            <a:ext cx="363196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যাঁতা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য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51031" y="5312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য নাজমুল অন্তস্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4.44444E-6 L 0.50612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য নাজমুল 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7293</TotalTime>
  <Words>216</Words>
  <Application>Microsoft Office PowerPoint</Application>
  <PresentationFormat>Widescreen</PresentationFormat>
  <Paragraphs>95</Paragraphs>
  <Slides>28</Slides>
  <Notes>1</Notes>
  <HiddenSlides>0</HiddenSlides>
  <MMClips>12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741</cp:revision>
  <dcterms:created xsi:type="dcterms:W3CDTF">2006-08-16T00:00:00Z</dcterms:created>
  <dcterms:modified xsi:type="dcterms:W3CDTF">2020-04-20T16:20:28Z</dcterms:modified>
</cp:coreProperties>
</file>