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1" r:id="rId6"/>
    <p:sldId id="267" r:id="rId7"/>
    <p:sldId id="265" r:id="rId8"/>
    <p:sldId id="266" r:id="rId9"/>
    <p:sldId id="276" r:id="rId10"/>
    <p:sldId id="264" r:id="rId11"/>
    <p:sldId id="271" r:id="rId12"/>
    <p:sldId id="272" r:id="rId13"/>
    <p:sldId id="270" r:id="rId14"/>
    <p:sldId id="277" r:id="rId15"/>
    <p:sldId id="275" r:id="rId16"/>
    <p:sldId id="273" r:id="rId17"/>
    <p:sldId id="274" r:id="rId18"/>
    <p:sldId id="262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705C1-86E6-4138-BA9B-A609C0ACB01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00489-65E5-425E-BEA7-CAB94513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শিক্ষ্‌বিষ্ণুপুর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00489-65E5-425E-BEA7-CAB9451339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0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00489-65E5-425E-BEA7-CAB9451339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147B-3803-44F2-99DE-8272ACAA1B6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0EF7-FE69-421E-BAC6-0AE0F59B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6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147B-3803-44F2-99DE-8272ACAA1B6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0EF7-FE69-421E-BAC6-0AE0F59B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2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147B-3803-44F2-99DE-8272ACAA1B6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0EF7-FE69-421E-BAC6-0AE0F59B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6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147B-3803-44F2-99DE-8272ACAA1B6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0EF7-FE69-421E-BAC6-0AE0F59B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8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147B-3803-44F2-99DE-8272ACAA1B6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0EF7-FE69-421E-BAC6-0AE0F59B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6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147B-3803-44F2-99DE-8272ACAA1B6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0EF7-FE69-421E-BAC6-0AE0F59B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8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147B-3803-44F2-99DE-8272ACAA1B6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0EF7-FE69-421E-BAC6-0AE0F59B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9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147B-3803-44F2-99DE-8272ACAA1B6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0EF7-FE69-421E-BAC6-0AE0F59B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4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147B-3803-44F2-99DE-8272ACAA1B6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0EF7-FE69-421E-BAC6-0AE0F59B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2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147B-3803-44F2-99DE-8272ACAA1B6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0EF7-FE69-421E-BAC6-0AE0F59B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8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147B-3803-44F2-99DE-8272ACAA1B6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0EF7-FE69-421E-BAC6-0AE0F59B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4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4">
                <a:lumMod val="40000"/>
                <a:lumOff val="60000"/>
              </a:schemeClr>
            </a:gs>
            <a:gs pos="77000">
              <a:schemeClr val="bg1">
                <a:lumMod val="85000"/>
              </a:schemeClr>
            </a:gs>
            <a:gs pos="100000">
              <a:schemeClr val="accent6">
                <a:lumMod val="40000"/>
                <a:lumOff val="60000"/>
                <a:alpha val="57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147B-3803-44F2-99DE-8272ACAA1B6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0EF7-FE69-421E-BAC6-0AE0F59BD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0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11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068" y="6496335"/>
            <a:ext cx="567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732" y="177155"/>
            <a:ext cx="1463200" cy="819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48345" y="235791"/>
            <a:ext cx="67485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নাতনির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কদিন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ফিরবেন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নাতনীকে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নাতনি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2229" b="4398"/>
          <a:stretch/>
        </p:blipFill>
        <p:spPr>
          <a:xfrm>
            <a:off x="12558764" y="-23111"/>
            <a:ext cx="3104072" cy="2904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5003" r="8991"/>
          <a:stretch/>
        </p:blipFill>
        <p:spPr>
          <a:xfrm>
            <a:off x="7943850" y="126071"/>
            <a:ext cx="4057082" cy="3110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t="5381" r="6838"/>
          <a:stretch/>
        </p:blipFill>
        <p:spPr>
          <a:xfrm>
            <a:off x="7943850" y="3486150"/>
            <a:ext cx="4057082" cy="30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" y="6496335"/>
            <a:ext cx="567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732" y="177155"/>
            <a:ext cx="1463200" cy="819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97068" y="301519"/>
            <a:ext cx="6191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4755" y="1384684"/>
            <a:ext cx="11406177" cy="5111651"/>
            <a:chOff x="594755" y="1384684"/>
            <a:chExt cx="11406177" cy="51116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2" t="12222" r="25000" b="7408"/>
            <a:stretch/>
          </p:blipFill>
          <p:spPr>
            <a:xfrm>
              <a:off x="6308491" y="1384684"/>
              <a:ext cx="5692441" cy="51116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0" t="370" r="3090" b="-370"/>
            <a:stretch/>
          </p:blipFill>
          <p:spPr>
            <a:xfrm>
              <a:off x="594755" y="1384684"/>
              <a:ext cx="5179782" cy="4829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7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46" y="-139123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068" y="6496335"/>
            <a:ext cx="567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732" y="177155"/>
            <a:ext cx="1463200" cy="819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24587" y="450574"/>
            <a:ext cx="702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588" y="1632145"/>
            <a:ext cx="95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588" y="2552791"/>
            <a:ext cx="1052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862587" y="2546481"/>
            <a:ext cx="95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485188" y="2547352"/>
            <a:ext cx="95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249762" y="2581991"/>
            <a:ext cx="95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510" y="3591884"/>
            <a:ext cx="1392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066801" y="3587642"/>
            <a:ext cx="95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1687133" y="3567819"/>
            <a:ext cx="95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588" y="4561990"/>
            <a:ext cx="1052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047450" y="4537925"/>
            <a:ext cx="95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822242" y="4537925"/>
            <a:ext cx="95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2581359" y="4588286"/>
            <a:ext cx="95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141309" y="1632145"/>
            <a:ext cx="95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665897" y="1632145"/>
            <a:ext cx="95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2268871" y="1632145"/>
            <a:ext cx="95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77009" y="1915886"/>
            <a:ext cx="613476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944456" y="1928031"/>
            <a:ext cx="613476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034160" y="1925662"/>
            <a:ext cx="613476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04923" y="1586233"/>
            <a:ext cx="191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180788" y="1925662"/>
            <a:ext cx="613476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669775" y="2863712"/>
            <a:ext cx="613476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783820" y="2786168"/>
            <a:ext cx="613476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990631" y="2786168"/>
            <a:ext cx="613476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562863" y="3941504"/>
            <a:ext cx="613476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783820" y="3910182"/>
            <a:ext cx="613476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966541" y="3865055"/>
            <a:ext cx="613476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09687" y="2497338"/>
            <a:ext cx="191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299847" y="2785261"/>
            <a:ext cx="613476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178706" y="3567819"/>
            <a:ext cx="2501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249816" y="3912892"/>
            <a:ext cx="613476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542620" y="4893866"/>
            <a:ext cx="613476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631090" y="4882992"/>
            <a:ext cx="613476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4147800" y="4835539"/>
            <a:ext cx="613476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249816" y="4882992"/>
            <a:ext cx="613476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207137" y="4502630"/>
            <a:ext cx="2234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2820889" y="1632145"/>
            <a:ext cx="95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-2493886" y="3594818"/>
            <a:ext cx="959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17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62 -0.00185 L 0.25651 -0.003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61 -0.00393 L 0.40079 -0.010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09 -0.00394 L 0.55742 -0.00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0.66979 -0.011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90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38 0.00902 L 0.2349 -0.0127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94 -0.01297 L 0.39193 -0.0129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 -0.01782 L 0.55143 -0.021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62 -0.00255 L 0.25118 -0.0025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08 0.00046 L 0.40899 -0.0025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23 -0.00347 L 0.56979 -0.0039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49 0.01297 L 0.23372 -0.0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26 -0.00162 L 0.43542 -0.00463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64 -0.00903 L 0.57553 -0.0092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29" grpId="0"/>
      <p:bldP spid="30" grpId="0"/>
      <p:bldP spid="31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4" grpId="0"/>
      <p:bldP spid="47" grpId="0"/>
      <p:bldP spid="49" grpId="0"/>
      <p:bldP spid="56" grpId="0"/>
      <p:bldP spid="42" grpId="1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11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068" y="6496335"/>
            <a:ext cx="567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732" y="177155"/>
            <a:ext cx="1463200" cy="819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660112" y="408365"/>
            <a:ext cx="222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68" y="1396694"/>
            <a:ext cx="4592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0" t="2926" r="5328"/>
          <a:stretch/>
        </p:blipFill>
        <p:spPr>
          <a:xfrm>
            <a:off x="5364394" y="1287233"/>
            <a:ext cx="6153150" cy="536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" y="-23111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068" y="6496335"/>
            <a:ext cx="567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732" y="177155"/>
            <a:ext cx="1463200" cy="819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783481" y="136751"/>
            <a:ext cx="341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712" y="1067504"/>
            <a:ext cx="634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প্রশ্নচিহ্ন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1712" y="1790463"/>
            <a:ext cx="634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712" y="2463170"/>
            <a:ext cx="316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712" y="3135877"/>
            <a:ext cx="316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1711" y="3808584"/>
            <a:ext cx="3974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1712" y="4481291"/>
            <a:ext cx="316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711" y="5153998"/>
            <a:ext cx="468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23816" y="1790463"/>
            <a:ext cx="8619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23816" y="2463170"/>
            <a:ext cx="8619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23816" y="3135877"/>
            <a:ext cx="8619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23816" y="3808584"/>
            <a:ext cx="8619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3816" y="4481291"/>
            <a:ext cx="8619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23816" y="5153998"/>
            <a:ext cx="8619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34267" y="1742095"/>
            <a:ext cx="441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34266" y="2414802"/>
            <a:ext cx="441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 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1004884" y="3016326"/>
            <a:ext cx="441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  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156019" y="3804411"/>
            <a:ext cx="441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 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1156019" y="4507667"/>
            <a:ext cx="441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  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1004885" y="5153998"/>
            <a:ext cx="4410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 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78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69245 -0.0020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2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70482 -0.0078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3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70482 -0.0046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3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69088 -0.0078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4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31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" y="41136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068" y="6496335"/>
            <a:ext cx="567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732" y="177155"/>
            <a:ext cx="1463200" cy="819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19150" y="586851"/>
            <a:ext cx="895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150" y="2762250"/>
            <a:ext cx="156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মুশকিল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150" y="3972480"/>
            <a:ext cx="156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এক্ষুনি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9950" y="2762250"/>
            <a:ext cx="462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381250" y="3116193"/>
            <a:ext cx="819150" cy="113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71850" y="3997833"/>
            <a:ext cx="565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একটুও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দেরিতে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81250" y="4280452"/>
            <a:ext cx="819150" cy="61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7"/>
          <a:stretch/>
        </p:blipFill>
        <p:spPr>
          <a:xfrm>
            <a:off x="171450" y="-59881"/>
            <a:ext cx="12192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705599" y="6496335"/>
            <a:ext cx="5486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732" y="177155"/>
            <a:ext cx="1463200" cy="819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060037" y="257198"/>
            <a:ext cx="239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8021" y="1063596"/>
            <a:ext cx="778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5171" y="-1245931"/>
            <a:ext cx="1775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নাস্তানাবুদ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4099" y="-1242617"/>
            <a:ext cx="1775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এক্ষুনি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3027" y="-1239303"/>
            <a:ext cx="1775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তক্ষুনি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1955" y="-1235989"/>
            <a:ext cx="1775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মুশকিল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00883" y="-1232674"/>
            <a:ext cx="1292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খিদে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6886" y="2205408"/>
            <a:ext cx="788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--------------------------------------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6886" y="2962523"/>
            <a:ext cx="788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----------------------------------------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16886" y="3852220"/>
            <a:ext cx="788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----------------------------------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6886" y="4609335"/>
            <a:ext cx="788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 ------------------------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16886" y="5451223"/>
            <a:ext cx="1021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শিয়ালটাকে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42587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34323 0.471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61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11901 0.587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11758 0.7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18282 0.821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4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0.33737 0.9555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62" y="4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4"/>
          <a:stretch/>
        </p:blipFill>
        <p:spPr>
          <a:xfrm>
            <a:off x="0" y="-23111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068" y="6496335"/>
            <a:ext cx="567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732" y="177155"/>
            <a:ext cx="1463200" cy="819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5642" y="2130558"/>
            <a:ext cx="4306458" cy="2841492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676276" y="1618880"/>
            <a:ext cx="3057524" cy="3962770"/>
            <a:chOff x="771526" y="1618880"/>
            <a:chExt cx="3057524" cy="3962770"/>
          </a:xfrm>
        </p:grpSpPr>
        <p:sp>
          <p:nvSpPr>
            <p:cNvPr id="7" name="Rectangle 6"/>
            <p:cNvSpPr/>
            <p:nvPr/>
          </p:nvSpPr>
          <p:spPr>
            <a:xfrm>
              <a:off x="781050" y="2533650"/>
              <a:ext cx="3048000" cy="30480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2898" y="2882669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638300" y="2533650"/>
              <a:ext cx="57150" cy="3048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57904" y="4057650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71526" y="1618965"/>
              <a:ext cx="371474" cy="95062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52524" y="1618965"/>
              <a:ext cx="452440" cy="91468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43000" y="1618880"/>
              <a:ext cx="238178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524788" y="1618880"/>
              <a:ext cx="282829" cy="89918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130660" y="1618880"/>
              <a:ext cx="394128" cy="89918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919163" y="3405890"/>
              <a:ext cx="647701" cy="805778"/>
            </a:xfrm>
            <a:prstGeom prst="rect">
              <a:avLst/>
            </a:prstGeom>
            <a:solidFill>
              <a:srgbClr val="F73B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05050" y="3939574"/>
              <a:ext cx="825610" cy="1642076"/>
            </a:xfrm>
            <a:prstGeom prst="rect">
              <a:avLst/>
            </a:prstGeom>
            <a:solidFill>
              <a:srgbClr val="F73B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995169" y="1387334"/>
            <a:ext cx="615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95170" y="2927047"/>
            <a:ext cx="8005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শিয়ালকে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নাতনির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38938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11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068" y="6496335"/>
            <a:ext cx="567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732" y="177155"/>
            <a:ext cx="1463200" cy="819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7890" y="1148344"/>
            <a:ext cx="116597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ইনশাআল্লাহ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7751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11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068" y="6496335"/>
            <a:ext cx="567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732" y="177155"/>
            <a:ext cx="1463200" cy="819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51042" y="797482"/>
            <a:ext cx="9307773" cy="221599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1729" y="3301801"/>
            <a:ext cx="5431808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81" y="1763129"/>
            <a:ext cx="109079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00" y="-266"/>
            <a:ext cx="1463200" cy="8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26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07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1751" y="791570"/>
            <a:ext cx="5497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23332" y="1415411"/>
            <a:ext cx="11191166" cy="4321616"/>
            <a:chOff x="655092" y="1415411"/>
            <a:chExt cx="11191166" cy="43216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92" y="1415411"/>
              <a:ext cx="3043451" cy="39575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4203511" y="1951375"/>
              <a:ext cx="764274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দেলোয়ার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endPara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বিষ্ণুপুর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কানাইঘাট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০১৭২০-১৪ ৭২ ২৫</a:t>
              </a:r>
            </a:p>
            <a:p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E-mail: delwar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5050@gmail.com</a:t>
              </a:r>
              <a:endPara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85" y="138890"/>
            <a:ext cx="1463200" cy="8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1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7068" y="6496335"/>
            <a:ext cx="567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233" y="506766"/>
            <a:ext cx="469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0076" y="1399694"/>
            <a:ext cx="9785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(পাঠ-২)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কুঁজো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১৯/০৪/২০২০ইং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00" y="-266"/>
            <a:ext cx="1463200" cy="8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070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" y="6496335"/>
            <a:ext cx="567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732" y="177155"/>
            <a:ext cx="1463200" cy="819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48686" y="318554"/>
            <a:ext cx="2797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8686" y="1334217"/>
            <a:ext cx="989462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যুক্তবর্ণসহযোগে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" y="6496335"/>
            <a:ext cx="567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068" y="73217"/>
            <a:ext cx="5516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কুঁজো বুড়ির গল্প -2-5mb  - Mc Rap420 - Pubg Cartoon I 2019 -_mpeg4(0)_mpeg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016" y="892898"/>
            <a:ext cx="9999969" cy="5941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831" y="996547"/>
            <a:ext cx="1504154" cy="8423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730622" y="1013145"/>
            <a:ext cx="18276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delwar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538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300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1.13724 -0.0030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86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81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" y="6496335"/>
            <a:ext cx="567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732" y="177155"/>
            <a:ext cx="1463200" cy="819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42782" y="2257747"/>
            <a:ext cx="5943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কুঁজো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বুড়ির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229" b="4398"/>
          <a:stretch/>
        </p:blipFill>
        <p:spPr>
          <a:xfrm>
            <a:off x="6321350" y="1229805"/>
            <a:ext cx="5552972" cy="51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" y="6496335"/>
            <a:ext cx="567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177155"/>
            <a:ext cx="1104332" cy="618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30987" y="139876"/>
            <a:ext cx="55435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লাঠি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হালুম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খিদে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মুশকিল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32" y="1010836"/>
            <a:ext cx="5856050" cy="53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" y="6496335"/>
            <a:ext cx="567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দেলোয়ার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530" y="177155"/>
            <a:ext cx="1112402" cy="622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7068" y="334827"/>
            <a:ext cx="55226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কুজোঁ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আস্তে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আস্তে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লাঠিতে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নাতনির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68" y="3505485"/>
            <a:ext cx="4067763" cy="2990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3"/>
          <a:stretch/>
        </p:blipFill>
        <p:spPr>
          <a:xfrm>
            <a:off x="6469968" y="180938"/>
            <a:ext cx="4067763" cy="309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6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720</Words>
  <Application>Microsoft Office PowerPoint</Application>
  <PresentationFormat>Widescreen</PresentationFormat>
  <Paragraphs>121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132</cp:revision>
  <dcterms:created xsi:type="dcterms:W3CDTF">2020-04-01T12:40:58Z</dcterms:created>
  <dcterms:modified xsi:type="dcterms:W3CDTF">2020-04-20T14:49:36Z</dcterms:modified>
</cp:coreProperties>
</file>