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5" r:id="rId3"/>
    <p:sldId id="257" r:id="rId4"/>
    <p:sldId id="258" r:id="rId5"/>
    <p:sldId id="259" r:id="rId6"/>
    <p:sldId id="260" r:id="rId7"/>
    <p:sldId id="261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7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3048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2895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543924" cy="646331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144362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পলিব্যাগ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4152" y="5144362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3531"/>
            <a:ext cx="4343400" cy="384946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03532"/>
            <a:ext cx="4419600" cy="384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538106" cy="707886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২.স্থায়িত্ব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7770" y="5334000"/>
            <a:ext cx="252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426" y="5105400"/>
            <a:ext cx="2754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599"/>
            <a:ext cx="4648200" cy="373379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41910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10600" cy="914400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163234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4906" y="5085596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5112"/>
            <a:ext cx="4038599" cy="367408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355113"/>
            <a:ext cx="4572001" cy="367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62" y="152400"/>
            <a:ext cx="8763000" cy="1295400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৪.ব্যবহার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2362200" cy="39026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2438400" cy="3953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74" y="1600200"/>
            <a:ext cx="3955026" cy="3953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29" y="1625394"/>
            <a:ext cx="2362200" cy="3902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" y="1625394"/>
            <a:ext cx="2438400" cy="3953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6629400" cy="646331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371600"/>
            <a:ext cx="419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9039" y="2209800"/>
            <a:ext cx="558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039" y="3276600"/>
            <a:ext cx="507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৩। নার্সারির করার উদ্দেশ্য কি?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1235" y="304800"/>
            <a:ext cx="2372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6285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কয়টি ?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5019" y="2580968"/>
            <a:ext cx="5328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কয়টি?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06" y="0"/>
            <a:ext cx="9144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9F42DE-E813-4A67-A392-CE19E511A68A}"/>
              </a:ext>
            </a:extLst>
          </p:cNvPr>
          <p:cNvGrpSpPr/>
          <p:nvPr/>
        </p:nvGrpSpPr>
        <p:grpSpPr>
          <a:xfrm>
            <a:off x="308063" y="968725"/>
            <a:ext cx="8611865" cy="5558824"/>
            <a:chOff x="410749" y="968725"/>
            <a:chExt cx="11482487" cy="5558824"/>
          </a:xfrm>
        </p:grpSpPr>
        <p:sp>
          <p:nvSpPr>
            <p:cNvPr id="2" name="TextBox 1"/>
            <p:cNvSpPr txBox="1"/>
            <p:nvPr/>
          </p:nvSpPr>
          <p:spPr>
            <a:xfrm>
              <a:off x="410749" y="2783485"/>
              <a:ext cx="594022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বিনয় কুমার পান্ডে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ননীক্ষীর উচ্চ বিদ্যালয় 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নংঃ০১৭১৫৬২০৭৮১ 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32012" y="2760773"/>
              <a:ext cx="5261224" cy="321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শ্রেণিঃনবম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বিষয়ঃকৃষিশিক্ষা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5ম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 ও নার্সারি 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54306" y="968725"/>
              <a:ext cx="3690888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6000" b="1" dirty="0">
                  <a:ln w="12700">
                    <a:solidFill>
                      <a:srgbClr val="00B0F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6000" b="1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D4E1776-6A13-4BF0-85C0-6FDA05283534}"/>
                </a:ext>
              </a:extLst>
            </p:cNvPr>
            <p:cNvGrpSpPr/>
            <p:nvPr/>
          </p:nvGrpSpPr>
          <p:grpSpPr>
            <a:xfrm>
              <a:off x="6120173" y="2940300"/>
              <a:ext cx="325894" cy="3587249"/>
              <a:chOff x="6120173" y="2940300"/>
              <a:chExt cx="325894" cy="358724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276963" y="2940300"/>
                <a:ext cx="6142" cy="35872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418851" y="3429000"/>
                <a:ext cx="27216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20173" y="3429000"/>
                <a:ext cx="14901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533400"/>
            <a:ext cx="1786349" cy="22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30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99" y="5323584"/>
            <a:ext cx="872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নার্সারি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6" y="2855023"/>
            <a:ext cx="3962953" cy="23339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54" y="439333"/>
            <a:ext cx="3877216" cy="239110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426"/>
            <a:ext cx="4398854" cy="24292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54996"/>
            <a:ext cx="4365818" cy="253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8967" y="2971800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বন ও নার্চারী 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80999"/>
            <a:ext cx="46650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819400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১.বন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04800"/>
            <a:ext cx="4325223" cy="186204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270369"/>
            <a:ext cx="3733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984105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রোপণের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0369"/>
            <a:ext cx="4724400" cy="26252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8686800" cy="339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6617"/>
            <a:ext cx="601734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877614"/>
            <a:ext cx="6093542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১.সময়মত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সুস্থসবল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২.বিভিন্ন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বিতরণে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৩.অনেক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৪.কম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৫.স্বল্প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৮.উপকূলীয়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বেষ্টনী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৯.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667000" cy="225774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0"/>
            <a:ext cx="259080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3537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জোড়ায় কাজঃ </a:t>
            </a:r>
          </a:p>
          <a:p>
            <a:r>
              <a:rPr lang="bn-IN" sz="3200" dirty="0" smtClean="0"/>
              <a:t>                                সময়ঃ ১০ মিনিট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নার্সারি কি? 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২।নার্সারির প্রয়োজনীয়তা উল্লেখ কর।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72971" y="3321422"/>
            <a:ext cx="2593768" cy="12057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নার্সারীর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285473" y="2764379"/>
            <a:ext cx="628650" cy="58842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727497" y="3733800"/>
            <a:ext cx="701503" cy="36021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81500" y="4495800"/>
            <a:ext cx="419100" cy="5782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3600" y="3792069"/>
            <a:ext cx="648112" cy="3810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1524000"/>
            <a:ext cx="3200399" cy="12090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মধ্যম 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3048000"/>
            <a:ext cx="2133600" cy="1612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72889" y="5105400"/>
            <a:ext cx="2053818" cy="1419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2895600"/>
            <a:ext cx="2362200" cy="1655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নার্সারী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578</TotalTime>
  <Words>295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Zakir Master</dc:creator>
  <cp:lastModifiedBy>Binay</cp:lastModifiedBy>
  <cp:revision>113</cp:revision>
  <dcterms:created xsi:type="dcterms:W3CDTF">2006-08-16T00:00:00Z</dcterms:created>
  <dcterms:modified xsi:type="dcterms:W3CDTF">2020-04-20T07:20:13Z</dcterms:modified>
</cp:coreProperties>
</file>