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A14A7"/>
    <a:srgbClr val="0066CC"/>
    <a:srgbClr val="33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B7DE7-C64F-4C92-BFC7-4805CCD88F0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4A398-0D09-4BB4-85C9-8FC821A5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A398-0D09-4BB4-85C9-8FC821A503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0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A398-0D09-4BB4-85C9-8FC821A503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4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752-9C16-4502-9629-F763292F0E50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5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3009-4A11-491A-AE06-27512F21B206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3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0D98-00A6-4A5B-8EF7-9CDD1F28BB13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8FDA-E778-4F2C-8A9B-2F4B1F71259A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E3B-97D0-455E-AE3B-F5ADDCF4F3DF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8E4B-E770-4F4D-B527-BB5E34BB33F3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2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585A-E48A-4ACC-A968-DD2827ACE5EC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17AE-9D69-4A5A-AA3B-A1B1C11158D6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95D7-57F3-485D-9E42-E717D7A340F7}" type="datetime1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3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B246-5ED9-4BE3-B186-21F0040A075F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160F-3340-46F7-B4F5-ECF0559803E6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94D2-CABA-491D-897D-86E169080C3C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8EC3-CBDC-418A-9F5E-C632B4FB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95535"/>
            <a:ext cx="8898340" cy="664646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Oval 2"/>
          <p:cNvSpPr/>
          <p:nvPr/>
        </p:nvSpPr>
        <p:spPr>
          <a:xfrm>
            <a:off x="6032310" y="504967"/>
            <a:ext cx="2811439" cy="1460311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54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81871"/>
              </p:ext>
            </p:extLst>
          </p:nvPr>
        </p:nvGraphicFramePr>
        <p:xfrm>
          <a:off x="171450" y="157163"/>
          <a:ext cx="3543302" cy="13001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43302"/>
              </a:tblGrid>
              <a:tr h="1300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87592"/>
              </p:ext>
            </p:extLst>
          </p:nvPr>
        </p:nvGraphicFramePr>
        <p:xfrm>
          <a:off x="4943476" y="157163"/>
          <a:ext cx="3929062" cy="130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13001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328863" y="1457325"/>
            <a:ext cx="1685925" cy="17002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flipH="1">
            <a:off x="5072063" y="1457325"/>
            <a:ext cx="1835944" cy="17002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83491"/>
              </p:ext>
            </p:extLst>
          </p:nvPr>
        </p:nvGraphicFramePr>
        <p:xfrm>
          <a:off x="874227" y="3257550"/>
          <a:ext cx="7726848" cy="129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6848"/>
              </a:tblGrid>
              <a:tr h="12954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152402" y="157163"/>
            <a:ext cx="914400" cy="13001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1915721" y="157163"/>
            <a:ext cx="914400" cy="13001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2796782" y="157163"/>
            <a:ext cx="962024" cy="13001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1025133" y="157163"/>
            <a:ext cx="914400" cy="13001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8276029" y="161926"/>
            <a:ext cx="914400" cy="13001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7447353" y="157163"/>
            <a:ext cx="914400" cy="13001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6659761" y="152401"/>
            <a:ext cx="914400" cy="13001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5782868" y="157163"/>
            <a:ext cx="914400" cy="130016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4910137" y="152401"/>
            <a:ext cx="914400" cy="13001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874439" y="3252789"/>
            <a:ext cx="914400" cy="13001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1745012" y="3252789"/>
            <a:ext cx="914400" cy="13001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2617589" y="3255168"/>
            <a:ext cx="914400" cy="130016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3495228" y="3252789"/>
            <a:ext cx="914400" cy="13001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4294653" y="3252789"/>
            <a:ext cx="914400" cy="130016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5166536" y="3252789"/>
            <a:ext cx="914400" cy="130016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6062213" y="3252789"/>
            <a:ext cx="914400" cy="130016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6908007" y="3259932"/>
            <a:ext cx="914400" cy="130016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77"/>
          <a:stretch/>
        </p:blipFill>
        <p:spPr>
          <a:xfrm>
            <a:off x="7778580" y="3252789"/>
            <a:ext cx="914400" cy="13001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71475" y="4900613"/>
            <a:ext cx="836175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 +   ৫   =   ৯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728912" y="214316"/>
            <a:ext cx="3757613" cy="115728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CA14A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dirty="0">
              <a:solidFill>
                <a:srgbClr val="CA14A7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28638" y="1550194"/>
            <a:ext cx="2528887" cy="10858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দল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686426" y="1550194"/>
            <a:ext cx="2486025" cy="10858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দল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21969" y="2271178"/>
            <a:ext cx="7143" cy="4471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638" y="2957513"/>
            <a:ext cx="3643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২+১=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২+২=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৬+৩=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১+৭=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৯+১=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499" y="2971800"/>
            <a:ext cx="3700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৩+২=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৫+১=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২+৫=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৮+২=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৩+৭=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1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43288" y="128587"/>
            <a:ext cx="2257425" cy="11001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20953"/>
              </p:ext>
            </p:extLst>
          </p:nvPr>
        </p:nvGraphicFramePr>
        <p:xfrm>
          <a:off x="85428" y="2128838"/>
          <a:ext cx="3357860" cy="139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860"/>
              </a:tblGrid>
              <a:tr h="1393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9018" y="2414588"/>
            <a:ext cx="814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20338"/>
              </p:ext>
            </p:extLst>
          </p:nvPr>
        </p:nvGraphicFramePr>
        <p:xfrm>
          <a:off x="4414837" y="2143126"/>
          <a:ext cx="4371975" cy="127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975"/>
              </a:tblGrid>
              <a:tr h="12723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102535" y="2114549"/>
            <a:ext cx="935834" cy="1379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868553" y="2128837"/>
            <a:ext cx="935834" cy="13794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1663596" y="2114548"/>
            <a:ext cx="935834" cy="13794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2602100" y="2114547"/>
            <a:ext cx="935834" cy="13794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7084232" y="2140625"/>
            <a:ext cx="935834" cy="13794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6168036" y="2114544"/>
            <a:ext cx="935834" cy="13794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4345774" y="2097048"/>
            <a:ext cx="935834" cy="13794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5261970" y="2128836"/>
            <a:ext cx="935834" cy="13794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667" r="12000" b="3333"/>
          <a:stretch/>
        </p:blipFill>
        <p:spPr>
          <a:xfrm>
            <a:off x="7952797" y="2097048"/>
            <a:ext cx="935834" cy="137945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70452" y="4557713"/>
            <a:ext cx="1561062" cy="9572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93130" y="4316243"/>
            <a:ext cx="1385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3489" y="4557713"/>
            <a:ext cx="1600202" cy="9572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66133" y="4557713"/>
            <a:ext cx="935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00806" y="4583793"/>
            <a:ext cx="1685944" cy="9311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6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486026" y="200025"/>
            <a:ext cx="4772025" cy="1914525"/>
          </a:xfrm>
          <a:prstGeom prst="star7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381" y="2443160"/>
            <a:ext cx="7672388" cy="4086225"/>
          </a:xfrm>
          <a:prstGeom prst="rect">
            <a:avLst/>
          </a:prstGeom>
          <a:solidFill>
            <a:schemeClr val="bg1"/>
          </a:solidFill>
          <a:ln w="76200">
            <a:solidFill>
              <a:srgbClr val="CA1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51" y="2901225"/>
            <a:ext cx="9429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4613" y="2901225"/>
            <a:ext cx="885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1925" y="2901224"/>
            <a:ext cx="1257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62" y="2901224"/>
            <a:ext cx="1943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3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28587"/>
            <a:ext cx="8915399" cy="6586536"/>
          </a:xfrm>
          <a:prstGeom prst="rect">
            <a:avLst/>
          </a:prstGeom>
          <a:ln w="76200">
            <a:solidFill>
              <a:srgbClr val="CA14A7"/>
            </a:solidFill>
          </a:ln>
        </p:spPr>
      </p:pic>
      <p:sp>
        <p:nvSpPr>
          <p:cNvPr id="3" name="Oval 2"/>
          <p:cNvSpPr/>
          <p:nvPr/>
        </p:nvSpPr>
        <p:spPr>
          <a:xfrm>
            <a:off x="5272088" y="528638"/>
            <a:ext cx="3314700" cy="17145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A14A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955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774" y="150125"/>
            <a:ext cx="8843748" cy="6564574"/>
          </a:xfrm>
          <a:prstGeom prst="rect">
            <a:avLst/>
          </a:prstGeom>
          <a:solidFill>
            <a:schemeClr val="bg1"/>
          </a:solidFill>
          <a:ln w="57150">
            <a:solidFill>
              <a:srgbClr val="CA1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546" y="300251"/>
            <a:ext cx="8529851" cy="6223379"/>
          </a:xfrm>
          <a:prstGeom prst="rect">
            <a:avLst/>
          </a:prstGeom>
          <a:solidFill>
            <a:schemeClr val="bg1"/>
          </a:solidFill>
          <a:ln w="57150">
            <a:solidFill>
              <a:srgbClr val="FF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1319" y="450376"/>
            <a:ext cx="8229600" cy="592312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0501" y="709684"/>
            <a:ext cx="3725839" cy="5363570"/>
          </a:xfrm>
          <a:prstGeom prst="rect">
            <a:avLst/>
          </a:prstGeom>
          <a:solidFill>
            <a:schemeClr val="bg1"/>
          </a:solidFill>
          <a:ln w="38100">
            <a:solidFill>
              <a:srgbClr val="CA1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8" y="818866"/>
            <a:ext cx="3534770" cy="5145206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476466" y="709684"/>
            <a:ext cx="4094328" cy="5363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মোছা.হিরামনি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আমজুয়ানি সরকারি প্রাথমিক বিদ্যালয়</a:t>
            </a:r>
          </a:p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তেতুলিয়া, পঞ্চগড়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64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8" y="68239"/>
            <a:ext cx="8884692" cy="6591869"/>
          </a:xfrm>
          <a:prstGeom prst="rect">
            <a:avLst/>
          </a:prstGeom>
          <a:solidFill>
            <a:schemeClr val="bg1"/>
          </a:solidFill>
          <a:ln w="57150">
            <a:solidFill>
              <a:srgbClr val="CA1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8489" y="525439"/>
            <a:ext cx="3944204" cy="5786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76468" y="525439"/>
            <a:ext cx="4435520" cy="5786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প্রথম</a:t>
            </a:r>
          </a:p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শিরনামঃ যোগের ধরণা          (১ থেকে১০)</a:t>
            </a:r>
          </a:p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৭.২ যোগ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655094"/>
            <a:ext cx="3603009" cy="530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08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2770496" y="423081"/>
            <a:ext cx="4176214" cy="1828800"/>
          </a:xfrm>
          <a:prstGeom prst="star12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66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514776" y="2593075"/>
            <a:ext cx="8134066" cy="3684895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99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9.1.1</a:t>
            </a:r>
            <a:r>
              <a:rPr lang="bn-BD" sz="4800" dirty="0" smtClean="0">
                <a:solidFill>
                  <a:srgbClr val="99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99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99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 একত্রিত করে উপকরণ গুচ্ছগুলোর সংখ্যা বলতে ও লিখতে পারবে।</a:t>
            </a:r>
            <a:endParaRPr lang="en-US" sz="4800" dirty="0">
              <a:solidFill>
                <a:srgbClr val="99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43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1F033370-DDF9-4F4D-B551-E7C09248D6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9841" r="3906" b="19179"/>
          <a:stretch/>
        </p:blipFill>
        <p:spPr>
          <a:xfrm>
            <a:off x="136478" y="95534"/>
            <a:ext cx="8871043" cy="666010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785820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68E33E5-EE93-4898-854A-44AA225077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9" t="44550" r="6467" b="27354"/>
          <a:stretch/>
        </p:blipFill>
        <p:spPr>
          <a:xfrm>
            <a:off x="95035" y="0"/>
            <a:ext cx="8815386" cy="16354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8998" y="1732209"/>
            <a:ext cx="1840874" cy="425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জন শিশু ছিল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3527" y="1732209"/>
            <a:ext cx="1725769" cy="425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জন আসল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68E33E5-EE93-4898-854A-44AA225077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3" t="71854" b="3216"/>
          <a:stretch/>
        </p:blipFill>
        <p:spPr>
          <a:xfrm>
            <a:off x="737220" y="2254005"/>
            <a:ext cx="8173201" cy="13518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06011" y="3702679"/>
            <a:ext cx="1635617" cy="682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জন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003" y="4713668"/>
            <a:ext cx="8319752" cy="1043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 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       ২         =        ৭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/>
          <p:cNvSpPr/>
          <p:nvPr/>
        </p:nvSpPr>
        <p:spPr>
          <a:xfrm>
            <a:off x="600077" y="114301"/>
            <a:ext cx="7829548" cy="6300787"/>
          </a:xfrm>
          <a:prstGeom prst="sun">
            <a:avLst/>
          </a:prstGeom>
          <a:solidFill>
            <a:schemeClr val="bg1"/>
          </a:solidFill>
          <a:ln w="762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CA14A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775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360" y="689371"/>
            <a:ext cx="1946603" cy="773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198361" y="687407"/>
            <a:ext cx="493697" cy="7965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48236" y="609535"/>
            <a:ext cx="814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84164"/>
              </p:ext>
            </p:extLst>
          </p:nvPr>
        </p:nvGraphicFramePr>
        <p:xfrm>
          <a:off x="3050856" y="666329"/>
          <a:ext cx="1445989" cy="80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989"/>
              </a:tblGrid>
              <a:tr h="808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690700" y="687405"/>
            <a:ext cx="493697" cy="7965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1186506" y="687405"/>
            <a:ext cx="493697" cy="7965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1680918" y="687405"/>
            <a:ext cx="493697" cy="7965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4003148" y="676414"/>
            <a:ext cx="493697" cy="79652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3527989" y="666329"/>
            <a:ext cx="493697" cy="79652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3035556" y="677850"/>
            <a:ext cx="493697" cy="79652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431713" y="687406"/>
            <a:ext cx="1078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38419"/>
              </p:ext>
            </p:extLst>
          </p:nvPr>
        </p:nvGraphicFramePr>
        <p:xfrm>
          <a:off x="5611872" y="758665"/>
          <a:ext cx="337496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966"/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5611872" y="741634"/>
            <a:ext cx="493697" cy="7965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8494202" y="719101"/>
            <a:ext cx="493697" cy="7965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8005025" y="741634"/>
            <a:ext cx="493697" cy="79652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7526137" y="719101"/>
            <a:ext cx="493697" cy="79652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7039845" y="719571"/>
            <a:ext cx="493697" cy="79652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6591861" y="701147"/>
            <a:ext cx="493697" cy="79652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4" t="18666" r="25333" b="20667"/>
          <a:stretch/>
        </p:blipFill>
        <p:spPr>
          <a:xfrm>
            <a:off x="6096901" y="719101"/>
            <a:ext cx="493697" cy="796529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90699" y="1625198"/>
            <a:ext cx="989503" cy="703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2623" y="1625198"/>
            <a:ext cx="966466" cy="703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90598" y="1625198"/>
            <a:ext cx="1182387" cy="703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4338" y="3386138"/>
            <a:ext cx="8372475" cy="2671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CA14A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৪+৩=৭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60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60704"/>
              </p:ext>
            </p:extLst>
          </p:nvPr>
        </p:nvGraphicFramePr>
        <p:xfrm>
          <a:off x="155971" y="200620"/>
          <a:ext cx="3419475" cy="89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/>
              </a:tblGrid>
              <a:tr h="894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18991"/>
              </p:ext>
            </p:extLst>
          </p:nvPr>
        </p:nvGraphicFramePr>
        <p:xfrm>
          <a:off x="5890618" y="200620"/>
          <a:ext cx="2687242" cy="89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242"/>
              </a:tblGrid>
              <a:tr h="894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3351"/>
              </p:ext>
            </p:extLst>
          </p:nvPr>
        </p:nvGraphicFramePr>
        <p:xfrm>
          <a:off x="409575" y="2614614"/>
          <a:ext cx="8320087" cy="104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0087"/>
              </a:tblGrid>
              <a:tr h="1042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1938" y="185737"/>
            <a:ext cx="1414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400176"/>
            <a:ext cx="1328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2900965" y="172342"/>
            <a:ext cx="686991" cy="9233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7911109" y="181272"/>
            <a:ext cx="686991" cy="9233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7244359" y="181272"/>
            <a:ext cx="686991" cy="92333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6557368" y="181272"/>
            <a:ext cx="686991" cy="9233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5890618" y="181272"/>
            <a:ext cx="686991" cy="92333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2216352" y="181272"/>
            <a:ext cx="686991" cy="92333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1567464" y="181272"/>
            <a:ext cx="686991" cy="92333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882851" y="181272"/>
            <a:ext cx="686991" cy="9233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3677" r="31333" b="8089"/>
          <a:stretch/>
        </p:blipFill>
        <p:spPr>
          <a:xfrm>
            <a:off x="155973" y="172342"/>
            <a:ext cx="686991" cy="92333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128713" y="1343027"/>
            <a:ext cx="957262" cy="836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86550" y="1343027"/>
            <a:ext cx="1014413" cy="836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3957638"/>
            <a:ext cx="1171575" cy="757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1475" y="5114925"/>
            <a:ext cx="8501063" cy="14716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+   ৪   =   ৯</a:t>
            </a:r>
            <a:r>
              <a:rPr lang="bn-BD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03768 0.3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77556E-17 L 0.03767 0.36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77556E-17 L 0.06823 0.3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77556E-17 L 0.09358 0.365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0573 0.36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77556E-17 L -0.08177 0.365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181 L -0.03542 0.365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-0.0125 0.365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77556E-17 L -0.00208 0.3659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130</Words>
  <Application>Microsoft Office PowerPoint</Application>
  <PresentationFormat>On-screen Show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2020-04-17T16:34:05Z</dcterms:created>
  <dcterms:modified xsi:type="dcterms:W3CDTF">2020-04-20T10:44:13Z</dcterms:modified>
</cp:coreProperties>
</file>