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FFFF00"/>
    <a:srgbClr val="99FF66"/>
    <a:srgbClr val="FF0066"/>
    <a:srgbClr val="160CE2"/>
    <a:srgbClr val="CB55C3"/>
    <a:srgbClr val="00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EF66A-3C72-4605-8006-A494E3F5044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460087-AAC7-42BB-B149-0623C0DE5C33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বলের প্রকৃতি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6889B49-EF57-4A49-8F66-6678F65E2BB1}" type="parTrans" cxnId="{DDB954E6-531F-44D5-AC51-5E822E9A3BAC}">
      <dgm:prSet/>
      <dgm:spPr/>
      <dgm:t>
        <a:bodyPr/>
        <a:lstStyle/>
        <a:p>
          <a:endParaRPr lang="en-US"/>
        </a:p>
      </dgm:t>
    </dgm:pt>
    <dgm:pt modelId="{9D2D76DA-5B37-4EBD-BD59-CC7AE602A887}" type="sibTrans" cxnId="{DDB954E6-531F-44D5-AC51-5E822E9A3BAC}">
      <dgm:prSet/>
      <dgm:spPr/>
      <dgm:t>
        <a:bodyPr/>
        <a:lstStyle/>
        <a:p>
          <a:endParaRPr lang="en-US"/>
        </a:p>
      </dgm:t>
    </dgm:pt>
    <dgm:pt modelId="{338AE1EB-3DB0-4740-BA09-2E94A1E3AA6F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স্পর্শ বল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CA4FF9E-268D-477F-A8C0-99781DD56767}" type="parTrans" cxnId="{0328C64D-BFA2-4CDD-BB23-77D4A297BB02}">
      <dgm:prSet/>
      <dgm:spPr/>
      <dgm:t>
        <a:bodyPr/>
        <a:lstStyle/>
        <a:p>
          <a:endParaRPr lang="en-US"/>
        </a:p>
      </dgm:t>
    </dgm:pt>
    <dgm:pt modelId="{7F764A3A-2B83-48D2-8EF1-181DD088D849}" type="sibTrans" cxnId="{0328C64D-BFA2-4CDD-BB23-77D4A297BB02}">
      <dgm:prSet/>
      <dgm:spPr/>
      <dgm:t>
        <a:bodyPr/>
        <a:lstStyle/>
        <a:p>
          <a:endParaRPr lang="en-US"/>
        </a:p>
      </dgm:t>
    </dgm:pt>
    <dgm:pt modelId="{8CD03007-1BCC-4EA3-A90A-0D4DDDE18DBD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দুটি বস্তুর প্রত্যক্ষ সংস্পর্শে এ ধরনের বলের সৃষ্টি হয়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C0D19ADB-7FAB-4FC3-857C-5E0ED4CBF56E}" type="parTrans" cxnId="{2CF378C0-C2C8-43D9-9135-D03A585620DD}">
      <dgm:prSet/>
      <dgm:spPr/>
      <dgm:t>
        <a:bodyPr/>
        <a:lstStyle/>
        <a:p>
          <a:endParaRPr lang="en-US"/>
        </a:p>
      </dgm:t>
    </dgm:pt>
    <dgm:pt modelId="{CB2FF7C7-5FA8-4769-A5E6-A9EF5B979D44}" type="sibTrans" cxnId="{2CF378C0-C2C8-43D9-9135-D03A585620DD}">
      <dgm:prSet/>
      <dgm:spPr/>
      <dgm:t>
        <a:bodyPr/>
        <a:lstStyle/>
        <a:p>
          <a:endParaRPr lang="en-US"/>
        </a:p>
      </dgm:t>
    </dgm:pt>
    <dgm:pt modelId="{D097FBB9-7106-47BF-8AC6-2D52608ED9FB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অস্পর্শ বল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7A59784-7197-4D5B-BE37-D812C03BC12A}" type="parTrans" cxnId="{2DB0AB87-E7A9-460C-9582-706A92B72C8D}">
      <dgm:prSet/>
      <dgm:spPr/>
      <dgm:t>
        <a:bodyPr/>
        <a:lstStyle/>
        <a:p>
          <a:endParaRPr lang="en-US"/>
        </a:p>
      </dgm:t>
    </dgm:pt>
    <dgm:pt modelId="{B911265A-B9AE-4151-8747-0A62B0F81524}" type="sibTrans" cxnId="{2DB0AB87-E7A9-460C-9582-706A92B72C8D}">
      <dgm:prSet/>
      <dgm:spPr/>
      <dgm:t>
        <a:bodyPr/>
        <a:lstStyle/>
        <a:p>
          <a:endParaRPr lang="en-US"/>
        </a:p>
      </dgm:t>
    </dgm:pt>
    <dgm:pt modelId="{39F35964-4047-4633-9E17-C01EA00255D9}">
      <dgm:prSet phldrT="[Text]" custT="1"/>
      <dgm:spPr/>
      <dgm:t>
        <a:bodyPr/>
        <a:lstStyle/>
        <a:p>
          <a:r>
            <a:rPr lang="bn-IN" sz="2400" dirty="0" smtClean="0">
              <a:latin typeface="NikoshBAN" pitchFamily="2" charset="0"/>
              <a:cs typeface="NikoshBAN" pitchFamily="2" charset="0"/>
            </a:rPr>
            <a:t>দুটি বস্তুর প্রত্যক্ষ সংস্পর্শ ছাড়াই এ ধরনের বলের সৃষ্টি হয়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A4B89006-6137-47F5-A494-99CF0222A82E}" type="parTrans" cxnId="{80936678-2578-4DEE-A9E9-7F28B4E2FE55}">
      <dgm:prSet/>
      <dgm:spPr/>
      <dgm:t>
        <a:bodyPr/>
        <a:lstStyle/>
        <a:p>
          <a:endParaRPr lang="en-US"/>
        </a:p>
      </dgm:t>
    </dgm:pt>
    <dgm:pt modelId="{749352DC-B0BC-4A25-A871-B72AFA9EB127}" type="sibTrans" cxnId="{80936678-2578-4DEE-A9E9-7F28B4E2FE55}">
      <dgm:prSet/>
      <dgm:spPr/>
      <dgm:t>
        <a:bodyPr/>
        <a:lstStyle/>
        <a:p>
          <a:endParaRPr lang="en-US"/>
        </a:p>
      </dgm:t>
    </dgm:pt>
    <dgm:pt modelId="{41DE7833-4E84-45D5-8803-E291255A4E9C}" type="pres">
      <dgm:prSet presAssocID="{F78EF66A-3C72-4605-8006-A494E3F504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AD65E5D-128A-4C13-A972-E240D22C3C38}" type="pres">
      <dgm:prSet presAssocID="{58460087-AAC7-42BB-B149-0623C0DE5C33}" presName="hierRoot1" presStyleCnt="0"/>
      <dgm:spPr/>
    </dgm:pt>
    <dgm:pt modelId="{6B384C77-708D-490B-944D-0EA73EFDF3DF}" type="pres">
      <dgm:prSet presAssocID="{58460087-AAC7-42BB-B149-0623C0DE5C33}" presName="composite" presStyleCnt="0"/>
      <dgm:spPr/>
    </dgm:pt>
    <dgm:pt modelId="{6D210635-5973-4927-B26A-33A396BA6043}" type="pres">
      <dgm:prSet presAssocID="{58460087-AAC7-42BB-B149-0623C0DE5C33}" presName="background" presStyleLbl="node0" presStyleIdx="0" presStyleCnt="1"/>
      <dgm:spPr/>
    </dgm:pt>
    <dgm:pt modelId="{4EC3CD39-F1B5-49C0-89C3-5CB7F3C8C8C6}" type="pres">
      <dgm:prSet presAssocID="{58460087-AAC7-42BB-B149-0623C0DE5C33}" presName="text" presStyleLbl="fgAcc0" presStyleIdx="0" presStyleCnt="1" custScaleX="152840" custLinFactNeighborX="-9041" custLinFactNeighborY="-3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FB0FCE-DF96-4297-AA2F-FDF5D7D5F255}" type="pres">
      <dgm:prSet presAssocID="{58460087-AAC7-42BB-B149-0623C0DE5C33}" presName="hierChild2" presStyleCnt="0"/>
      <dgm:spPr/>
    </dgm:pt>
    <dgm:pt modelId="{CD249D60-6A10-41A1-8FEB-5644453439E6}" type="pres">
      <dgm:prSet presAssocID="{7CA4FF9E-268D-477F-A8C0-99781DD5676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75025A7-6C39-439C-A5FC-B1BDFE495D88}" type="pres">
      <dgm:prSet presAssocID="{338AE1EB-3DB0-4740-BA09-2E94A1E3AA6F}" presName="hierRoot2" presStyleCnt="0"/>
      <dgm:spPr/>
    </dgm:pt>
    <dgm:pt modelId="{BEF366BE-46E5-408D-9226-47C0D64FBD34}" type="pres">
      <dgm:prSet presAssocID="{338AE1EB-3DB0-4740-BA09-2E94A1E3AA6F}" presName="composite2" presStyleCnt="0"/>
      <dgm:spPr/>
    </dgm:pt>
    <dgm:pt modelId="{24B2CE5F-FB65-4025-AB11-AC0E1EB31F41}" type="pres">
      <dgm:prSet presAssocID="{338AE1EB-3DB0-4740-BA09-2E94A1E3AA6F}" presName="background2" presStyleLbl="node2" presStyleIdx="0" presStyleCnt="2"/>
      <dgm:spPr/>
    </dgm:pt>
    <dgm:pt modelId="{AA3493F1-F910-4D4E-B21A-762F9CC2E838}" type="pres">
      <dgm:prSet presAssocID="{338AE1EB-3DB0-4740-BA09-2E94A1E3AA6F}" presName="text2" presStyleLbl="fgAcc2" presStyleIdx="0" presStyleCnt="2" custLinFactNeighborX="-79212" custLinFactNeighborY="3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6C590-BA9A-4D17-A4D2-AA1D7C92B49D}" type="pres">
      <dgm:prSet presAssocID="{338AE1EB-3DB0-4740-BA09-2E94A1E3AA6F}" presName="hierChild3" presStyleCnt="0"/>
      <dgm:spPr/>
    </dgm:pt>
    <dgm:pt modelId="{1D34F2D1-F98D-4CEC-BC08-15BEBEF51988}" type="pres">
      <dgm:prSet presAssocID="{C0D19ADB-7FAB-4FC3-857C-5E0ED4CBF56E}" presName="Name17" presStyleLbl="parChTrans1D3" presStyleIdx="0" presStyleCnt="2"/>
      <dgm:spPr/>
      <dgm:t>
        <a:bodyPr/>
        <a:lstStyle/>
        <a:p>
          <a:endParaRPr lang="en-US"/>
        </a:p>
      </dgm:t>
    </dgm:pt>
    <dgm:pt modelId="{DBD71438-6E34-424F-8AB7-B0CEB194CDE2}" type="pres">
      <dgm:prSet presAssocID="{8CD03007-1BCC-4EA3-A90A-0D4DDDE18DBD}" presName="hierRoot3" presStyleCnt="0"/>
      <dgm:spPr/>
    </dgm:pt>
    <dgm:pt modelId="{FEE0FE7A-A8ED-4706-BA67-E9DDA9799418}" type="pres">
      <dgm:prSet presAssocID="{8CD03007-1BCC-4EA3-A90A-0D4DDDE18DBD}" presName="composite3" presStyleCnt="0"/>
      <dgm:spPr/>
    </dgm:pt>
    <dgm:pt modelId="{C946FA8B-FC59-4136-A933-A529E068E64A}" type="pres">
      <dgm:prSet presAssocID="{8CD03007-1BCC-4EA3-A90A-0D4DDDE18DBD}" presName="background3" presStyleLbl="node3" presStyleIdx="0" presStyleCnt="2"/>
      <dgm:spPr/>
    </dgm:pt>
    <dgm:pt modelId="{5F999D6F-D17E-4D56-80F2-489F718CCD57}" type="pres">
      <dgm:prSet presAssocID="{8CD03007-1BCC-4EA3-A90A-0D4DDDE18DBD}" presName="text3" presStyleLbl="fgAcc3" presStyleIdx="0" presStyleCnt="2" custScaleX="179240" custLinFactNeighborX="-72963" custLinFactNeighborY="4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DE814-E86B-4445-9753-5AF0DE76F03E}" type="pres">
      <dgm:prSet presAssocID="{8CD03007-1BCC-4EA3-A90A-0D4DDDE18DBD}" presName="hierChild4" presStyleCnt="0"/>
      <dgm:spPr/>
    </dgm:pt>
    <dgm:pt modelId="{4BFD865B-178C-4153-94D1-930183117E30}" type="pres">
      <dgm:prSet presAssocID="{27A59784-7197-4D5B-BE37-D812C03BC12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81742F1-2F11-4146-BA53-4C42067CF9C3}" type="pres">
      <dgm:prSet presAssocID="{D097FBB9-7106-47BF-8AC6-2D52608ED9FB}" presName="hierRoot2" presStyleCnt="0"/>
      <dgm:spPr/>
    </dgm:pt>
    <dgm:pt modelId="{FE17D6A2-BD02-4E38-A504-F0F0DDCEF694}" type="pres">
      <dgm:prSet presAssocID="{D097FBB9-7106-47BF-8AC6-2D52608ED9FB}" presName="composite2" presStyleCnt="0"/>
      <dgm:spPr/>
    </dgm:pt>
    <dgm:pt modelId="{92A5B23C-B732-496D-9253-EDB646166C78}" type="pres">
      <dgm:prSet presAssocID="{D097FBB9-7106-47BF-8AC6-2D52608ED9FB}" presName="background2" presStyleLbl="node2" presStyleIdx="1" presStyleCnt="2"/>
      <dgm:spPr/>
    </dgm:pt>
    <dgm:pt modelId="{6B0DFAE1-9A9D-4F59-92EC-BD72659594C9}" type="pres">
      <dgm:prSet presAssocID="{D097FBB9-7106-47BF-8AC6-2D52608ED9FB}" presName="text2" presStyleLbl="fgAcc2" presStyleIdx="1" presStyleCnt="2" custLinFactNeighborX="37982" custLinFactNeighborY="6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4D611-DD09-43E2-9251-4E3D0B98A9B9}" type="pres">
      <dgm:prSet presAssocID="{D097FBB9-7106-47BF-8AC6-2D52608ED9FB}" presName="hierChild3" presStyleCnt="0"/>
      <dgm:spPr/>
    </dgm:pt>
    <dgm:pt modelId="{C9976E28-83B9-41CE-82CB-B22F4622B64A}" type="pres">
      <dgm:prSet presAssocID="{A4B89006-6137-47F5-A494-99CF0222A82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8D30C2DD-34DE-4336-A382-C98C353481FF}" type="pres">
      <dgm:prSet presAssocID="{39F35964-4047-4633-9E17-C01EA00255D9}" presName="hierRoot3" presStyleCnt="0"/>
      <dgm:spPr/>
    </dgm:pt>
    <dgm:pt modelId="{FB88CEA4-255E-477A-9C46-F5DBB80A3464}" type="pres">
      <dgm:prSet presAssocID="{39F35964-4047-4633-9E17-C01EA00255D9}" presName="composite3" presStyleCnt="0"/>
      <dgm:spPr/>
    </dgm:pt>
    <dgm:pt modelId="{D850AD15-FACF-4B28-BB33-F99CF1B56B2D}" type="pres">
      <dgm:prSet presAssocID="{39F35964-4047-4633-9E17-C01EA00255D9}" presName="background3" presStyleLbl="node3" presStyleIdx="1" presStyleCnt="2"/>
      <dgm:spPr/>
    </dgm:pt>
    <dgm:pt modelId="{AD3A191E-B7C1-4A61-B120-49C868668A54}" type="pres">
      <dgm:prSet presAssocID="{39F35964-4047-4633-9E17-C01EA00255D9}" presName="text3" presStyleLbl="fgAcc3" presStyleIdx="1" presStyleCnt="2" custScaleX="184030" custLinFactNeighborX="-4243" custLinFactNeighborY="64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9002B-ECF8-4C29-9768-4CE8370409FF}" type="pres">
      <dgm:prSet presAssocID="{39F35964-4047-4633-9E17-C01EA00255D9}" presName="hierChild4" presStyleCnt="0"/>
      <dgm:spPr/>
    </dgm:pt>
  </dgm:ptLst>
  <dgm:cxnLst>
    <dgm:cxn modelId="{50266C7A-2380-40CD-B415-CFAF8FA2FDD5}" type="presOf" srcId="{D097FBB9-7106-47BF-8AC6-2D52608ED9FB}" destId="{6B0DFAE1-9A9D-4F59-92EC-BD72659594C9}" srcOrd="0" destOrd="0" presId="urn:microsoft.com/office/officeart/2005/8/layout/hierarchy1"/>
    <dgm:cxn modelId="{C4C7B163-B267-41FD-8204-40C28ECD4455}" type="presOf" srcId="{7CA4FF9E-268D-477F-A8C0-99781DD56767}" destId="{CD249D60-6A10-41A1-8FEB-5644453439E6}" srcOrd="0" destOrd="0" presId="urn:microsoft.com/office/officeart/2005/8/layout/hierarchy1"/>
    <dgm:cxn modelId="{0328C64D-BFA2-4CDD-BB23-77D4A297BB02}" srcId="{58460087-AAC7-42BB-B149-0623C0DE5C33}" destId="{338AE1EB-3DB0-4740-BA09-2E94A1E3AA6F}" srcOrd="0" destOrd="0" parTransId="{7CA4FF9E-268D-477F-A8C0-99781DD56767}" sibTransId="{7F764A3A-2B83-48D2-8EF1-181DD088D849}"/>
    <dgm:cxn modelId="{1BE1D5BA-3826-4E46-9BB0-6B5510D0D4E1}" type="presOf" srcId="{27A59784-7197-4D5B-BE37-D812C03BC12A}" destId="{4BFD865B-178C-4153-94D1-930183117E30}" srcOrd="0" destOrd="0" presId="urn:microsoft.com/office/officeart/2005/8/layout/hierarchy1"/>
    <dgm:cxn modelId="{80936678-2578-4DEE-A9E9-7F28B4E2FE55}" srcId="{D097FBB9-7106-47BF-8AC6-2D52608ED9FB}" destId="{39F35964-4047-4633-9E17-C01EA00255D9}" srcOrd="0" destOrd="0" parTransId="{A4B89006-6137-47F5-A494-99CF0222A82E}" sibTransId="{749352DC-B0BC-4A25-A871-B72AFA9EB127}"/>
    <dgm:cxn modelId="{F86A9622-1CE3-4AC0-A9E9-F31612369B3D}" type="presOf" srcId="{39F35964-4047-4633-9E17-C01EA00255D9}" destId="{AD3A191E-B7C1-4A61-B120-49C868668A54}" srcOrd="0" destOrd="0" presId="urn:microsoft.com/office/officeart/2005/8/layout/hierarchy1"/>
    <dgm:cxn modelId="{DDB954E6-531F-44D5-AC51-5E822E9A3BAC}" srcId="{F78EF66A-3C72-4605-8006-A494E3F50447}" destId="{58460087-AAC7-42BB-B149-0623C0DE5C33}" srcOrd="0" destOrd="0" parTransId="{76889B49-EF57-4A49-8F66-6678F65E2BB1}" sibTransId="{9D2D76DA-5B37-4EBD-BD59-CC7AE602A887}"/>
    <dgm:cxn modelId="{FC703D92-59AB-40DA-9342-0621CBC16BC2}" type="presOf" srcId="{58460087-AAC7-42BB-B149-0623C0DE5C33}" destId="{4EC3CD39-F1B5-49C0-89C3-5CB7F3C8C8C6}" srcOrd="0" destOrd="0" presId="urn:microsoft.com/office/officeart/2005/8/layout/hierarchy1"/>
    <dgm:cxn modelId="{2CF378C0-C2C8-43D9-9135-D03A585620DD}" srcId="{338AE1EB-3DB0-4740-BA09-2E94A1E3AA6F}" destId="{8CD03007-1BCC-4EA3-A90A-0D4DDDE18DBD}" srcOrd="0" destOrd="0" parTransId="{C0D19ADB-7FAB-4FC3-857C-5E0ED4CBF56E}" sibTransId="{CB2FF7C7-5FA8-4769-A5E6-A9EF5B979D44}"/>
    <dgm:cxn modelId="{2DB0AB87-E7A9-460C-9582-706A92B72C8D}" srcId="{58460087-AAC7-42BB-B149-0623C0DE5C33}" destId="{D097FBB9-7106-47BF-8AC6-2D52608ED9FB}" srcOrd="1" destOrd="0" parTransId="{27A59784-7197-4D5B-BE37-D812C03BC12A}" sibTransId="{B911265A-B9AE-4151-8747-0A62B0F81524}"/>
    <dgm:cxn modelId="{85155722-D080-4E33-AE7A-3A33D405B074}" type="presOf" srcId="{8CD03007-1BCC-4EA3-A90A-0D4DDDE18DBD}" destId="{5F999D6F-D17E-4D56-80F2-489F718CCD57}" srcOrd="0" destOrd="0" presId="urn:microsoft.com/office/officeart/2005/8/layout/hierarchy1"/>
    <dgm:cxn modelId="{45EE4C17-9B01-40E0-BD2D-BA4218DFA038}" type="presOf" srcId="{C0D19ADB-7FAB-4FC3-857C-5E0ED4CBF56E}" destId="{1D34F2D1-F98D-4CEC-BC08-15BEBEF51988}" srcOrd="0" destOrd="0" presId="urn:microsoft.com/office/officeart/2005/8/layout/hierarchy1"/>
    <dgm:cxn modelId="{91DC7F58-AF87-4907-B417-2A8D84E30816}" type="presOf" srcId="{338AE1EB-3DB0-4740-BA09-2E94A1E3AA6F}" destId="{AA3493F1-F910-4D4E-B21A-762F9CC2E838}" srcOrd="0" destOrd="0" presId="urn:microsoft.com/office/officeart/2005/8/layout/hierarchy1"/>
    <dgm:cxn modelId="{9F0EF976-D95F-496C-8638-AE3F4DA0D0EA}" type="presOf" srcId="{A4B89006-6137-47F5-A494-99CF0222A82E}" destId="{C9976E28-83B9-41CE-82CB-B22F4622B64A}" srcOrd="0" destOrd="0" presId="urn:microsoft.com/office/officeart/2005/8/layout/hierarchy1"/>
    <dgm:cxn modelId="{DAE900D7-1E76-40B2-AB5C-AD5550EBD35F}" type="presOf" srcId="{F78EF66A-3C72-4605-8006-A494E3F50447}" destId="{41DE7833-4E84-45D5-8803-E291255A4E9C}" srcOrd="0" destOrd="0" presId="urn:microsoft.com/office/officeart/2005/8/layout/hierarchy1"/>
    <dgm:cxn modelId="{C04BDEF7-A73F-4B19-B96F-F5FD9BB1CDAB}" type="presParOf" srcId="{41DE7833-4E84-45D5-8803-E291255A4E9C}" destId="{DAD65E5D-128A-4C13-A972-E240D22C3C38}" srcOrd="0" destOrd="0" presId="urn:microsoft.com/office/officeart/2005/8/layout/hierarchy1"/>
    <dgm:cxn modelId="{A2309A3F-804B-4EBA-873B-5CD7CE365606}" type="presParOf" srcId="{DAD65E5D-128A-4C13-A972-E240D22C3C38}" destId="{6B384C77-708D-490B-944D-0EA73EFDF3DF}" srcOrd="0" destOrd="0" presId="urn:microsoft.com/office/officeart/2005/8/layout/hierarchy1"/>
    <dgm:cxn modelId="{95255823-2436-40F6-A6FD-1B170391006A}" type="presParOf" srcId="{6B384C77-708D-490B-944D-0EA73EFDF3DF}" destId="{6D210635-5973-4927-B26A-33A396BA6043}" srcOrd="0" destOrd="0" presId="urn:microsoft.com/office/officeart/2005/8/layout/hierarchy1"/>
    <dgm:cxn modelId="{6D61B684-2F29-42A2-B07A-9F9E6311624D}" type="presParOf" srcId="{6B384C77-708D-490B-944D-0EA73EFDF3DF}" destId="{4EC3CD39-F1B5-49C0-89C3-5CB7F3C8C8C6}" srcOrd="1" destOrd="0" presId="urn:microsoft.com/office/officeart/2005/8/layout/hierarchy1"/>
    <dgm:cxn modelId="{473D4272-6549-42C6-AD9F-8F7C810A50AD}" type="presParOf" srcId="{DAD65E5D-128A-4C13-A972-E240D22C3C38}" destId="{9EFB0FCE-DF96-4297-AA2F-FDF5D7D5F255}" srcOrd="1" destOrd="0" presId="urn:microsoft.com/office/officeart/2005/8/layout/hierarchy1"/>
    <dgm:cxn modelId="{22385382-B284-4E17-BB5F-FCA4AC1194C0}" type="presParOf" srcId="{9EFB0FCE-DF96-4297-AA2F-FDF5D7D5F255}" destId="{CD249D60-6A10-41A1-8FEB-5644453439E6}" srcOrd="0" destOrd="0" presId="urn:microsoft.com/office/officeart/2005/8/layout/hierarchy1"/>
    <dgm:cxn modelId="{4275CF2C-A881-42E5-BF29-9C10EB545006}" type="presParOf" srcId="{9EFB0FCE-DF96-4297-AA2F-FDF5D7D5F255}" destId="{075025A7-6C39-439C-A5FC-B1BDFE495D88}" srcOrd="1" destOrd="0" presId="urn:microsoft.com/office/officeart/2005/8/layout/hierarchy1"/>
    <dgm:cxn modelId="{266BE573-9D7C-4367-8820-663F06225E86}" type="presParOf" srcId="{075025A7-6C39-439C-A5FC-B1BDFE495D88}" destId="{BEF366BE-46E5-408D-9226-47C0D64FBD34}" srcOrd="0" destOrd="0" presId="urn:microsoft.com/office/officeart/2005/8/layout/hierarchy1"/>
    <dgm:cxn modelId="{FB63C9FC-B776-4203-BF84-DF14A6C2BBB3}" type="presParOf" srcId="{BEF366BE-46E5-408D-9226-47C0D64FBD34}" destId="{24B2CE5F-FB65-4025-AB11-AC0E1EB31F41}" srcOrd="0" destOrd="0" presId="urn:microsoft.com/office/officeart/2005/8/layout/hierarchy1"/>
    <dgm:cxn modelId="{804F3603-5715-4326-BE8B-09CC2A0EA9E5}" type="presParOf" srcId="{BEF366BE-46E5-408D-9226-47C0D64FBD34}" destId="{AA3493F1-F910-4D4E-B21A-762F9CC2E838}" srcOrd="1" destOrd="0" presId="urn:microsoft.com/office/officeart/2005/8/layout/hierarchy1"/>
    <dgm:cxn modelId="{6A6021E8-233A-4B33-B494-AF8D1DE5C5FB}" type="presParOf" srcId="{075025A7-6C39-439C-A5FC-B1BDFE495D88}" destId="{6CC6C590-BA9A-4D17-A4D2-AA1D7C92B49D}" srcOrd="1" destOrd="0" presId="urn:microsoft.com/office/officeart/2005/8/layout/hierarchy1"/>
    <dgm:cxn modelId="{B015DD70-9289-4F02-882C-F273E4CE86FB}" type="presParOf" srcId="{6CC6C590-BA9A-4D17-A4D2-AA1D7C92B49D}" destId="{1D34F2D1-F98D-4CEC-BC08-15BEBEF51988}" srcOrd="0" destOrd="0" presId="urn:microsoft.com/office/officeart/2005/8/layout/hierarchy1"/>
    <dgm:cxn modelId="{F288DFCB-058B-40BF-B199-3A9778AD2FF0}" type="presParOf" srcId="{6CC6C590-BA9A-4D17-A4D2-AA1D7C92B49D}" destId="{DBD71438-6E34-424F-8AB7-B0CEB194CDE2}" srcOrd="1" destOrd="0" presId="urn:microsoft.com/office/officeart/2005/8/layout/hierarchy1"/>
    <dgm:cxn modelId="{3BC15B8F-FF41-4358-A72C-45AE57175D96}" type="presParOf" srcId="{DBD71438-6E34-424F-8AB7-B0CEB194CDE2}" destId="{FEE0FE7A-A8ED-4706-BA67-E9DDA9799418}" srcOrd="0" destOrd="0" presId="urn:microsoft.com/office/officeart/2005/8/layout/hierarchy1"/>
    <dgm:cxn modelId="{4EF396C0-4966-417C-9953-8AF80BA86AAE}" type="presParOf" srcId="{FEE0FE7A-A8ED-4706-BA67-E9DDA9799418}" destId="{C946FA8B-FC59-4136-A933-A529E068E64A}" srcOrd="0" destOrd="0" presId="urn:microsoft.com/office/officeart/2005/8/layout/hierarchy1"/>
    <dgm:cxn modelId="{37C5891B-9D8B-4F6F-8110-379B91AC4A2F}" type="presParOf" srcId="{FEE0FE7A-A8ED-4706-BA67-E9DDA9799418}" destId="{5F999D6F-D17E-4D56-80F2-489F718CCD57}" srcOrd="1" destOrd="0" presId="urn:microsoft.com/office/officeart/2005/8/layout/hierarchy1"/>
    <dgm:cxn modelId="{1EEACAF4-2F6F-4156-872F-506D9C397498}" type="presParOf" srcId="{DBD71438-6E34-424F-8AB7-B0CEB194CDE2}" destId="{EB9DE814-E86B-4445-9753-5AF0DE76F03E}" srcOrd="1" destOrd="0" presId="urn:microsoft.com/office/officeart/2005/8/layout/hierarchy1"/>
    <dgm:cxn modelId="{907E2FB5-5935-454F-A418-B2038D0DB998}" type="presParOf" srcId="{9EFB0FCE-DF96-4297-AA2F-FDF5D7D5F255}" destId="{4BFD865B-178C-4153-94D1-930183117E30}" srcOrd="2" destOrd="0" presId="urn:microsoft.com/office/officeart/2005/8/layout/hierarchy1"/>
    <dgm:cxn modelId="{39055B18-B77D-43CE-943D-E4FEDC8671D2}" type="presParOf" srcId="{9EFB0FCE-DF96-4297-AA2F-FDF5D7D5F255}" destId="{581742F1-2F11-4146-BA53-4C42067CF9C3}" srcOrd="3" destOrd="0" presId="urn:microsoft.com/office/officeart/2005/8/layout/hierarchy1"/>
    <dgm:cxn modelId="{EA51BEB3-88C0-4CB4-AC1D-5927D220F597}" type="presParOf" srcId="{581742F1-2F11-4146-BA53-4C42067CF9C3}" destId="{FE17D6A2-BD02-4E38-A504-F0F0DDCEF694}" srcOrd="0" destOrd="0" presId="urn:microsoft.com/office/officeart/2005/8/layout/hierarchy1"/>
    <dgm:cxn modelId="{039CB997-ED0F-44FA-8234-D5DE1A73906C}" type="presParOf" srcId="{FE17D6A2-BD02-4E38-A504-F0F0DDCEF694}" destId="{92A5B23C-B732-496D-9253-EDB646166C78}" srcOrd="0" destOrd="0" presId="urn:microsoft.com/office/officeart/2005/8/layout/hierarchy1"/>
    <dgm:cxn modelId="{7C66C963-19DB-4F86-A221-9FBF6846B24E}" type="presParOf" srcId="{FE17D6A2-BD02-4E38-A504-F0F0DDCEF694}" destId="{6B0DFAE1-9A9D-4F59-92EC-BD72659594C9}" srcOrd="1" destOrd="0" presId="urn:microsoft.com/office/officeart/2005/8/layout/hierarchy1"/>
    <dgm:cxn modelId="{C6760D31-A1D4-42D3-B8BF-320671078595}" type="presParOf" srcId="{581742F1-2F11-4146-BA53-4C42067CF9C3}" destId="{8094D611-DD09-43E2-9251-4E3D0B98A9B9}" srcOrd="1" destOrd="0" presId="urn:microsoft.com/office/officeart/2005/8/layout/hierarchy1"/>
    <dgm:cxn modelId="{C9D99112-2C4D-406E-80B0-52BF62622ADE}" type="presParOf" srcId="{8094D611-DD09-43E2-9251-4E3D0B98A9B9}" destId="{C9976E28-83B9-41CE-82CB-B22F4622B64A}" srcOrd="0" destOrd="0" presId="urn:microsoft.com/office/officeart/2005/8/layout/hierarchy1"/>
    <dgm:cxn modelId="{011F63BD-33D4-44C4-878D-4C58BD794075}" type="presParOf" srcId="{8094D611-DD09-43E2-9251-4E3D0B98A9B9}" destId="{8D30C2DD-34DE-4336-A382-C98C353481FF}" srcOrd="1" destOrd="0" presId="urn:microsoft.com/office/officeart/2005/8/layout/hierarchy1"/>
    <dgm:cxn modelId="{BDBAB0DD-8CA3-4BA0-B916-DE1682321072}" type="presParOf" srcId="{8D30C2DD-34DE-4336-A382-C98C353481FF}" destId="{FB88CEA4-255E-477A-9C46-F5DBB80A3464}" srcOrd="0" destOrd="0" presId="urn:microsoft.com/office/officeart/2005/8/layout/hierarchy1"/>
    <dgm:cxn modelId="{CF461946-EC06-4D28-A4BE-E246E80B5AF1}" type="presParOf" srcId="{FB88CEA4-255E-477A-9C46-F5DBB80A3464}" destId="{D850AD15-FACF-4B28-BB33-F99CF1B56B2D}" srcOrd="0" destOrd="0" presId="urn:microsoft.com/office/officeart/2005/8/layout/hierarchy1"/>
    <dgm:cxn modelId="{DB3DA3EE-F3CF-4BE0-8C7F-9EB3EDBE35B7}" type="presParOf" srcId="{FB88CEA4-255E-477A-9C46-F5DBB80A3464}" destId="{AD3A191E-B7C1-4A61-B120-49C868668A54}" srcOrd="1" destOrd="0" presId="urn:microsoft.com/office/officeart/2005/8/layout/hierarchy1"/>
    <dgm:cxn modelId="{481B4953-219B-4C20-9D35-513577A5DD0B}" type="presParOf" srcId="{8D30C2DD-34DE-4336-A382-C98C353481FF}" destId="{38C9002B-ECF8-4C29-9768-4CE8370409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4E9A9E-2691-4CD0-BD88-2337C197025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B57C5F-8CF7-44BB-8110-DA50E753598F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বল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3EAE222-E7A3-4AAF-AE70-121BE8E1A454}" type="parTrans" cxnId="{CF5585BD-3F66-4BF4-809E-37348917CFFE}">
      <dgm:prSet/>
      <dgm:spPr/>
      <dgm:t>
        <a:bodyPr/>
        <a:lstStyle/>
        <a:p>
          <a:endParaRPr lang="en-US"/>
        </a:p>
      </dgm:t>
    </dgm:pt>
    <dgm:pt modelId="{932CF517-82A0-4EC0-BB0B-F9B2E5AB0EFA}" type="sibTrans" cxnId="{CF5585BD-3F66-4BF4-809E-37348917CFFE}">
      <dgm:prSet/>
      <dgm:spPr/>
      <dgm:t>
        <a:bodyPr/>
        <a:lstStyle/>
        <a:p>
          <a:endParaRPr lang="en-US"/>
        </a:p>
      </dgm:t>
    </dgm:pt>
    <dgm:pt modelId="{5FB0735D-8FC6-4D63-B488-4C38B5D56CF7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সাম্য বল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64369FA-5D34-480F-A0E4-E002925D5AEB}" type="parTrans" cxnId="{5C684BD5-8937-49AB-97A6-4DF82EADC574}">
      <dgm:prSet/>
      <dgm:spPr/>
      <dgm:t>
        <a:bodyPr/>
        <a:lstStyle/>
        <a:p>
          <a:endParaRPr lang="en-US"/>
        </a:p>
      </dgm:t>
    </dgm:pt>
    <dgm:pt modelId="{A6438473-3E85-427F-B2BA-5400E7C5E3FF}" type="sibTrans" cxnId="{5C684BD5-8937-49AB-97A6-4DF82EADC574}">
      <dgm:prSet/>
      <dgm:spPr/>
      <dgm:t>
        <a:bodyPr/>
        <a:lstStyle/>
        <a:p>
          <a:endParaRPr lang="en-US"/>
        </a:p>
      </dgm:t>
    </dgm:pt>
    <dgm:pt modelId="{8D3B83F5-CDEC-4422-96EA-24E19CEB9D19}">
      <dgm:prSet phldrT="[Text]"/>
      <dgm:spPr/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অসাম্য বল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CED33DE-4241-4EF4-B555-ADAE7AF43629}" type="parTrans" cxnId="{E647DC6F-2109-4FBC-9E6F-6D061F77897C}">
      <dgm:prSet/>
      <dgm:spPr/>
      <dgm:t>
        <a:bodyPr/>
        <a:lstStyle/>
        <a:p>
          <a:endParaRPr lang="en-US"/>
        </a:p>
      </dgm:t>
    </dgm:pt>
    <dgm:pt modelId="{262D77B5-79A8-41A4-8565-B768C17124C9}" type="sibTrans" cxnId="{E647DC6F-2109-4FBC-9E6F-6D061F77897C}">
      <dgm:prSet/>
      <dgm:spPr/>
      <dgm:t>
        <a:bodyPr/>
        <a:lstStyle/>
        <a:p>
          <a:endParaRPr lang="en-US"/>
        </a:p>
      </dgm:t>
    </dgm:pt>
    <dgm:pt modelId="{908DC82F-1064-4F21-AF13-3067DC990DA7}" type="pres">
      <dgm:prSet presAssocID="{7D4E9A9E-2691-4CD0-BD88-2337C19702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85BECB-7C8B-4FE5-ADAC-2FB6610A033C}" type="pres">
      <dgm:prSet presAssocID="{4EB57C5F-8CF7-44BB-8110-DA50E753598F}" presName="hierRoot1" presStyleCnt="0"/>
      <dgm:spPr/>
    </dgm:pt>
    <dgm:pt modelId="{6CC1C907-6DD0-4994-9349-87A8AA9AA273}" type="pres">
      <dgm:prSet presAssocID="{4EB57C5F-8CF7-44BB-8110-DA50E753598F}" presName="composite" presStyleCnt="0"/>
      <dgm:spPr/>
    </dgm:pt>
    <dgm:pt modelId="{69C76A47-8075-4BC2-ADE5-671BDFAD1486}" type="pres">
      <dgm:prSet presAssocID="{4EB57C5F-8CF7-44BB-8110-DA50E753598F}" presName="background" presStyleLbl="node0" presStyleIdx="0" presStyleCnt="1"/>
      <dgm:spPr/>
    </dgm:pt>
    <dgm:pt modelId="{2110C2A1-48CD-4F40-A71E-A75422FF747A}" type="pres">
      <dgm:prSet presAssocID="{4EB57C5F-8CF7-44BB-8110-DA50E753598F}" presName="text" presStyleLbl="fgAcc0" presStyleIdx="0" presStyleCnt="1" custLinFactNeighborX="6141" custLinFactNeighborY="-19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EB7565-9421-4152-8465-C69B9D9E2A09}" type="pres">
      <dgm:prSet presAssocID="{4EB57C5F-8CF7-44BB-8110-DA50E753598F}" presName="hierChild2" presStyleCnt="0"/>
      <dgm:spPr/>
    </dgm:pt>
    <dgm:pt modelId="{E565A13E-05C8-4D4A-AF18-C81133F0E80F}" type="pres">
      <dgm:prSet presAssocID="{364369FA-5D34-480F-A0E4-E002925D5AE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E365FC5-A3AD-4FB8-ABE8-45E1FAEEF694}" type="pres">
      <dgm:prSet presAssocID="{5FB0735D-8FC6-4D63-B488-4C38B5D56CF7}" presName="hierRoot2" presStyleCnt="0"/>
      <dgm:spPr/>
    </dgm:pt>
    <dgm:pt modelId="{C4212DF7-DD1D-465B-B7FC-3594C6BDEE1C}" type="pres">
      <dgm:prSet presAssocID="{5FB0735D-8FC6-4D63-B488-4C38B5D56CF7}" presName="composite2" presStyleCnt="0"/>
      <dgm:spPr/>
    </dgm:pt>
    <dgm:pt modelId="{BC82DE5C-03C9-48F6-BDE8-D425AA96DE84}" type="pres">
      <dgm:prSet presAssocID="{5FB0735D-8FC6-4D63-B488-4C38B5D56CF7}" presName="background2" presStyleLbl="node2" presStyleIdx="0" presStyleCnt="2"/>
      <dgm:spPr/>
    </dgm:pt>
    <dgm:pt modelId="{C6B061D6-9BF1-47F1-86DF-A8D974721220}" type="pres">
      <dgm:prSet presAssocID="{5FB0735D-8FC6-4D63-B488-4C38B5D56CF7}" presName="text2" presStyleLbl="fgAcc2" presStyleIdx="0" presStyleCnt="2" custScaleX="2236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02D0CF-F323-465E-86B8-61879B5EF22D}" type="pres">
      <dgm:prSet presAssocID="{5FB0735D-8FC6-4D63-B488-4C38B5D56CF7}" presName="hierChild3" presStyleCnt="0"/>
      <dgm:spPr/>
    </dgm:pt>
    <dgm:pt modelId="{C79447F3-9F65-4987-BD37-07A045F61674}" type="pres">
      <dgm:prSet presAssocID="{ACED33DE-4241-4EF4-B555-ADAE7AF4362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613079A-A964-4252-AFB2-FE38BA8737FD}" type="pres">
      <dgm:prSet presAssocID="{8D3B83F5-CDEC-4422-96EA-24E19CEB9D19}" presName="hierRoot2" presStyleCnt="0"/>
      <dgm:spPr/>
    </dgm:pt>
    <dgm:pt modelId="{EF3E7484-F71C-4A68-B783-E57FBA956451}" type="pres">
      <dgm:prSet presAssocID="{8D3B83F5-CDEC-4422-96EA-24E19CEB9D19}" presName="composite2" presStyleCnt="0"/>
      <dgm:spPr/>
    </dgm:pt>
    <dgm:pt modelId="{9D0F9569-EA6D-4993-A730-1B708BE43E27}" type="pres">
      <dgm:prSet presAssocID="{8D3B83F5-CDEC-4422-96EA-24E19CEB9D19}" presName="background2" presStyleLbl="node2" presStyleIdx="1" presStyleCnt="2"/>
      <dgm:spPr/>
    </dgm:pt>
    <dgm:pt modelId="{71FCC5B9-6FC2-4167-A4F4-F39F0D07528C}" type="pres">
      <dgm:prSet presAssocID="{8D3B83F5-CDEC-4422-96EA-24E19CEB9D19}" presName="text2" presStyleLbl="fgAcc2" presStyleIdx="1" presStyleCnt="2" custScaleX="187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D2BFB0-E5CB-416A-8C16-564A0CA83660}" type="pres">
      <dgm:prSet presAssocID="{8D3B83F5-CDEC-4422-96EA-24E19CEB9D19}" presName="hierChild3" presStyleCnt="0"/>
      <dgm:spPr/>
    </dgm:pt>
  </dgm:ptLst>
  <dgm:cxnLst>
    <dgm:cxn modelId="{5C684BD5-8937-49AB-97A6-4DF82EADC574}" srcId="{4EB57C5F-8CF7-44BB-8110-DA50E753598F}" destId="{5FB0735D-8FC6-4D63-B488-4C38B5D56CF7}" srcOrd="0" destOrd="0" parTransId="{364369FA-5D34-480F-A0E4-E002925D5AEB}" sibTransId="{A6438473-3E85-427F-B2BA-5400E7C5E3FF}"/>
    <dgm:cxn modelId="{7B45F27B-5CB0-41DB-85B3-083E0C95ECAF}" type="presOf" srcId="{ACED33DE-4241-4EF4-B555-ADAE7AF43629}" destId="{C79447F3-9F65-4987-BD37-07A045F61674}" srcOrd="0" destOrd="0" presId="urn:microsoft.com/office/officeart/2005/8/layout/hierarchy1"/>
    <dgm:cxn modelId="{E647DC6F-2109-4FBC-9E6F-6D061F77897C}" srcId="{4EB57C5F-8CF7-44BB-8110-DA50E753598F}" destId="{8D3B83F5-CDEC-4422-96EA-24E19CEB9D19}" srcOrd="1" destOrd="0" parTransId="{ACED33DE-4241-4EF4-B555-ADAE7AF43629}" sibTransId="{262D77B5-79A8-41A4-8565-B768C17124C9}"/>
    <dgm:cxn modelId="{225A34C9-A564-473A-875A-69748F6AB6F6}" type="presOf" srcId="{4EB57C5F-8CF7-44BB-8110-DA50E753598F}" destId="{2110C2A1-48CD-4F40-A71E-A75422FF747A}" srcOrd="0" destOrd="0" presId="urn:microsoft.com/office/officeart/2005/8/layout/hierarchy1"/>
    <dgm:cxn modelId="{D275485B-BA08-437A-A191-DC8E584FE074}" type="presOf" srcId="{364369FA-5D34-480F-A0E4-E002925D5AEB}" destId="{E565A13E-05C8-4D4A-AF18-C81133F0E80F}" srcOrd="0" destOrd="0" presId="urn:microsoft.com/office/officeart/2005/8/layout/hierarchy1"/>
    <dgm:cxn modelId="{CF5585BD-3F66-4BF4-809E-37348917CFFE}" srcId="{7D4E9A9E-2691-4CD0-BD88-2337C197025A}" destId="{4EB57C5F-8CF7-44BB-8110-DA50E753598F}" srcOrd="0" destOrd="0" parTransId="{23EAE222-E7A3-4AAF-AE70-121BE8E1A454}" sibTransId="{932CF517-82A0-4EC0-BB0B-F9B2E5AB0EFA}"/>
    <dgm:cxn modelId="{86AA8934-6B15-4A20-A134-60F4C03FF180}" type="presOf" srcId="{5FB0735D-8FC6-4D63-B488-4C38B5D56CF7}" destId="{C6B061D6-9BF1-47F1-86DF-A8D974721220}" srcOrd="0" destOrd="0" presId="urn:microsoft.com/office/officeart/2005/8/layout/hierarchy1"/>
    <dgm:cxn modelId="{ABFF691F-B783-47F9-B062-89ABF0C00D5E}" type="presOf" srcId="{7D4E9A9E-2691-4CD0-BD88-2337C197025A}" destId="{908DC82F-1064-4F21-AF13-3067DC990DA7}" srcOrd="0" destOrd="0" presId="urn:microsoft.com/office/officeart/2005/8/layout/hierarchy1"/>
    <dgm:cxn modelId="{D797B564-4F25-4B55-B409-6D952F7B8DA3}" type="presOf" srcId="{8D3B83F5-CDEC-4422-96EA-24E19CEB9D19}" destId="{71FCC5B9-6FC2-4167-A4F4-F39F0D07528C}" srcOrd="0" destOrd="0" presId="urn:microsoft.com/office/officeart/2005/8/layout/hierarchy1"/>
    <dgm:cxn modelId="{0FA73F60-338E-43BE-8593-6C9CA2F4D5FD}" type="presParOf" srcId="{908DC82F-1064-4F21-AF13-3067DC990DA7}" destId="{9985BECB-7C8B-4FE5-ADAC-2FB6610A033C}" srcOrd="0" destOrd="0" presId="urn:microsoft.com/office/officeart/2005/8/layout/hierarchy1"/>
    <dgm:cxn modelId="{2278A446-3C0F-4D99-876B-E334761D7D24}" type="presParOf" srcId="{9985BECB-7C8B-4FE5-ADAC-2FB6610A033C}" destId="{6CC1C907-6DD0-4994-9349-87A8AA9AA273}" srcOrd="0" destOrd="0" presId="urn:microsoft.com/office/officeart/2005/8/layout/hierarchy1"/>
    <dgm:cxn modelId="{2BBC6982-B00F-4055-BFB8-40E9B1650416}" type="presParOf" srcId="{6CC1C907-6DD0-4994-9349-87A8AA9AA273}" destId="{69C76A47-8075-4BC2-ADE5-671BDFAD1486}" srcOrd="0" destOrd="0" presId="urn:microsoft.com/office/officeart/2005/8/layout/hierarchy1"/>
    <dgm:cxn modelId="{F5B38603-B960-43B5-8562-8F3E99DC897C}" type="presParOf" srcId="{6CC1C907-6DD0-4994-9349-87A8AA9AA273}" destId="{2110C2A1-48CD-4F40-A71E-A75422FF747A}" srcOrd="1" destOrd="0" presId="urn:microsoft.com/office/officeart/2005/8/layout/hierarchy1"/>
    <dgm:cxn modelId="{072E335D-0BFE-4DD5-BC2D-749E358A0349}" type="presParOf" srcId="{9985BECB-7C8B-4FE5-ADAC-2FB6610A033C}" destId="{1FEB7565-9421-4152-8465-C69B9D9E2A09}" srcOrd="1" destOrd="0" presId="urn:microsoft.com/office/officeart/2005/8/layout/hierarchy1"/>
    <dgm:cxn modelId="{8059EEB1-D5E9-4DB2-A3AC-7FCE7A103C45}" type="presParOf" srcId="{1FEB7565-9421-4152-8465-C69B9D9E2A09}" destId="{E565A13E-05C8-4D4A-AF18-C81133F0E80F}" srcOrd="0" destOrd="0" presId="urn:microsoft.com/office/officeart/2005/8/layout/hierarchy1"/>
    <dgm:cxn modelId="{BD2B4D7F-73D8-4403-A9C1-C1A1DFA5693F}" type="presParOf" srcId="{1FEB7565-9421-4152-8465-C69B9D9E2A09}" destId="{CE365FC5-A3AD-4FB8-ABE8-45E1FAEEF694}" srcOrd="1" destOrd="0" presId="urn:microsoft.com/office/officeart/2005/8/layout/hierarchy1"/>
    <dgm:cxn modelId="{C46F4C6D-3F68-4AD2-A6B0-9F21A88A3EB8}" type="presParOf" srcId="{CE365FC5-A3AD-4FB8-ABE8-45E1FAEEF694}" destId="{C4212DF7-DD1D-465B-B7FC-3594C6BDEE1C}" srcOrd="0" destOrd="0" presId="urn:microsoft.com/office/officeart/2005/8/layout/hierarchy1"/>
    <dgm:cxn modelId="{E2521F07-9295-4FEC-8975-4980A58ECA19}" type="presParOf" srcId="{C4212DF7-DD1D-465B-B7FC-3594C6BDEE1C}" destId="{BC82DE5C-03C9-48F6-BDE8-D425AA96DE84}" srcOrd="0" destOrd="0" presId="urn:microsoft.com/office/officeart/2005/8/layout/hierarchy1"/>
    <dgm:cxn modelId="{57D8426F-6B05-4F22-8989-1E14F56E8FA5}" type="presParOf" srcId="{C4212DF7-DD1D-465B-B7FC-3594C6BDEE1C}" destId="{C6B061D6-9BF1-47F1-86DF-A8D974721220}" srcOrd="1" destOrd="0" presId="urn:microsoft.com/office/officeart/2005/8/layout/hierarchy1"/>
    <dgm:cxn modelId="{1B1A8F4B-8B9E-4817-88EE-9F799236DBD3}" type="presParOf" srcId="{CE365FC5-A3AD-4FB8-ABE8-45E1FAEEF694}" destId="{5E02D0CF-F323-465E-86B8-61879B5EF22D}" srcOrd="1" destOrd="0" presId="urn:microsoft.com/office/officeart/2005/8/layout/hierarchy1"/>
    <dgm:cxn modelId="{0D85C16B-8C85-4C65-A4F9-760953F44011}" type="presParOf" srcId="{1FEB7565-9421-4152-8465-C69B9D9E2A09}" destId="{C79447F3-9F65-4987-BD37-07A045F61674}" srcOrd="2" destOrd="0" presId="urn:microsoft.com/office/officeart/2005/8/layout/hierarchy1"/>
    <dgm:cxn modelId="{A2804482-B80D-4FB4-B608-B13E25B6BB0A}" type="presParOf" srcId="{1FEB7565-9421-4152-8465-C69B9D9E2A09}" destId="{C613079A-A964-4252-AFB2-FE38BA8737FD}" srcOrd="3" destOrd="0" presId="urn:microsoft.com/office/officeart/2005/8/layout/hierarchy1"/>
    <dgm:cxn modelId="{439C064D-C5A8-4ABF-8168-3311B64A42C7}" type="presParOf" srcId="{C613079A-A964-4252-AFB2-FE38BA8737FD}" destId="{EF3E7484-F71C-4A68-B783-E57FBA956451}" srcOrd="0" destOrd="0" presId="urn:microsoft.com/office/officeart/2005/8/layout/hierarchy1"/>
    <dgm:cxn modelId="{054DBBD4-B3D5-4740-8310-3E66618670A4}" type="presParOf" srcId="{EF3E7484-F71C-4A68-B783-E57FBA956451}" destId="{9D0F9569-EA6D-4993-A730-1B708BE43E27}" srcOrd="0" destOrd="0" presId="urn:microsoft.com/office/officeart/2005/8/layout/hierarchy1"/>
    <dgm:cxn modelId="{66F4D4D4-2574-4EDF-8DED-B84D2E997B86}" type="presParOf" srcId="{EF3E7484-F71C-4A68-B783-E57FBA956451}" destId="{71FCC5B9-6FC2-4167-A4F4-F39F0D07528C}" srcOrd="1" destOrd="0" presId="urn:microsoft.com/office/officeart/2005/8/layout/hierarchy1"/>
    <dgm:cxn modelId="{30B3F360-4AE4-46CA-87A6-D484BC0AB29B}" type="presParOf" srcId="{C613079A-A964-4252-AFB2-FE38BA8737FD}" destId="{80D2BFB0-E5CB-416A-8C16-564A0CA8366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2038138_1025305627491648_190848605972963994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1"/>
            <a:ext cx="8305800" cy="5029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38400" y="1905000"/>
            <a:ext cx="4343400" cy="3505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un 1"/>
          <p:cNvSpPr/>
          <p:nvPr/>
        </p:nvSpPr>
        <p:spPr>
          <a:xfrm>
            <a:off x="3429000" y="2590800"/>
            <a:ext cx="2209800" cy="2133600"/>
          </a:xfrm>
          <a:prstGeom prst="sun">
            <a:avLst>
              <a:gd name="adj" fmla="val 2882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00" y="17526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0" y="47244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05400" y="3886200"/>
            <a:ext cx="2209800" cy="990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5181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কক্ষপথ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714500" y="4457700"/>
            <a:ext cx="914400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8200" y="762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160CE2"/>
                </a:solidFill>
                <a:latin typeface="NikoshBAN" pitchFamily="2" charset="0"/>
                <a:cs typeface="NikoshBAN" pitchFamily="2" charset="0"/>
              </a:rPr>
              <a:t>গ্রহ</a:t>
            </a:r>
            <a:endParaRPr lang="en-US" sz="4000" dirty="0">
              <a:solidFill>
                <a:srgbClr val="160CE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1600200" y="1143000"/>
            <a:ext cx="1905000" cy="6096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875 -0.01665 C 0.21805 -0.01665 0.325 0.0976 0.325 0.23867 C 0.325 0.37882 0.21805 0.49399 0.0875 0.49399 C -0.04375 0.49399 -0.15 0.37882 -0.15 0.23867 C -0.15 0.0976 -0.04375 -0.01665 0.0875 -0.01665 Z " pathEditMode="relative" rAng="0" ptsTypes="fffff">
                                      <p:cBhvr>
                                        <p:cTn id="4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8200" y="762000"/>
          <a:ext cx="7543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210635-5973-4927-B26A-33A396BA6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graphicEl>
                                              <a:dgm id="{6D210635-5973-4927-B26A-33A396BA6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graphicEl>
                                              <a:dgm id="{6D210635-5973-4927-B26A-33A396BA6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graphicEl>
                                              <a:dgm id="{6D210635-5973-4927-B26A-33A396BA60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C3CD39-F1B5-49C0-89C3-5CB7F3C8C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graphicEl>
                                              <a:dgm id="{4EC3CD39-F1B5-49C0-89C3-5CB7F3C8C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graphicEl>
                                              <a:dgm id="{4EC3CD39-F1B5-49C0-89C3-5CB7F3C8C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graphicEl>
                                              <a:dgm id="{4EC3CD39-F1B5-49C0-89C3-5CB7F3C8C8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249D60-6A10-41A1-8FEB-564445343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graphicEl>
                                              <a:dgm id="{CD249D60-6A10-41A1-8FEB-564445343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graphicEl>
                                              <a:dgm id="{CD249D60-6A10-41A1-8FEB-564445343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graphicEl>
                                              <a:dgm id="{CD249D60-6A10-41A1-8FEB-5644453439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B2CE5F-FB65-4025-AB11-AC0E1EB31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graphicEl>
                                              <a:dgm id="{24B2CE5F-FB65-4025-AB11-AC0E1EB31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graphicEl>
                                              <a:dgm id="{24B2CE5F-FB65-4025-AB11-AC0E1EB31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graphicEl>
                                              <a:dgm id="{24B2CE5F-FB65-4025-AB11-AC0E1EB31F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3493F1-F910-4D4E-B21A-762F9CC2E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graphicEl>
                                              <a:dgm id="{AA3493F1-F910-4D4E-B21A-762F9CC2E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graphicEl>
                                              <a:dgm id="{AA3493F1-F910-4D4E-B21A-762F9CC2E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AA3493F1-F910-4D4E-B21A-762F9CC2E8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34F2D1-F98D-4CEC-BC08-15BEBEF51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graphicEl>
                                              <a:dgm id="{1D34F2D1-F98D-4CEC-BC08-15BEBEF51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graphicEl>
                                              <a:dgm id="{1D34F2D1-F98D-4CEC-BC08-15BEBEF51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graphicEl>
                                              <a:dgm id="{1D34F2D1-F98D-4CEC-BC08-15BEBEF51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46FA8B-FC59-4136-A933-A529E068E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graphicEl>
                                              <a:dgm id="{C946FA8B-FC59-4136-A933-A529E068E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graphicEl>
                                              <a:dgm id="{C946FA8B-FC59-4136-A933-A529E068E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C946FA8B-FC59-4136-A933-A529E068E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999D6F-D17E-4D56-80F2-489F718CC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graphicEl>
                                              <a:dgm id="{5F999D6F-D17E-4D56-80F2-489F718CC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graphicEl>
                                              <a:dgm id="{5F999D6F-D17E-4D56-80F2-489F718CC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graphicEl>
                                              <a:dgm id="{5F999D6F-D17E-4D56-80F2-489F718CC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FD865B-178C-4153-94D1-930183117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graphicEl>
                                              <a:dgm id="{4BFD865B-178C-4153-94D1-930183117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graphicEl>
                                              <a:dgm id="{4BFD865B-178C-4153-94D1-930183117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graphicEl>
                                              <a:dgm id="{4BFD865B-178C-4153-94D1-930183117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A5B23C-B732-496D-9253-EDB646166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graphicEl>
                                              <a:dgm id="{92A5B23C-B732-496D-9253-EDB646166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graphicEl>
                                              <a:dgm id="{92A5B23C-B732-496D-9253-EDB646166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graphicEl>
                                              <a:dgm id="{92A5B23C-B732-496D-9253-EDB646166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0DFAE1-9A9D-4F59-92EC-BD7265959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graphicEl>
                                              <a:dgm id="{6B0DFAE1-9A9D-4F59-92EC-BD7265959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graphicEl>
                                              <a:dgm id="{6B0DFAE1-9A9D-4F59-92EC-BD7265959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graphicEl>
                                              <a:dgm id="{6B0DFAE1-9A9D-4F59-92EC-BD72659594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976E28-83B9-41CE-82CB-B22F4622B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graphicEl>
                                              <a:dgm id="{C9976E28-83B9-41CE-82CB-B22F4622B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graphicEl>
                                              <a:dgm id="{C9976E28-83B9-41CE-82CB-B22F4622B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graphicEl>
                                              <a:dgm id="{C9976E28-83B9-41CE-82CB-B22F4622B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50AD15-FACF-4B28-BB33-F99CF1B56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graphicEl>
                                              <a:dgm id="{D850AD15-FACF-4B28-BB33-F99CF1B56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graphicEl>
                                              <a:dgm id="{D850AD15-FACF-4B28-BB33-F99CF1B56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graphicEl>
                                              <a:dgm id="{D850AD15-FACF-4B28-BB33-F99CF1B56B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3A191E-B7C1-4A61-B120-49C868668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graphicEl>
                                              <a:dgm id="{AD3A191E-B7C1-4A61-B120-49C868668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graphicEl>
                                              <a:dgm id="{AD3A191E-B7C1-4A61-B120-49C868668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graphicEl>
                                              <a:dgm id="{AD3A191E-B7C1-4A61-B120-49C868668A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381000"/>
            <a:ext cx="541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বলের প্রকারভেদ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447800" y="1524000"/>
          <a:ext cx="6096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s1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4114800"/>
            <a:ext cx="3962400" cy="2019300"/>
          </a:xfrm>
          <a:prstGeom prst="rect">
            <a:avLst/>
          </a:prstGeom>
        </p:spPr>
      </p:pic>
      <p:pic>
        <p:nvPicPr>
          <p:cNvPr id="7" name="Picture 6" descr="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9200" y="4038600"/>
            <a:ext cx="3810000" cy="228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C76A47-8075-4BC2-ADE5-671BDFAD1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graphicEl>
                                              <a:dgm id="{69C76A47-8075-4BC2-ADE5-671BDFAD1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graphicEl>
                                              <a:dgm id="{69C76A47-8075-4BC2-ADE5-671BDFAD1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graphicEl>
                                              <a:dgm id="{69C76A47-8075-4BC2-ADE5-671BDFAD14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10C2A1-48CD-4F40-A71E-A75422FF7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graphicEl>
                                              <a:dgm id="{2110C2A1-48CD-4F40-A71E-A75422FF7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graphicEl>
                                              <a:dgm id="{2110C2A1-48CD-4F40-A71E-A75422FF7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graphicEl>
                                              <a:dgm id="{2110C2A1-48CD-4F40-A71E-A75422FF7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65A13E-05C8-4D4A-AF18-C81133F0E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graphicEl>
                                              <a:dgm id="{E565A13E-05C8-4D4A-AF18-C81133F0E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graphicEl>
                                              <a:dgm id="{E565A13E-05C8-4D4A-AF18-C81133F0E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E565A13E-05C8-4D4A-AF18-C81133F0E8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82DE5C-03C9-48F6-BDE8-D425AA96D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graphicEl>
                                              <a:dgm id="{BC82DE5C-03C9-48F6-BDE8-D425AA96D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graphicEl>
                                              <a:dgm id="{BC82DE5C-03C9-48F6-BDE8-D425AA96DE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BC82DE5C-03C9-48F6-BDE8-D425AA96DE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B061D6-9BF1-47F1-86DF-A8D974721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graphicEl>
                                              <a:dgm id="{C6B061D6-9BF1-47F1-86DF-A8D974721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graphicEl>
                                              <a:dgm id="{C6B061D6-9BF1-47F1-86DF-A8D974721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graphicEl>
                                              <a:dgm id="{C6B061D6-9BF1-47F1-86DF-A8D9747212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9447F3-9F65-4987-BD37-07A045F61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graphicEl>
                                              <a:dgm id="{C79447F3-9F65-4987-BD37-07A045F61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graphicEl>
                                              <a:dgm id="{C79447F3-9F65-4987-BD37-07A045F61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graphicEl>
                                              <a:dgm id="{C79447F3-9F65-4987-BD37-07A045F616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0F9569-EA6D-4993-A730-1B708BE43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graphicEl>
                                              <a:dgm id="{9D0F9569-EA6D-4993-A730-1B708BE43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graphicEl>
                                              <a:dgm id="{9D0F9569-EA6D-4993-A730-1B708BE43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graphicEl>
                                              <a:dgm id="{9D0F9569-EA6D-4993-A730-1B708BE43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FCC5B9-6FC2-4167-A4F4-F39F0D075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graphicEl>
                                              <a:dgm id="{71FCC5B9-6FC2-4167-A4F4-F39F0D075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graphicEl>
                                              <a:dgm id="{71FCC5B9-6FC2-4167-A4F4-F39F0D075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graphicEl>
                                              <a:dgm id="{71FCC5B9-6FC2-4167-A4F4-F39F0D0752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286000" y="914400"/>
            <a:ext cx="3886200" cy="1676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0480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5400" dirty="0" smtClean="0">
                <a:solidFill>
                  <a:srgbClr val="160CE2"/>
                </a:solidFill>
                <a:latin typeface="NikoshBAN" pitchFamily="2" charset="0"/>
                <a:cs typeface="NikoshBAN" pitchFamily="2" charset="0"/>
              </a:rPr>
              <a:t>সাম্য বল কাকে বলে ?</a:t>
            </a:r>
          </a:p>
          <a:p>
            <a:pPr>
              <a:buFont typeface="Wingdings" pitchFamily="2" charset="2"/>
              <a:buChar char="Ø"/>
            </a:pPr>
            <a:r>
              <a:rPr lang="bn-IN" sz="5400" dirty="0" smtClean="0">
                <a:solidFill>
                  <a:srgbClr val="160CE2"/>
                </a:solidFill>
                <a:latin typeface="NikoshBAN" pitchFamily="2" charset="0"/>
                <a:cs typeface="NikoshBAN" pitchFamily="2" charset="0"/>
              </a:rPr>
              <a:t>স্পর্শ বলের দুটি উদাহরণ দাও</a:t>
            </a:r>
            <a:r>
              <a:rPr lang="bn-IN" sz="4800" dirty="0" smtClean="0">
                <a:solidFill>
                  <a:srgbClr val="160CE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160CE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981200" y="457200"/>
            <a:ext cx="5181600" cy="1600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590800"/>
            <a:ext cx="8077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মহাকর্ষ বল ও চৌম্বক বল কোন ধরণের বল ব্যাখ্যা কর</a:t>
            </a:r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905000" y="228600"/>
            <a:ext cx="5181600" cy="1295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828800"/>
            <a:ext cx="5791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কোনটি স্পর্শ বল ?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ক) মহাকর্ষ বল         খ) তাড়িত চৌম্বক বল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গ) চৌম্বক বল            ঘ) ঘর্ষন বল</a:t>
            </a:r>
          </a:p>
          <a:p>
            <a:endParaRPr lang="bn-IN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বল কত প্রকার? 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ক) ২ প্রকার           খ) ৩ প্রকার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গ) ৪ প্রকার             ঘ) ৫ প্রকার</a:t>
            </a:r>
          </a:p>
          <a:p>
            <a:endParaRPr lang="bn-IN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যে বস্তুর ভর বেশি তার – 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ক) জড়তা  কম          খ) জড়তা বেশি 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গ) বল কম                ঘ) কোনটিই নয়।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821597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743201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733801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57800" y="5181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24200" y="36576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25908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648200"/>
            <a:ext cx="8077200" cy="1200329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। “ চলন্ত বাস হঠাৎ ব্রেক করলে যাত্রীরা সামনের দিকে ঝুকে পড়ে কেন?” ব্যাখ্যা কর।</a:t>
            </a:r>
            <a:endParaRPr lang="en-US" sz="3200" dirty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3200400" y="152400"/>
            <a:ext cx="5486400" cy="914400"/>
          </a:xfrm>
          <a:prstGeom prst="wedgeEllipseCallout">
            <a:avLst>
              <a:gd name="adj1" fmla="val -23210"/>
              <a:gd name="adj2" fmla="val 1348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2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28800"/>
            <a:ext cx="7924800" cy="2667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bbe33451bbd24ec55d12a3405c973c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9968509">
            <a:off x="280012" y="777311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9684441">
            <a:off x="3743727" y="4748627"/>
            <a:ext cx="4426918" cy="1015663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IN" sz="6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আবার দেখা হবে</a:t>
            </a:r>
            <a:endParaRPr lang="en-US" sz="6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bn-IN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5720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>
              <a:buNone/>
            </a:pPr>
            <a:r>
              <a:rPr lang="bn-IN" sz="5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যীশু রঞ্জন দাস</a:t>
            </a:r>
            <a:endParaRPr lang="bn-IN" sz="4200" dirty="0" smtClean="0">
              <a:solidFill>
                <a:srgbClr val="002060"/>
              </a:solidFill>
              <a:latin typeface="Times New Roman" pitchFamily="18" charset="0"/>
              <a:cs typeface="NikoshBAN" pitchFamily="2" charset="0"/>
            </a:endParaRPr>
          </a:p>
          <a:p>
            <a:pPr>
              <a:buNone/>
            </a:pPr>
            <a:r>
              <a:rPr lang="bn-IN" sz="4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 (বিজ্ঞান )</a:t>
            </a:r>
          </a:p>
          <a:p>
            <a:pPr>
              <a:buNone/>
            </a:pPr>
            <a:r>
              <a:rPr lang="bn-IN" sz="4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বামৈ সরকারি উচ্চ বিদ্যালয় </a:t>
            </a:r>
          </a:p>
          <a:p>
            <a:pPr>
              <a:buNone/>
            </a:pPr>
            <a:r>
              <a:rPr lang="bn-IN" sz="4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লাখাই, হবিগঞ্জ</a:t>
            </a:r>
          </a:p>
          <a:p>
            <a:pPr>
              <a:buNone/>
            </a:pPr>
            <a:r>
              <a:rPr lang="bn-IN" sz="4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 মেইলঃ </a:t>
            </a:r>
            <a:r>
              <a:rPr lang="en-US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jishumsc13@gmail.com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G_20160128_13182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371600"/>
            <a:ext cx="3394472" cy="4525963"/>
          </a:xfrm>
          <a:prstGeom prst="round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IN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4495800" cy="3429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bn-IN" sz="3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3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নবম</a:t>
            </a:r>
          </a:p>
          <a:p>
            <a:r>
              <a:rPr lang="bn-IN" sz="3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পদার্থ বিজ্ঞান</a:t>
            </a:r>
          </a:p>
          <a:p>
            <a:r>
              <a:rPr lang="bn-IN" sz="3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তৃতীয়</a:t>
            </a:r>
          </a:p>
          <a:p>
            <a:r>
              <a:rPr lang="bn-IN" sz="3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 সংখ্যাঃ ৩০ জন</a:t>
            </a:r>
          </a:p>
          <a:p>
            <a:r>
              <a:rPr lang="bn-IN" sz="3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৪৫ মিনিট</a:t>
            </a:r>
          </a:p>
          <a:p>
            <a:r>
              <a:rPr lang="bn-IN" sz="3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০৯-০৭-২০১৮ ইং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286000"/>
            <a:ext cx="2971800" cy="335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Callout 7"/>
          <p:cNvSpPr/>
          <p:nvPr/>
        </p:nvSpPr>
        <p:spPr>
          <a:xfrm>
            <a:off x="152400" y="2362200"/>
            <a:ext cx="2514600" cy="1828800"/>
          </a:xfrm>
          <a:prstGeom prst="right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Callout 8"/>
          <p:cNvSpPr/>
          <p:nvPr/>
        </p:nvSpPr>
        <p:spPr>
          <a:xfrm>
            <a:off x="3886200" y="2362200"/>
            <a:ext cx="2514600" cy="1828800"/>
          </a:xfrm>
          <a:prstGeom prst="right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5400" y="304800"/>
            <a:ext cx="67818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9981E-6 L 0.1375 4.1998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609600" y="2514600"/>
            <a:ext cx="1600200" cy="11430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1905000"/>
            <a:ext cx="2514600" cy="2209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1878E-6 L 0.2875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8610600" cy="4524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bn-IN" sz="9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জড়তা ও বলের ধারণা</a:t>
            </a:r>
          </a:p>
          <a:p>
            <a:endParaRPr lang="bn-IN" sz="9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924800" cy="14700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924800" cy="3733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জড়তার সঙ্গা বলতে পারবে।</a:t>
            </a:r>
          </a:p>
          <a:p>
            <a:pPr algn="l">
              <a:buFont typeface="Wingdings" pitchFamily="2" charset="2"/>
              <a:buChar char="Ø"/>
            </a:pP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 সম্পর্কে আলোচনা করতে পারবে।</a:t>
            </a:r>
          </a:p>
          <a:p>
            <a:pPr algn="l">
              <a:buFont typeface="Wingdings" pitchFamily="2" charset="2"/>
              <a:buChar char="Ø"/>
            </a:pP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নিউটনের প্রথম সূত্র ব্যাখ্যা করতে পারবে।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762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4724400"/>
            <a:ext cx="84582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জড়তাঃ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চিরকাল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চাওয়ার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জড়তা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3352800" cy="838200"/>
          </a:xfrm>
          <a:solidFill>
            <a:srgbClr val="00FF99"/>
          </a:solidFill>
        </p:spPr>
        <p:txBody>
          <a:bodyPr>
            <a:normAutofit/>
          </a:bodyPr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ছবিটি লক্ষ্য কর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029200"/>
            <a:ext cx="8153400" cy="1066800"/>
          </a:xfrm>
          <a:solidFill>
            <a:srgbClr val="CB55C3"/>
          </a:solidFill>
        </p:spPr>
        <p:txBody>
          <a:bodyPr>
            <a:normAutofit fontScale="92500"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বাহ্যিক কোনো বল প্রয়োগ না করলে স্থির বস্তু চিরকাল স্থির থাকবে এবং গতিশীল বস্তু সুষম দ্রুতিতে সরল পথে </a:t>
            </a:r>
            <a:r>
              <a:rPr lang="bn-IN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চলতে থাকবে।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0"/>
            <a:ext cx="2857500" cy="205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3600" y="2133600"/>
            <a:ext cx="25146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নিউটনের ১ম সুত্র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62400" y="2438400"/>
            <a:ext cx="18288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3810000"/>
            <a:ext cx="30480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স্যার আইজেক নিউটন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279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</vt:lpstr>
      <vt:lpstr>পরিচিতি</vt:lpstr>
      <vt:lpstr>পাঠ পরিচিতি</vt:lpstr>
      <vt:lpstr>PowerPoint Presentation</vt:lpstr>
      <vt:lpstr>PowerPoint Presentation</vt:lpstr>
      <vt:lpstr>PowerPoint Presentation</vt:lpstr>
      <vt:lpstr>এই পাঠ শেষে শিক্ষার্থীরা </vt:lpstr>
      <vt:lpstr>PowerPoint Presentation</vt:lpstr>
      <vt:lpstr>ছবিটি লক্ষ্য কর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</dc:title>
  <dc:creator>ACER</dc:creator>
  <cp:lastModifiedBy>dell</cp:lastModifiedBy>
  <cp:revision>120</cp:revision>
  <dcterms:created xsi:type="dcterms:W3CDTF">2006-08-16T00:00:00Z</dcterms:created>
  <dcterms:modified xsi:type="dcterms:W3CDTF">2020-04-20T14:20:57Z</dcterms:modified>
</cp:coreProperties>
</file>