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8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7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105FE-2F57-45EA-A858-63371786F222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0CC5E-0BE8-489E-8D53-9D28F2F6C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A4D75-7B03-4863-A274-A1B5E98DF0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02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D32B6-67D1-4FBE-8D8F-3A67EB6AACC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A9B2-BDAE-40FC-BADE-68C613838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71604" y="0"/>
            <a:ext cx="5715040" cy="1357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1643050"/>
            <a:ext cx="7358114" cy="5000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Picture 1" descr="C:\Users\s\Desktop\download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5"/>
            <a:ext cx="686429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24" y="1928802"/>
            <a:ext cx="2643206" cy="45720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শিশুশ্রম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14480" y="142852"/>
            <a:ext cx="5929354" cy="11287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72" y="2500306"/>
            <a:ext cx="4286280" cy="34290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857496"/>
            <a:ext cx="371477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286256"/>
            <a:ext cx="7858148" cy="2357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428736"/>
            <a:ext cx="3929090" cy="28574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290" y="201019"/>
            <a:ext cx="74805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428736"/>
            <a:ext cx="3929058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2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285992"/>
            <a:ext cx="8215370" cy="2500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4286280" cy="1882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28604"/>
            <a:ext cx="3643338" cy="1850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034" y="4643446"/>
            <a:ext cx="8215370" cy="192882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বাসাবাড়িতে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কলকারখানায়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রাসয়নিক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কলকারখানায়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লেদ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ওয়েল্ডিং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টেম্পুর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ঘেটে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বিক্রয়যোগ্য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874" y="214438"/>
            <a:ext cx="291465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142984"/>
            <a:ext cx="5715040" cy="2115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3786190"/>
            <a:ext cx="5715040" cy="285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299858" y="1175658"/>
            <a:ext cx="3428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>
            <a:off x="428596" y="1785926"/>
            <a:ext cx="2143108" cy="1132188"/>
          </a:xfrm>
          <a:prstGeom prst="rightArrowCallout">
            <a:avLst/>
          </a:prstGeom>
          <a:solidFill>
            <a:schemeClr val="bg1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অস্বচ্ছলতা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428596" y="4714884"/>
            <a:ext cx="2114731" cy="1132188"/>
          </a:xfrm>
          <a:prstGeom prst="rightArrowCallou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1990" y="6281400"/>
            <a:ext cx="5310762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28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261156"/>
            <a:ext cx="3786214" cy="2843439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142984"/>
            <a:ext cx="3500462" cy="2843439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640874" y="214438"/>
            <a:ext cx="393139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4429132"/>
            <a:ext cx="7500990" cy="22145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উপার্জনে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7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928802"/>
            <a:ext cx="7786742" cy="42862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মজুরিতে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গৃহকর্মে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ভাটার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শিশুশ্রম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2357430"/>
            <a:ext cx="3280343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357430"/>
            <a:ext cx="3357586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1357290" y="214290"/>
            <a:ext cx="6429420" cy="12144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57356" y="285728"/>
            <a:ext cx="6215106" cy="114300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571612"/>
            <a:ext cx="8643998" cy="3643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643050"/>
            <a:ext cx="4572032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643050"/>
            <a:ext cx="3910981" cy="335758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214282" y="5500702"/>
            <a:ext cx="8715436" cy="114300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দূর্যোগের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892" y="1451428"/>
            <a:ext cx="4514174" cy="290626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357298"/>
            <a:ext cx="4000528" cy="307183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254703" y="361507"/>
            <a:ext cx="291465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4929198"/>
            <a:ext cx="7786742" cy="171451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বৈষম্যমূলক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2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80" y="142852"/>
            <a:ext cx="6429420" cy="10572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7224" y="1428736"/>
            <a:ext cx="7929618" cy="5072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ঝুকিপূর্ণ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অপূর্ণতা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হীনমন্যতা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হিংস্রতা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ক্ষিপ্ততার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আবেগহীন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ভয়হীন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ভয়ংকর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4714884"/>
            <a:ext cx="7215238" cy="192882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ঝুকিপূর্ণ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ঝুকিপূর্ণ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214290"/>
            <a:ext cx="7500990" cy="400052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428604"/>
            <a:ext cx="657229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2976" y="928670"/>
            <a:ext cx="43434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6446" y="0"/>
            <a:ext cx="2943228" cy="2743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\Desktop\DSC07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357454" cy="235745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29124" y="3124200"/>
            <a:ext cx="4181476" cy="3276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সিদ্দিকুর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01728043840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সোবাহান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দাখিল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তালতলী,বরগুনা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1472" y="2285992"/>
            <a:ext cx="3124200" cy="4191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৬ষ্ঠ</a:t>
            </a:r>
          </a:p>
          <a:p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 ৪ ও ৫ </a:t>
            </a:r>
          </a:p>
          <a:p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৫০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 ২২/0৩/২0২০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28728" y="142852"/>
            <a:ext cx="6357982" cy="13573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1785926"/>
            <a:ext cx="7500990" cy="1643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শিশুশ্রম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1643042" y="3857628"/>
            <a:ext cx="5929354" cy="3000372"/>
          </a:xfrm>
          <a:prstGeom prst="donut">
            <a:avLst>
              <a:gd name="adj" fmla="val 1107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F:\r\IMG_4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63"/>
          <a:stretch/>
        </p:blipFill>
        <p:spPr bwMode="auto">
          <a:xfrm>
            <a:off x="2000232" y="4143380"/>
            <a:ext cx="5286412" cy="23574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211455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32" y="1537263"/>
            <a:ext cx="720604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232" y="2393722"/>
            <a:ext cx="720604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011" y="3172599"/>
            <a:ext cx="726169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011" y="3961551"/>
            <a:ext cx="7261699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230" y="4750502"/>
            <a:ext cx="727747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হিনমন্যতা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xmlns="" val="1521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80" y="214290"/>
            <a:ext cx="5715040" cy="1071570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1714488"/>
            <a:ext cx="7215238" cy="407196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হিনমন্যতা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85918" y="142852"/>
            <a:ext cx="5915060" cy="1200152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1428736"/>
            <a:ext cx="2071702" cy="49292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1802" y="2000240"/>
            <a:ext cx="5643602" cy="3786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my\Desktop\desk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90800"/>
            <a:ext cx="4648208" cy="2362200"/>
          </a:xfrm>
          <a:prstGeom prst="rect">
            <a:avLst/>
          </a:prstGeom>
          <a:noFill/>
        </p:spPr>
      </p:pic>
      <p:pic>
        <p:nvPicPr>
          <p:cNvPr id="6" name="Picture 5" descr="desktop_New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648200"/>
            <a:ext cx="4648208" cy="9372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285728"/>
            <a:ext cx="721523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07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86248" y="1357298"/>
          <a:ext cx="685800" cy="771525"/>
        </p:xfrm>
        <a:graphic>
          <a:graphicData uri="http://schemas.openxmlformats.org/presentationml/2006/ole">
            <p:oleObj spid="_x0000_s3074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000100" y="2214554"/>
            <a:ext cx="7286676" cy="10715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0100" y="3571876"/>
            <a:ext cx="2857520" cy="2714644"/>
          </a:xfrm>
          <a:prstGeom prst="ellipse">
            <a:avLst/>
          </a:prstGeom>
          <a:gradFill flip="none" rotWithShape="1">
            <a:gsLst>
              <a:gs pos="0">
                <a:srgbClr val="DDEBCF">
                  <a:alpha val="5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</a:t>
            </a: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14" y="3643314"/>
            <a:ext cx="3500462" cy="300039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buFont typeface="Wingdings" pitchFamily="2" charset="2"/>
              <a:buChar char="Ø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285728"/>
            <a:ext cx="6929486" cy="1071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আজকের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8662" y="2500306"/>
            <a:ext cx="2857520" cy="27146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72132" y="1571612"/>
            <a:ext cx="2357454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72132" y="3429000"/>
            <a:ext cx="2357454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2132" y="5572140"/>
            <a:ext cx="2357454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86182" y="2428868"/>
            <a:ext cx="178595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86182" y="3786190"/>
            <a:ext cx="1785950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57620" y="3786190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43108" y="142852"/>
            <a:ext cx="5500726" cy="120015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spc="-15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538" y="3357562"/>
            <a:ext cx="7429552" cy="32861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357290" y="1785926"/>
            <a:ext cx="6786610" cy="1071570"/>
          </a:xfrm>
          <a:prstGeom prst="parallelogram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-------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785918" y="0"/>
            <a:ext cx="5643602" cy="1500174"/>
          </a:xfrm>
          <a:prstGeom prst="su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শিশুশ্রম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928802"/>
            <a:ext cx="7643866" cy="47149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78632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286124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728" y="214290"/>
            <a:ext cx="6858048" cy="171451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2285992"/>
            <a:ext cx="6715172" cy="2500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ounded Rectangle 3"/>
          <p:cNvSpPr/>
          <p:nvPr/>
        </p:nvSpPr>
        <p:spPr>
          <a:xfrm>
            <a:off x="1500166" y="5286388"/>
            <a:ext cx="6643734" cy="14144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428604"/>
            <a:ext cx="6786610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2214554"/>
            <a:ext cx="6858048" cy="29289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উপর্জন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বঞ্চনার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শিশুশ্রম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00232" y="500042"/>
            <a:ext cx="6000792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57224" y="1785926"/>
            <a:ext cx="2643206" cy="471490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91" t="7850" r="13260"/>
          <a:stretch/>
        </p:blipFill>
        <p:spPr>
          <a:xfrm>
            <a:off x="4429124" y="2285992"/>
            <a:ext cx="3607025" cy="3500462"/>
          </a:xfrm>
          <a:prstGeom prst="ellipse">
            <a:avLst/>
          </a:prstGeom>
          <a:ln w="190500" cap="rnd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617</Words>
  <Application>Microsoft Office PowerPoint</Application>
  <PresentationFormat>On-screen Show (4:3)</PresentationFormat>
  <Paragraphs>114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CZONE</dc:creator>
  <cp:lastModifiedBy>s</cp:lastModifiedBy>
  <cp:revision>92</cp:revision>
  <dcterms:created xsi:type="dcterms:W3CDTF">2018-07-17T13:31:57Z</dcterms:created>
  <dcterms:modified xsi:type="dcterms:W3CDTF">2020-04-20T12:59:51Z</dcterms:modified>
</cp:coreProperties>
</file>