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73" r:id="rId4"/>
    <p:sldId id="274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053F2-144C-4C34-93D4-02E458885AC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3B616-BC44-41DA-AD33-F4A679F31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4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3B616-BC44-41DA-AD33-F4A679F318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6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3B616-BC44-41DA-AD33-F4A679F318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76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3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9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8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4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8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8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8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0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CCC8-CC3F-40BC-9A09-FF89B53ADD4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07526-BEBC-45C7-A2DA-31B9A557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2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762000"/>
            <a:ext cx="6705600" cy="9144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WELCOME</a:t>
            </a:r>
            <a:endParaRPr lang="en-US" sz="60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5638800"/>
            <a:ext cx="5715000" cy="762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HOW  ARE  YOU ?</a:t>
            </a:r>
            <a:endParaRPr lang="en-US" sz="3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pic>
        <p:nvPicPr>
          <p:cNvPr id="4" name="Picture 3" descr="to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05000"/>
            <a:ext cx="4191000" cy="33630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1474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563708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Than most other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কে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,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692" y="191666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১।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সর্ব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very few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438400"/>
            <a:ext cx="8206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২। 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 any other </a:t>
            </a:r>
            <a:r>
              <a:rPr lang="en-US" sz="3200" dirty="0" err="1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বাদ</a:t>
            </a:r>
            <a:r>
              <a:rPr lang="en-US" sz="3200" dirty="0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200" dirty="0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3200" dirty="0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পরের</a:t>
            </a:r>
            <a:r>
              <a:rPr lang="en-US" sz="3200" dirty="0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dirty="0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লিখবে</a:t>
            </a:r>
            <a:r>
              <a:rPr lang="en-US" sz="3200" dirty="0" smtClean="0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solidFill>
                <a:srgbClr val="0000CC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692" y="2971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৩।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টির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plural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as/ so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692" y="3429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৪।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adjective  positive form </a:t>
            </a:r>
            <a:r>
              <a:rPr lang="en-US" sz="32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692" y="38862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692" y="4419600"/>
            <a:ext cx="8182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He is greater than most other men in 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he village   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9530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Very few men in the village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4953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8476" y="4953000"/>
            <a:ext cx="621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799" y="4953000"/>
            <a:ext cx="1008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great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7983" y="4953000"/>
            <a:ext cx="592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7583" y="4953000"/>
            <a:ext cx="592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5486400"/>
            <a:ext cx="8593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Gold  is more precious than most other metals in 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he world   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" y="6009620"/>
            <a:ext cx="4487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few metals in the world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6009619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53000" y="6009619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6009619"/>
            <a:ext cx="152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precious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0" y="6009619"/>
            <a:ext cx="637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64582" y="6009619"/>
            <a:ext cx="1380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gold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3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9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1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9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9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500"/>
                            </p:stCondLst>
                            <p:childTnLst>
                              <p:par>
                                <p:cTn id="3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300"/>
                            </p:stCondLst>
                            <p:childTnLst>
                              <p:par>
                                <p:cTn id="4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000"/>
                            </p:stCondLst>
                            <p:childTnLst>
                              <p:par>
                                <p:cTn id="5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9000"/>
                            </p:stCondLst>
                            <p:childTnLst>
                              <p:par>
                                <p:cTn id="5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1000"/>
                            </p:stCondLst>
                            <p:childTnLst>
                              <p:par>
                                <p:cTn id="6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3000"/>
                            </p:stCondLst>
                            <p:childTnLst>
                              <p:par>
                                <p:cTn id="6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0"/>
                            </p:stCondLst>
                            <p:childTnLst>
                              <p:par>
                                <p:cTn id="7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600"/>
                            </p:stCondLst>
                            <p:childTnLst>
                              <p:par>
                                <p:cTn id="7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7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7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80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8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900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686800" cy="150810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 any other 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কে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Superlative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,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১।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Subject verb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যাহা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থাকবে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।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" pitchFamily="2" charset="0"/>
                <a:cs typeface="Nikosh" pitchFamily="2" charset="0"/>
              </a:rPr>
              <a:t>২</a:t>
            </a:r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।</a:t>
            </a:r>
            <a:r>
              <a:rPr lang="en-US" sz="2800" b="1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যোগ</a:t>
            </a:r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adjective </a:t>
            </a:r>
            <a:r>
              <a:rPr lang="en-US" sz="2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superlative</a:t>
            </a:r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28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লিখবে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৩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Than any other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1242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Rahim is better than any boy in our school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1" y="36576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Rahim is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3657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3657600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95700" y="3657600"/>
            <a:ext cx="37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 our school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3657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199" y="4572000"/>
            <a:ext cx="1828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Dhaka is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0837" y="41148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Dhaka is bigger than any other city in Bangladesh  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4572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4572000"/>
            <a:ext cx="91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city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4572000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biggest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3400" y="457200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46583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Bangladesh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0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8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300"/>
                            </p:stCondLst>
                            <p:childTnLst>
                              <p:par>
                                <p:cTn id="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600"/>
                            </p:stCondLst>
                            <p:childTnLst>
                              <p:par>
                                <p:cTn id="3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88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93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98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3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800"/>
                            </p:stCondLst>
                            <p:childTnLst>
                              <p:par>
                                <p:cTn id="5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800"/>
                            </p:stCondLst>
                            <p:childTnLst>
                              <p:par>
                                <p:cTn id="6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6300"/>
                            </p:stCondLst>
                            <p:childTnLst>
                              <p:par>
                                <p:cTn id="6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6800"/>
                            </p:stCondLst>
                            <p:childTnLst>
                              <p:par>
                                <p:cTn id="7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300"/>
                            </p:stCondLst>
                            <p:childTnLst>
                              <p:par>
                                <p:cTn id="7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7800"/>
                            </p:stCondLst>
                            <p:childTnLst>
                              <p:par>
                                <p:cTn id="8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8300"/>
                            </p:stCondLst>
                            <p:childTnLst>
                              <p:par>
                                <p:cTn id="8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563708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00CC"/>
                </a:solidFill>
                <a:latin typeface="Nikosh" pitchFamily="2" charset="0"/>
                <a:cs typeface="Nikosh" pitchFamily="2" charset="0"/>
              </a:rPr>
              <a:t> Than most other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কে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superlative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,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১।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Subject verb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যাহা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one of the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যোগ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২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।</a:t>
            </a:r>
            <a:r>
              <a:rPr lang="en-US" sz="28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ইহার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পর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adjective </a:t>
            </a:r>
            <a:r>
              <a:rPr lang="en-US" sz="28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superlative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28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লিখবে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।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   </a:t>
            </a:r>
            <a:endParaRPr lang="en-US" sz="28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৩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301425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Rahim is better than most boy in our school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1" y="37338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Rahim is on of the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3733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1500" y="3733800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7300" y="3733800"/>
            <a:ext cx="2476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 our school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199" y="4953000"/>
            <a:ext cx="1828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Dhaka is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4444425"/>
            <a:ext cx="8833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Dhaka is bigger than most other city in Bangladesh  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49530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 of the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4953000"/>
            <a:ext cx="91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city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4953000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biggest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495300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50393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Bangladesh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9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6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4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800"/>
                            </p:stCondLst>
                            <p:childTnLst>
                              <p:par>
                                <p:cTn id="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200"/>
                            </p:stCondLst>
                            <p:childTnLst>
                              <p:par>
                                <p:cTn id="3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8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3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18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300"/>
                            </p:stCondLst>
                            <p:childTnLst>
                              <p:par>
                                <p:cTn id="5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400"/>
                            </p:stCondLst>
                            <p:childTnLst>
                              <p:par>
                                <p:cTn id="5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900"/>
                            </p:stCondLst>
                            <p:childTnLst>
                              <p:par>
                                <p:cTn id="6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8400"/>
                            </p:stCondLst>
                            <p:childTnLst>
                              <p:par>
                                <p:cTn id="6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8900"/>
                            </p:stCondLst>
                            <p:childTnLst>
                              <p:par>
                                <p:cTn id="7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9400"/>
                            </p:stCondLst>
                            <p:childTnLst>
                              <p:par>
                                <p:cTn id="7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9900"/>
                            </p:stCondLst>
                            <p:childTnLst>
                              <p:par>
                                <p:cTn id="8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52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১।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Subject verb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যাহা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লিখেবে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the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বাদ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২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।</a:t>
            </a:r>
            <a:r>
              <a:rPr lang="en-US" sz="28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ইহার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পর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adjective </a:t>
            </a:r>
            <a:r>
              <a:rPr lang="en-US" sz="28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28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লিখবে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।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   </a:t>
            </a:r>
            <a:endParaRPr lang="en-US" sz="28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৩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any other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যোগ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301425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Rahim is better than most boy in our school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1" y="37338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Rahim is on of the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3733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Best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1500" y="3733800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7300" y="3733800"/>
            <a:ext cx="2476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 our school 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199" y="4953000"/>
            <a:ext cx="1828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Dhaka is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4444425"/>
            <a:ext cx="8833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Dhaka is bigger than most other city in Bangladesh  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49530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 of the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4953000"/>
            <a:ext cx="91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city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953000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biggest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495300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50393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Bangladesh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152400"/>
            <a:ext cx="71628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শুধু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the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uperlative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কে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,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92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6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2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7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92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7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80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300"/>
                            </p:stCondLst>
                            <p:childTnLst>
                              <p:par>
                                <p:cTn id="5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800"/>
                            </p:stCondLst>
                            <p:childTnLst>
                              <p:par>
                                <p:cTn id="6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6300"/>
                            </p:stCondLst>
                            <p:childTnLst>
                              <p:par>
                                <p:cTn id="6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6800"/>
                            </p:stCondLst>
                            <p:childTnLst>
                              <p:par>
                                <p:cTn id="7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7300"/>
                            </p:stCondLst>
                            <p:childTnLst>
                              <p:par>
                                <p:cTn id="7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8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6868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No other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Superlative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কে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,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১।শেষের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প্রথমে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209800"/>
            <a:ext cx="8177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৩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adjective Superlative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 other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90" y="3785175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 other man is as happy as a successful man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1" y="4343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successful man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4343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0999" y="4343400"/>
            <a:ext cx="172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happiest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4343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343400"/>
            <a:ext cx="691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199" y="5562600"/>
            <a:ext cx="3276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corrupted man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4953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 other person is as hated as a corrupted man  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5562600"/>
            <a:ext cx="50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5562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ost hated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5562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5562600"/>
            <a:ext cx="1508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person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7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000"/>
                            </p:stCondLst>
                            <p:childTnLst>
                              <p:par>
                                <p:cTn id="3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400"/>
                            </p:stCondLst>
                            <p:childTnLst>
                              <p:par>
                                <p:cTn id="3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6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6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000"/>
                            </p:stCondLst>
                            <p:childTnLst>
                              <p:par>
                                <p:cTn id="6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1600"/>
                            </p:stCondLst>
                            <p:childTnLst>
                              <p:par>
                                <p:cTn id="6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100"/>
                            </p:stCondLst>
                            <p:childTnLst>
                              <p:par>
                                <p:cTn id="7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2600"/>
                            </p:stCondLst>
                            <p:childTnLst>
                              <p:par>
                                <p:cTn id="7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3100"/>
                            </p:stCondLst>
                            <p:childTnLst>
                              <p:par>
                                <p:cTn id="8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3600"/>
                            </p:stCondLst>
                            <p:childTnLst>
                              <p:par>
                                <p:cTn id="8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6868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" pitchFamily="2" charset="0"/>
                <a:cs typeface="Nikosh" pitchFamily="2" charset="0"/>
              </a:rPr>
              <a:t>Very few 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Superlative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কে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,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১।শেষের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প্রথমে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2098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singular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one of  the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৩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adjective Superlative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ery few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90" y="3785175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Very few women are as lazy as she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1" y="4343400"/>
            <a:ext cx="838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4661" y="4343400"/>
            <a:ext cx="1861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 of the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4343400"/>
            <a:ext cx="172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laziest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4343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women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4343400"/>
            <a:ext cx="691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199" y="5562600"/>
            <a:ext cx="1066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Tiger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953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Very few animals are as ferocious as Tiger  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0041" y="5562600"/>
            <a:ext cx="50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5562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ost ferocious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5562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One of the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59587" y="5562600"/>
            <a:ext cx="1736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animals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54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1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4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400"/>
                            </p:stCondLst>
                            <p:childTnLst>
                              <p:par>
                                <p:cTn id="3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1900"/>
                            </p:stCondLst>
                            <p:childTnLst>
                              <p:par>
                                <p:cTn id="3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43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48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3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8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6300"/>
                            </p:stCondLst>
                            <p:childTnLst>
                              <p:par>
                                <p:cTn id="6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700"/>
                            </p:stCondLst>
                            <p:childTnLst>
                              <p:par>
                                <p:cTn id="6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1200"/>
                            </p:stCondLst>
                            <p:childTnLst>
                              <p:par>
                                <p:cTn id="7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1700"/>
                            </p:stCondLst>
                            <p:childTnLst>
                              <p:par>
                                <p:cTn id="7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2200"/>
                            </p:stCondLst>
                            <p:childTnLst>
                              <p:par>
                                <p:cTn id="8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2700"/>
                            </p:stCondLst>
                            <p:childTnLst>
                              <p:par>
                                <p:cTn id="8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76200"/>
            <a:ext cx="2590800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Evaluation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90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Corruption is one of the worst evils (positive)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35948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Very few evils are as bad as corruption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819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Flood is one of the most dangerous natural disasters (comparative )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905000"/>
            <a:ext cx="922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My jungle hut is one of the most peaceful places in the world </a:t>
            </a:r>
            <a:r>
              <a:rPr lang="en-US" sz="2400" dirty="0"/>
              <a:t>(positive) 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362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Very few places in the world are as peaceful as my jungle hut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328106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Flood is more dangerous than most other natural disasters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374273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Very few things are as useful as Television  (superlative )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4572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Akber</a:t>
            </a:r>
            <a:r>
              <a:rPr lang="en-US" sz="2400" dirty="0" smtClean="0"/>
              <a:t> is greater than most other kings of India   (positive )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49485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Very few kings of India are as great as </a:t>
            </a:r>
            <a:r>
              <a:rPr lang="en-US" sz="2400" dirty="0" err="1" smtClean="0"/>
              <a:t>Akber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54057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other sea-port is as big as </a:t>
            </a:r>
            <a:r>
              <a:rPr lang="en-US" sz="2400" dirty="0" err="1" smtClean="0"/>
              <a:t>chittagong</a:t>
            </a:r>
            <a:r>
              <a:rPr lang="en-US" sz="2400" dirty="0" smtClean="0"/>
              <a:t>  (</a:t>
            </a:r>
            <a:r>
              <a:rPr lang="en-US" sz="2400" dirty="0"/>
              <a:t>comparative</a:t>
            </a:r>
            <a:r>
              <a:rPr lang="en-US" sz="2400" dirty="0" smtClean="0"/>
              <a:t> )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4197008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Television is one of the most useful as things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5867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Chittagong is the biggest sea-port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947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762000" y="604510"/>
            <a:ext cx="7924800" cy="2286000"/>
          </a:xfrm>
          <a:prstGeom prst="trapezoid">
            <a:avLst>
              <a:gd name="adj" fmla="val 4397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Homework</a:t>
            </a:r>
            <a:endParaRPr lang="en-US" sz="3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890510"/>
            <a:ext cx="7918938" cy="32054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ctr"/>
            <a:endParaRPr lang="en-US" sz="4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976890"/>
            <a:ext cx="7772400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Nikosh" pitchFamily="2" charset="0"/>
              </a:rPr>
              <a:t>The rose is the best of all flower. (positive.)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586490"/>
            <a:ext cx="7772400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Nikosh" pitchFamily="2" charset="0"/>
              </a:rPr>
              <a:t>It is lovelier than all other flowers (superlative) .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185910"/>
            <a:ext cx="7772400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Nikosh" pitchFamily="2" charset="0"/>
              </a:rPr>
              <a:t>No other student is as bad as a failed student</a:t>
            </a:r>
            <a:r>
              <a:rPr lang="en-US" dirty="0" smtClean="0">
                <a:latin typeface="Times New Roman" pitchFamily="18" charset="0"/>
                <a:cs typeface="Nikosh" pitchFamily="2" charset="0"/>
              </a:rPr>
              <a:t>.(superlative)</a:t>
            </a:r>
            <a:r>
              <a:rPr lang="en-US" sz="2800" dirty="0" smtClean="0">
                <a:latin typeface="Times New Roman" pitchFamily="18" charset="0"/>
                <a:cs typeface="Nikosh" pitchFamily="2" charset="0"/>
              </a:rPr>
              <a:t>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795510"/>
            <a:ext cx="7772400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Nikosh" pitchFamily="2" charset="0"/>
              </a:rPr>
              <a:t>No other city is as risky as Dhaka.(comparative.)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405110"/>
            <a:ext cx="7772400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Nikosh" pitchFamily="2" charset="0"/>
              </a:rPr>
              <a:t>Slavery is not as inhuman as </a:t>
            </a:r>
            <a:r>
              <a:rPr lang="en-US" sz="2800" dirty="0">
                <a:latin typeface="Times New Roman" pitchFamily="18" charset="0"/>
                <a:cs typeface="Nikosh" pitchFamily="2" charset="0"/>
              </a:rPr>
              <a:t>it.(</a:t>
            </a:r>
            <a:r>
              <a:rPr lang="en-US" sz="2800" dirty="0" smtClean="0">
                <a:latin typeface="Times New Roman" pitchFamily="18" charset="0"/>
                <a:cs typeface="Nikosh" pitchFamily="2" charset="0"/>
              </a:rPr>
              <a:t>comparative.)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42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0"/>
            <a:ext cx="86868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Thanks for </a:t>
            </a:r>
            <a:r>
              <a:rPr lang="en-US" sz="115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Everybody</a:t>
            </a:r>
            <a:endParaRPr lang="en-US" sz="11500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124200"/>
            <a:ext cx="35052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6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914400"/>
            <a:ext cx="41148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Mahfujul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Teacher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Munshinagar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School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4343400"/>
            <a:ext cx="40386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–Eight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Subject- English 2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58"/>
            <a:ext cx="4419600" cy="625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8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5" y="457200"/>
            <a:ext cx="72199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5222" y="304800"/>
            <a:ext cx="771297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Lesson Declaration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Today we’ll discuss about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962870"/>
            <a:ext cx="76200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Transformation of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degree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162800" cy="11079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 comes 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01000" cy="403187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class , Student will be able to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 positive to superlative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 positive to comparative 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superlative to positive                                             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Change superlative to comparative 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comparative to positive </a:t>
            </a:r>
          </a:p>
          <a:p>
            <a:pPr marL="514350" indent="-514350">
              <a:buFontTx/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comparative to superlative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6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71628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শুধু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the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Superlative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কে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,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692" y="191666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১।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সর্ব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 othe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692" y="2482424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২।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Superlative degree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692" y="3067199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৩।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as/ so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692" y="3651974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৪।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adjective  positive form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692" y="4236749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।আর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692" y="4953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is the tallest man in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village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692" y="5577427"/>
            <a:ext cx="4677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 other man in the village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557742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4676" y="5577427"/>
            <a:ext cx="621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5999" y="5577427"/>
            <a:ext cx="838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tall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5583" y="5577427"/>
            <a:ext cx="592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5577427"/>
            <a:ext cx="592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47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9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9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4100"/>
                            </p:stCondLst>
                            <p:childTnLst>
                              <p:par>
                                <p:cTn id="3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900"/>
                            </p:stCondLst>
                            <p:childTnLst>
                              <p:par>
                                <p:cTn id="4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41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4600"/>
                            </p:stCondLst>
                            <p:childTnLst>
                              <p:par>
                                <p:cTn id="5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6600"/>
                            </p:stCondLst>
                            <p:childTnLst>
                              <p:par>
                                <p:cTn id="5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8600"/>
                            </p:stCondLst>
                            <p:childTnLst>
                              <p:par>
                                <p:cTn id="6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600"/>
                            </p:stCondLst>
                            <p:childTnLst>
                              <p:par>
                                <p:cTn id="6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71628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" pitchFamily="2" charset="0"/>
                <a:cs typeface="Nikosh" pitchFamily="2" charset="0"/>
              </a:rPr>
              <a:t>One of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the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Superlative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কে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,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692" y="191666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১।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সর্ব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very few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692" y="2482424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২।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Superlative degree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692" y="3067199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৩।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টির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plural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as/ so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692" y="3651974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৪।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adjective  positive form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692" y="4236749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692" y="4953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is one of the oldest man in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village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577427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Very few man in the village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5577427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4676" y="5577427"/>
            <a:ext cx="621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5999" y="5577427"/>
            <a:ext cx="838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old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5583" y="5577427"/>
            <a:ext cx="592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5577427"/>
            <a:ext cx="592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6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9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9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7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7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300"/>
                            </p:stCondLst>
                            <p:childTnLst>
                              <p:par>
                                <p:cTn id="3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9500"/>
                            </p:stCondLst>
                            <p:childTnLst>
                              <p:par>
                                <p:cTn id="4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7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6200"/>
                            </p:stCondLst>
                            <p:childTnLst>
                              <p:par>
                                <p:cTn id="5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8200"/>
                            </p:stCondLst>
                            <p:childTnLst>
                              <p:par>
                                <p:cTn id="5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200"/>
                            </p:stCondLst>
                            <p:childTnLst>
                              <p:par>
                                <p:cTn id="6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2200"/>
                            </p:stCondLst>
                            <p:childTnLst>
                              <p:par>
                                <p:cTn id="6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71628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শুধু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Than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কে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,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328" y="17526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১। Than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প্রথমে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0"/>
            <a:ext cx="83297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not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থাকলে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দিবে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থাকলে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    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যোগ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as/ so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2766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৩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adjective  positive form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810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191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Rahim is better than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karim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724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Karim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4724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4724400"/>
            <a:ext cx="621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4724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good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4724400"/>
            <a:ext cx="592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4724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Rahim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4724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5816025"/>
            <a:ext cx="163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plane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5257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bird does not fly faster than A plane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182" y="5816025"/>
            <a:ext cx="1007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flies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1400" y="5816025"/>
            <a:ext cx="965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07410" y="5816025"/>
            <a:ext cx="66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64187" y="5816025"/>
            <a:ext cx="965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07187" y="5816025"/>
            <a:ext cx="1812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plane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5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4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600"/>
                            </p:stCondLst>
                            <p:childTnLst>
                              <p:par>
                                <p:cTn id="3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700"/>
                            </p:stCondLst>
                            <p:childTnLst>
                              <p:par>
                                <p:cTn id="3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8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8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9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9500"/>
                            </p:stCondLst>
                            <p:childTnLst>
                              <p:par>
                                <p:cTn id="7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3500"/>
                            </p:stCondLst>
                            <p:childTnLst>
                              <p:par>
                                <p:cTn id="7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4000"/>
                            </p:stCondLst>
                            <p:childTnLst>
                              <p:par>
                                <p:cTn id="8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4500"/>
                            </p:stCondLst>
                            <p:childTnLst>
                              <p:par>
                                <p:cTn id="8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0"/>
                            </p:stCondLst>
                            <p:childTnLst>
                              <p:par>
                                <p:cTn id="9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500"/>
                            </p:stCondLst>
                            <p:childTnLst>
                              <p:par>
                                <p:cTn id="9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10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6868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than any other 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কে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,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১।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other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han any other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বাদ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পরের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প্রথমে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লিখ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209800"/>
            <a:ext cx="8177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as/ so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৩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adjective  positive form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।    </a:t>
            </a:r>
            <a:endParaRPr lang="en-US" sz="32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itchFamily="2" charset="0"/>
                <a:cs typeface="Nikosh" pitchFamily="2" charset="0"/>
              </a:rPr>
              <a:t>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733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Rahim is better than any boy in our school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4343400"/>
            <a:ext cx="4648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 other boy in our school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9878" y="4343400"/>
            <a:ext cx="621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1" y="4343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good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94584" y="4343400"/>
            <a:ext cx="592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1" y="4343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Rahim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1" y="4343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199" y="5562600"/>
            <a:ext cx="4914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 other city in Bangladesh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4953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Dhaka is bigger than any other city in Bangladesh  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3000" y="5562600"/>
            <a:ext cx="50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1" y="5562600"/>
            <a:ext cx="91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big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82849" y="5562600"/>
            <a:ext cx="66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34200" y="5562600"/>
            <a:ext cx="60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83587" y="5562600"/>
            <a:ext cx="1508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Dhaka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5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2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2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2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800"/>
                            </p:stCondLst>
                            <p:childTnLst>
                              <p:par>
                                <p:cTn id="3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1100"/>
                            </p:stCondLst>
                            <p:childTnLst>
                              <p:par>
                                <p:cTn id="3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1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6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81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86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91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9600"/>
                            </p:stCondLst>
                            <p:childTnLst>
                              <p:par>
                                <p:cTn id="6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600"/>
                            </p:stCondLst>
                            <p:childTnLst>
                              <p:par>
                                <p:cTn id="7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100"/>
                            </p:stCondLst>
                            <p:childTnLst>
                              <p:par>
                                <p:cTn id="7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600"/>
                            </p:stCondLst>
                            <p:childTnLst>
                              <p:par>
                                <p:cTn id="8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6100"/>
                            </p:stCondLst>
                            <p:childTnLst>
                              <p:par>
                                <p:cTn id="8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6600"/>
                            </p:stCondLst>
                            <p:childTnLst>
                              <p:par>
                                <p:cTn id="9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7100"/>
                            </p:stCondLst>
                            <p:childTnLst>
                              <p:par>
                                <p:cTn id="9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1117</Words>
  <Application>Microsoft Office PowerPoint</Application>
  <PresentationFormat>On-screen Show (4:3)</PresentationFormat>
  <Paragraphs>210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Mahfuz</dc:creator>
  <cp:lastModifiedBy>Mahfuz</cp:lastModifiedBy>
  <cp:revision>36</cp:revision>
  <dcterms:created xsi:type="dcterms:W3CDTF">2020-04-18T06:45:41Z</dcterms:created>
  <dcterms:modified xsi:type="dcterms:W3CDTF">2020-04-20T05:59:19Z</dcterms:modified>
</cp:coreProperties>
</file>