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70" r:id="rId8"/>
    <p:sldId id="274" r:id="rId9"/>
    <p:sldId id="272" r:id="rId10"/>
    <p:sldId id="271" r:id="rId11"/>
    <p:sldId id="273" r:id="rId12"/>
    <p:sldId id="275" r:id="rId13"/>
    <p:sldId id="263" r:id="rId14"/>
    <p:sldId id="264" r:id="rId15"/>
    <p:sldId id="265" r:id="rId16"/>
    <p:sldId id="269" r:id="rId17"/>
    <p:sldId id="276" r:id="rId18"/>
    <p:sldId id="266" r:id="rId19"/>
    <p:sldId id="267" r:id="rId20"/>
    <p:sldId id="26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178D-BF5C-4016-BECD-0B10241514B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96364-E805-4F84-9995-B0232B98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                            </a:t>
            </a:r>
            <a:r>
              <a:rPr lang="en-US" sz="6000" dirty="0"/>
              <a:t>এ</a:t>
            </a:r>
            <a:r>
              <a:rPr lang="as-IN" sz="6000" dirty="0"/>
              <a:t>ই</a:t>
            </a:r>
            <a:r>
              <a:rPr lang="en-US" sz="6000" dirty="0"/>
              <a:t> </a:t>
            </a:r>
            <a:r>
              <a:rPr lang="as-IN" sz="6000" dirty="0"/>
              <a:t>স</a:t>
            </a:r>
            <a:r>
              <a:rPr lang="en-US" sz="6000" dirty="0"/>
              <a:t>্</a:t>
            </a:r>
            <a:r>
              <a:rPr lang="as-IN" sz="6000" dirty="0"/>
              <a:t>ল</a:t>
            </a:r>
            <a:r>
              <a:rPr lang="en-US" sz="6000" dirty="0"/>
              <a:t>া</a:t>
            </a:r>
            <a:r>
              <a:rPr lang="as-IN" sz="6000" dirty="0"/>
              <a:t>ই</a:t>
            </a:r>
            <a:r>
              <a:rPr lang="en-US" sz="6000" dirty="0" err="1"/>
              <a:t>ডটিতে</a:t>
            </a:r>
            <a:r>
              <a:rPr lang="en-US" sz="6000" dirty="0"/>
              <a:t>  Trigger Animation </a:t>
            </a:r>
            <a:r>
              <a:rPr lang="as-IN" sz="6000" dirty="0"/>
              <a:t>দ</a:t>
            </a:r>
            <a:r>
              <a:rPr lang="en-US" sz="6000" dirty="0"/>
              <a:t>ে</a:t>
            </a:r>
            <a:r>
              <a:rPr lang="as-IN" sz="6000" dirty="0"/>
              <a:t>য়</a:t>
            </a:r>
            <a:r>
              <a:rPr lang="en-US" sz="6000" dirty="0"/>
              <a:t>া। </a:t>
            </a:r>
            <a:r>
              <a:rPr lang="as-IN" sz="6000" dirty="0"/>
              <a:t>প</a:t>
            </a:r>
            <a:r>
              <a:rPr lang="en-US" sz="6000" dirty="0"/>
              <a:t>্</a:t>
            </a:r>
            <a:r>
              <a:rPr lang="as-IN" sz="6000" dirty="0"/>
              <a:t>র</a:t>
            </a:r>
            <a:r>
              <a:rPr lang="en-US" sz="6000" dirty="0"/>
              <a:t>ত</a:t>
            </a:r>
            <a:r>
              <a:rPr lang="as-IN" sz="6000" dirty="0"/>
              <a:t>ি</a:t>
            </a:r>
            <a:r>
              <a:rPr lang="en-US" sz="6000" dirty="0"/>
              <a:t>ট</a:t>
            </a:r>
            <a:r>
              <a:rPr lang="as-IN" sz="6000" dirty="0"/>
              <a:t>ি</a:t>
            </a:r>
            <a:r>
              <a:rPr lang="en-US" sz="6000" dirty="0"/>
              <a:t> </a:t>
            </a:r>
            <a:r>
              <a:rPr lang="as-IN" sz="6000" dirty="0"/>
              <a:t>ব</a:t>
            </a:r>
            <a:r>
              <a:rPr lang="en-US" sz="6000" dirty="0"/>
              <a:t>ক</a:t>
            </a:r>
            <a:r>
              <a:rPr lang="as-IN" sz="6000" dirty="0"/>
              <a:t>্</a:t>
            </a:r>
            <a:r>
              <a:rPr lang="en-US" sz="6000" dirty="0"/>
              <a:t>স</a:t>
            </a:r>
            <a:r>
              <a:rPr lang="as-IN" sz="6000" dirty="0"/>
              <a:t>ে</a:t>
            </a:r>
            <a:r>
              <a:rPr lang="en-US" sz="6000" dirty="0"/>
              <a:t> </a:t>
            </a:r>
            <a:r>
              <a:rPr lang="as-IN" sz="6000" dirty="0"/>
              <a:t>ক</a:t>
            </a:r>
            <a:r>
              <a:rPr lang="en-US" sz="6000" dirty="0"/>
              <a:t>্</a:t>
            </a:r>
            <a:r>
              <a:rPr lang="as-IN" sz="6000" dirty="0"/>
              <a:t>ল</a:t>
            </a:r>
            <a:r>
              <a:rPr lang="en-US" sz="6000" dirty="0"/>
              <a:t>ি</a:t>
            </a:r>
            <a:r>
              <a:rPr lang="as-IN" sz="6000" dirty="0"/>
              <a:t>ক</a:t>
            </a:r>
            <a:r>
              <a:rPr lang="en-US" sz="6000" dirty="0"/>
              <a:t> </a:t>
            </a:r>
            <a:r>
              <a:rPr lang="as-IN" sz="6000" dirty="0"/>
              <a:t>ক</a:t>
            </a:r>
            <a:r>
              <a:rPr lang="en-US" sz="6000" dirty="0" err="1"/>
              <a:t>রতে</a:t>
            </a:r>
            <a:r>
              <a:rPr lang="en-US" sz="6000" dirty="0"/>
              <a:t> </a:t>
            </a:r>
            <a:r>
              <a:rPr lang="en-US" sz="6000" dirty="0" err="1"/>
              <a:t>হবে</a:t>
            </a:r>
            <a:r>
              <a:rPr lang="en-US" sz="6000" dirty="0"/>
              <a:t>।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D8E62-34C3-4E95-BBA3-2C81E4E59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</a:t>
            </a:r>
            <a:r>
              <a:rPr lang="en-US" sz="3600" dirty="0"/>
              <a:t>এ</a:t>
            </a:r>
            <a:r>
              <a:rPr lang="as-IN" sz="3600" dirty="0"/>
              <a:t>ই</a:t>
            </a:r>
            <a:r>
              <a:rPr lang="en-US" sz="3600" dirty="0"/>
              <a:t> </a:t>
            </a:r>
            <a:r>
              <a:rPr lang="as-IN" sz="3600" dirty="0"/>
              <a:t>স</a:t>
            </a:r>
            <a:r>
              <a:rPr lang="en-US" sz="3600" dirty="0"/>
              <a:t>্</a:t>
            </a:r>
            <a:r>
              <a:rPr lang="as-IN" sz="3600" dirty="0"/>
              <a:t>ল</a:t>
            </a:r>
            <a:r>
              <a:rPr lang="en-US" sz="3600" dirty="0"/>
              <a:t>া</a:t>
            </a:r>
            <a:r>
              <a:rPr lang="as-IN" sz="3600" dirty="0"/>
              <a:t>ই</a:t>
            </a:r>
            <a:r>
              <a:rPr lang="en-US" sz="3600" dirty="0" err="1"/>
              <a:t>ডটিতে</a:t>
            </a:r>
            <a:r>
              <a:rPr lang="en-US" sz="3600" dirty="0"/>
              <a:t>  Trigger Animation </a:t>
            </a:r>
            <a:r>
              <a:rPr lang="as-IN" sz="3600" dirty="0"/>
              <a:t>দ</a:t>
            </a:r>
            <a:r>
              <a:rPr lang="en-US" sz="3600" dirty="0"/>
              <a:t>ে</a:t>
            </a:r>
            <a:r>
              <a:rPr lang="as-IN" sz="3600" dirty="0"/>
              <a:t>য়</a:t>
            </a:r>
            <a:r>
              <a:rPr lang="en-US" sz="3600" dirty="0"/>
              <a:t>া। </a:t>
            </a:r>
            <a:r>
              <a:rPr lang="as-IN" sz="3600" dirty="0"/>
              <a:t>ব</a:t>
            </a:r>
            <a:r>
              <a:rPr lang="en-US" sz="3600" dirty="0"/>
              <a:t>ক</a:t>
            </a:r>
            <a:r>
              <a:rPr lang="as-IN" sz="3600" dirty="0"/>
              <a:t>্</a:t>
            </a:r>
            <a:r>
              <a:rPr lang="en-US" sz="3600" dirty="0"/>
              <a:t>স</a:t>
            </a:r>
            <a:r>
              <a:rPr lang="as-IN" sz="3600" dirty="0"/>
              <a:t>ে</a:t>
            </a:r>
            <a:r>
              <a:rPr lang="en-US" sz="3600" dirty="0"/>
              <a:t> </a:t>
            </a:r>
            <a:r>
              <a:rPr lang="as-IN" sz="3600" dirty="0"/>
              <a:t>ক</a:t>
            </a:r>
            <a:r>
              <a:rPr lang="en-US" sz="3600" dirty="0"/>
              <a:t>্</a:t>
            </a:r>
            <a:r>
              <a:rPr lang="as-IN" sz="3600" dirty="0"/>
              <a:t>ল</a:t>
            </a:r>
            <a:r>
              <a:rPr lang="en-US" sz="3600" dirty="0"/>
              <a:t>ি</a:t>
            </a:r>
            <a:r>
              <a:rPr lang="as-IN" sz="3600" dirty="0"/>
              <a:t>ক</a:t>
            </a:r>
            <a:r>
              <a:rPr lang="en-US" sz="3600" dirty="0"/>
              <a:t> </a:t>
            </a:r>
            <a:r>
              <a:rPr lang="as-IN" sz="3600" dirty="0"/>
              <a:t>ক</a:t>
            </a:r>
            <a:r>
              <a:rPr lang="en-US" sz="3600" dirty="0" err="1"/>
              <a:t>রতে</a:t>
            </a:r>
            <a:r>
              <a:rPr lang="en-US" sz="3600" dirty="0"/>
              <a:t> </a:t>
            </a:r>
            <a:r>
              <a:rPr lang="en-US" sz="3600" dirty="0" err="1"/>
              <a:t>হবে</a:t>
            </a:r>
            <a:r>
              <a:rPr lang="en-US" sz="36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D8E62-34C3-4E95-BBA3-2C81E4E59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B2C2-18E1-4840-A817-67F9DA398CF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E5E-A739-4EDE-AE7F-E4390E81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FBCD47D-3165-4112-8F0B-FBC7100901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66"/>
            </a:avLst>
          </a:prstGeom>
          <a:blipFill>
            <a:blip r:embed="rId1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F53A7-1BB4-49B4-B20D-446B90BCF044}"/>
              </a:ext>
            </a:extLst>
          </p:cNvPr>
          <p:cNvSpPr txBox="1"/>
          <p:nvPr/>
        </p:nvSpPr>
        <p:spPr>
          <a:xfrm>
            <a:off x="1017563" y="196948"/>
            <a:ext cx="1035382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3539B-B124-4647-9477-128B04E4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23" y="1397276"/>
            <a:ext cx="6972300" cy="4726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73319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4C8EF-3284-48E5-8216-AEB13938AA4F}"/>
              </a:ext>
            </a:extLst>
          </p:cNvPr>
          <p:cNvSpPr/>
          <p:nvPr/>
        </p:nvSpPr>
        <p:spPr>
          <a:xfrm>
            <a:off x="5169304" y="144159"/>
            <a:ext cx="1853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15DC4-762C-42E6-BD46-158172E0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3"/>
          <a:stretch/>
        </p:blipFill>
        <p:spPr>
          <a:xfrm>
            <a:off x="3049906" y="913599"/>
            <a:ext cx="5782701" cy="4877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26D01-89E3-4088-B4CC-73845C27A10E}"/>
              </a:ext>
            </a:extLst>
          </p:cNvPr>
          <p:cNvSpPr txBox="1"/>
          <p:nvPr/>
        </p:nvSpPr>
        <p:spPr>
          <a:xfrm>
            <a:off x="3480948" y="5935226"/>
            <a:ext cx="523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73801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A68B8-9BFF-4EF2-BD3E-3C7E97A8CCCF}"/>
              </a:ext>
            </a:extLst>
          </p:cNvPr>
          <p:cNvSpPr/>
          <p:nvPr/>
        </p:nvSpPr>
        <p:spPr>
          <a:xfrm>
            <a:off x="5943809" y="5163084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FD834-0FF1-4312-840C-AB406A91BA73}"/>
              </a:ext>
            </a:extLst>
          </p:cNvPr>
          <p:cNvSpPr/>
          <p:nvPr/>
        </p:nvSpPr>
        <p:spPr>
          <a:xfrm>
            <a:off x="4998199" y="125409"/>
            <a:ext cx="3616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A13C-F241-40CF-B12C-CB1F045BB06D}"/>
              </a:ext>
            </a:extLst>
          </p:cNvPr>
          <p:cNvSpPr/>
          <p:nvPr/>
        </p:nvSpPr>
        <p:spPr>
          <a:xfrm>
            <a:off x="1033599" y="1385069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C470D-4503-439F-A43C-E1B2D87A2DFC}"/>
              </a:ext>
            </a:extLst>
          </p:cNvPr>
          <p:cNvSpPr/>
          <p:nvPr/>
        </p:nvSpPr>
        <p:spPr>
          <a:xfrm>
            <a:off x="1299746" y="3274077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CC555-1FA8-41EC-8435-8A08953E657E}"/>
              </a:ext>
            </a:extLst>
          </p:cNvPr>
          <p:cNvSpPr/>
          <p:nvPr/>
        </p:nvSpPr>
        <p:spPr>
          <a:xfrm>
            <a:off x="1464005" y="5163085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CB758-C1F2-4AA6-A669-562234E555E5}"/>
              </a:ext>
            </a:extLst>
          </p:cNvPr>
          <p:cNvSpPr/>
          <p:nvPr/>
        </p:nvSpPr>
        <p:spPr>
          <a:xfrm>
            <a:off x="5514766" y="1334585"/>
            <a:ext cx="62680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 রেলগাড়ি।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5CAAE-9295-476D-99E5-7312FA966735}"/>
              </a:ext>
            </a:extLst>
          </p:cNvPr>
          <p:cNvSpPr/>
          <p:nvPr/>
        </p:nvSpPr>
        <p:spPr>
          <a:xfrm>
            <a:off x="5791296" y="2951947"/>
            <a:ext cx="5715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ঢাকনি। ঘানি টানার জন্য গরুর চোখে ঢাকনি পরানো হতো। ঐ ঢাকনির নাম ‘ঠুলি’।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5C09A-5B5E-4E90-A102-3C4DCDEF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97" y="2904637"/>
            <a:ext cx="2585630" cy="14658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http://www.karatoa.com.bd/admin-kt/news_images/1038/image_1038_134119.jpg">
            <a:extLst>
              <a:ext uri="{FF2B5EF4-FFF2-40B4-BE49-F238E27FC236}">
                <a16:creationId xmlns:a16="http://schemas.microsoft.com/office/drawing/2014/main" id="{C157A489-64EF-43B3-B9F8-F5398719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97" y="1000392"/>
            <a:ext cx="2584268" cy="15700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E698B-EA84-49B5-B487-BE4656112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97" y="4617271"/>
            <a:ext cx="2585630" cy="16764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85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BDDC9-1698-4A73-9867-AEFDC15F9E83}"/>
              </a:ext>
            </a:extLst>
          </p:cNvPr>
          <p:cNvSpPr txBox="1"/>
          <p:nvPr/>
        </p:nvSpPr>
        <p:spPr>
          <a:xfrm>
            <a:off x="855783" y="258060"/>
            <a:ext cx="254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98F1-965C-4817-BAE4-E537DD66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5"/>
          <a:stretch/>
        </p:blipFill>
        <p:spPr>
          <a:xfrm>
            <a:off x="3838794" y="748296"/>
            <a:ext cx="4514412" cy="434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E5C977-DE5E-48A6-A3E0-4D3E5D816724}"/>
              </a:ext>
            </a:extLst>
          </p:cNvPr>
          <p:cNvSpPr/>
          <p:nvPr/>
        </p:nvSpPr>
        <p:spPr>
          <a:xfrm>
            <a:off x="2478845" y="5568890"/>
            <a:ext cx="81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9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41F3B-F071-4B49-BDDD-BF742F763B27}"/>
              </a:ext>
            </a:extLst>
          </p:cNvPr>
          <p:cNvSpPr/>
          <p:nvPr/>
        </p:nvSpPr>
        <p:spPr>
          <a:xfrm>
            <a:off x="2097259" y="4559163"/>
            <a:ext cx="7160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দেখিনু সে দিন রেলে,</a:t>
            </a:r>
          </a:p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!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  <a:endParaRPr lang="en-US" sz="2800" dirty="0">
              <a:ln w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62" y="791309"/>
            <a:ext cx="3605292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02879-5FFF-458B-80D7-B581F028B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69" y="764931"/>
            <a:ext cx="359339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F345C-07D1-48C5-9E8F-AB73EF3F8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1" y="791310"/>
            <a:ext cx="3709006" cy="3428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6864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6824F-73D8-45E0-B9EB-F3B283CF0971}"/>
              </a:ext>
            </a:extLst>
          </p:cNvPr>
          <p:cNvSpPr/>
          <p:nvPr/>
        </p:nvSpPr>
        <p:spPr>
          <a:xfrm>
            <a:off x="3461826" y="4896787"/>
            <a:ext cx="73767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বেতন দিয়াছ?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চুপ রও যত মিথ্যাবাদীর দল!</a:t>
            </a:r>
          </a:p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7" y="422090"/>
            <a:ext cx="6822831" cy="422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3" y="422091"/>
            <a:ext cx="3482102" cy="4229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5293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8B63C-09F3-4643-8E04-00852A8DCEE6}"/>
              </a:ext>
            </a:extLst>
          </p:cNvPr>
          <p:cNvSpPr/>
          <p:nvPr/>
        </p:nvSpPr>
        <p:spPr>
          <a:xfrm>
            <a:off x="3615764" y="4180344"/>
            <a:ext cx="71727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বল তো এসব কাহাদের দান!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তোমার অট্টালিকা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ঠুলি খুলে দেখ,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প্রতি ইটে আছে লিখা।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তুমি জান নাকো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কিন্তু পথের প্রতি ধুলিকণা জানে</a:t>
            </a:r>
          </a:p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ঐ পথ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ঐ জাহাজ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শকট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অট্টালিকার মানে!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6129"/>
          <a:stretch/>
        </p:blipFill>
        <p:spPr>
          <a:xfrm>
            <a:off x="4312045" y="528638"/>
            <a:ext cx="3932796" cy="3455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FC448-417B-4220-83BB-6B63AD8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1" y="528638"/>
            <a:ext cx="3697752" cy="3455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90190-E68D-48D6-8A45-929B429CC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15" y="519658"/>
            <a:ext cx="3286125" cy="3464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6311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06154-B97C-4D0D-8729-DDD74461F015}"/>
              </a:ext>
            </a:extLst>
          </p:cNvPr>
          <p:cNvSpPr/>
          <p:nvPr/>
        </p:nvSpPr>
        <p:spPr>
          <a:xfrm>
            <a:off x="2902423" y="3650468"/>
            <a:ext cx="72642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আসিতেছে শুভদিন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দিনে দিনে বহু বাড়িয়াছে দেনা, শুধিতে হইবে ঋণ!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পাহাড়-কাটা সে পথের দু-পাশে পড়িয়া যাদের হাড়,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তোমারে বহিতে যারা পবিত্র অঙ্গে লাগাল ধূলি;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তারাই মানুষ, তারাই দেবতা, গাহি তাহাদেরি গান,</a:t>
            </a:r>
          </a:p>
          <a:p>
            <a:pPr algn="just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            তাদেরি ব্যথিত বক্ষে পা ফেলে আসে নব উত্থান!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93564"/>
            <a:ext cx="3415592" cy="3260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3954763"/>
            <a:ext cx="30575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3" y="4211117"/>
            <a:ext cx="1957005" cy="1925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6994E-55EB-4EE6-A461-8F74099FF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09" y="219076"/>
            <a:ext cx="3770141" cy="32099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09F3B-08F4-4F0C-9ACB-49F63317E5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416"/>
          <a:stretch/>
        </p:blipFill>
        <p:spPr>
          <a:xfrm>
            <a:off x="8076028" y="219077"/>
            <a:ext cx="3415593" cy="3209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9820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57E2E1-A12F-452D-883E-DF6E04430A5A}"/>
              </a:ext>
            </a:extLst>
          </p:cNvPr>
          <p:cNvSpPr/>
          <p:nvPr/>
        </p:nvSpPr>
        <p:spPr>
          <a:xfrm>
            <a:off x="500412" y="4263873"/>
            <a:ext cx="4990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শ্রমিকদের অক্লান্ত শ্রম ও ঘামে চলছে মোটর, জাহাজ, রেলগাড়ি এবং গড়ে উঠেছে দালানকোঠা, কলকারখানা ইত্যাদি।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25236-6EED-4D26-BA9D-29127349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2"/>
          <a:stretch/>
        </p:blipFill>
        <p:spPr>
          <a:xfrm>
            <a:off x="5594595" y="3712993"/>
            <a:ext cx="2668279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FFB6D-5A43-4C34-912D-3C01DF12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17" y="670268"/>
            <a:ext cx="2668279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944686-BC96-4A1D-A738-033DA3F2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15" y="670269"/>
            <a:ext cx="2751957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144E62-0FE7-4F52-B5DB-7F7F929A3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56" y="703095"/>
            <a:ext cx="2672533" cy="2791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6BF88F-6CE3-436F-A4ED-20951CE04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22" y="3712993"/>
            <a:ext cx="3255867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5CA8EF-790A-4708-A8A7-7A2D531E6640}"/>
              </a:ext>
            </a:extLst>
          </p:cNvPr>
          <p:cNvSpPr txBox="1"/>
          <p:nvPr/>
        </p:nvSpPr>
        <p:spPr>
          <a:xfrm>
            <a:off x="1112716" y="4832649"/>
            <a:ext cx="415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A89A7-ABCF-4B2D-8D12-EACA32C9F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3" y="670268"/>
            <a:ext cx="2723685" cy="2824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5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83DB6A-DB6D-414A-B9B7-7BDC0CF6AE65}"/>
              </a:ext>
            </a:extLst>
          </p:cNvPr>
          <p:cNvSpPr/>
          <p:nvPr/>
        </p:nvSpPr>
        <p:spPr>
          <a:xfrm>
            <a:off x="2083192" y="5460797"/>
            <a:ext cx="9003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‘সমাজের সার্বিক উন্নয়নে অবহেলিত শ্রেণির মানুষের অবদান সবচেয়ে বেশি’-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বিষয়টি দলে আলোচনা করে পাঁচটি বাক্য লেখ।</a:t>
            </a:r>
            <a:endParaRPr lang="en-US" sz="3200" dirty="0">
              <a:ln w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3B8F1-62DF-4BDA-9BE0-96C79D57E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7499"/>
          <a:stretch/>
        </p:blipFill>
        <p:spPr>
          <a:xfrm>
            <a:off x="3672840" y="731986"/>
            <a:ext cx="4628708" cy="4403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3817C-8B19-4DC7-9DF0-9A2FBBFC0683}"/>
              </a:ext>
            </a:extLst>
          </p:cNvPr>
          <p:cNvSpPr txBox="1"/>
          <p:nvPr/>
        </p:nvSpPr>
        <p:spPr>
          <a:xfrm>
            <a:off x="381000" y="150708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731B8-5B35-4586-BC02-3D180199DCDC}"/>
              </a:ext>
            </a:extLst>
          </p:cNvPr>
          <p:cNvSpPr/>
          <p:nvPr/>
        </p:nvSpPr>
        <p:spPr>
          <a:xfrm>
            <a:off x="1910297" y="1170318"/>
            <a:ext cx="4097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বাষ্প-শকট কোন পথে চলে?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5A53B-A1D7-4013-A18A-0D30D71FA0A0}"/>
              </a:ext>
            </a:extLst>
          </p:cNvPr>
          <p:cNvSpPr/>
          <p:nvPr/>
        </p:nvSpPr>
        <p:spPr>
          <a:xfrm>
            <a:off x="2604431" y="176408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জলপথে</a:t>
            </a:r>
            <a:endParaRPr lang="bn-BD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BAB02-69BC-4723-BF67-33881C03A0A6}"/>
              </a:ext>
            </a:extLst>
          </p:cNvPr>
          <p:cNvSpPr/>
          <p:nvPr/>
        </p:nvSpPr>
        <p:spPr>
          <a:xfrm>
            <a:off x="4642473" y="175060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আকাশপথে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4C1B7-2404-409A-AD0E-A45C538CE359}"/>
              </a:ext>
            </a:extLst>
          </p:cNvPr>
          <p:cNvSpPr/>
          <p:nvPr/>
        </p:nvSpPr>
        <p:spPr>
          <a:xfrm>
            <a:off x="2642903" y="2285466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রেলপথে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00A64-9F41-427C-9C3E-748558E6B915}"/>
              </a:ext>
            </a:extLst>
          </p:cNvPr>
          <p:cNvSpPr/>
          <p:nvPr/>
        </p:nvSpPr>
        <p:spPr>
          <a:xfrm>
            <a:off x="4657553" y="2260155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রাজপথে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0AFDE-C823-4CC2-B0E8-54F12A5A02AD}"/>
              </a:ext>
            </a:extLst>
          </p:cNvPr>
          <p:cNvSpPr/>
          <p:nvPr/>
        </p:nvSpPr>
        <p:spPr>
          <a:xfrm>
            <a:off x="1850843" y="2824343"/>
            <a:ext cx="8076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‘কুলি-মজুর’ কবিতায় কবি বাবু সাহেবদের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কী বলে সম্বোধন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করেছেন?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2E2D01-11DB-4DAC-A52B-6F6784EFCDBB}"/>
              </a:ext>
            </a:extLst>
          </p:cNvPr>
          <p:cNvSpPr/>
          <p:nvPr/>
        </p:nvSpPr>
        <p:spPr>
          <a:xfrm>
            <a:off x="2572371" y="3877937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বড়লোক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93451-55DB-43BC-8021-2ADA5227C19E}"/>
              </a:ext>
            </a:extLst>
          </p:cNvPr>
          <p:cNvSpPr/>
          <p:nvPr/>
        </p:nvSpPr>
        <p:spPr>
          <a:xfrm>
            <a:off x="4685688" y="3934161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মিথ্যাবাদীর দল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55DBE-8FC1-45E8-9A16-398550BAECD2}"/>
              </a:ext>
            </a:extLst>
          </p:cNvPr>
          <p:cNvSpPr/>
          <p:nvPr/>
        </p:nvSpPr>
        <p:spPr>
          <a:xfrm>
            <a:off x="2552808" y="440115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ক্ষমতাবান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69804-546F-4D65-9966-E05CF0581E5F}"/>
              </a:ext>
            </a:extLst>
          </p:cNvPr>
          <p:cNvSpPr/>
          <p:nvPr/>
        </p:nvSpPr>
        <p:spPr>
          <a:xfrm>
            <a:off x="4685689" y="4435170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নেতা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8BE4D-1E1B-4F9B-A3E8-CBE177A28B2F}"/>
              </a:ext>
            </a:extLst>
          </p:cNvPr>
          <p:cNvSpPr/>
          <p:nvPr/>
        </p:nvSpPr>
        <p:spPr>
          <a:xfrm>
            <a:off x="5364211" y="247442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542F3-214B-4F13-AB84-FBBE9E4826D5}"/>
              </a:ext>
            </a:extLst>
          </p:cNvPr>
          <p:cNvSpPr/>
          <p:nvPr/>
        </p:nvSpPr>
        <p:spPr>
          <a:xfrm>
            <a:off x="1850844" y="5067744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9A4D7-315A-4C6B-9F81-36193DC1A527}"/>
              </a:ext>
            </a:extLst>
          </p:cNvPr>
          <p:cNvSpPr txBox="1"/>
          <p:nvPr/>
        </p:nvSpPr>
        <p:spPr>
          <a:xfrm>
            <a:off x="1850843" y="5622323"/>
            <a:ext cx="760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ব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27AB25-A4C5-45DD-9FE2-35E8F171C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05" y="2226068"/>
            <a:ext cx="660446" cy="606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14F26A-64DE-483E-AA06-05BAE618512F}"/>
              </a:ext>
            </a:extLst>
          </p:cNvPr>
          <p:cNvSpPr txBox="1"/>
          <p:nvPr/>
        </p:nvSpPr>
        <p:spPr>
          <a:xfrm>
            <a:off x="8904500" y="1121659"/>
            <a:ext cx="2754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ABA70A-BA4A-4CD6-AA9C-5E881F14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8" y="3839434"/>
            <a:ext cx="636779" cy="5847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7DEDA0-0B6B-4C69-8DBF-93ACE3D8E040}"/>
              </a:ext>
            </a:extLst>
          </p:cNvPr>
          <p:cNvSpPr txBox="1"/>
          <p:nvPr/>
        </p:nvSpPr>
        <p:spPr>
          <a:xfrm>
            <a:off x="8574618" y="5066502"/>
            <a:ext cx="199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1286A-019A-47AA-AB8E-03E31CAEDC74}"/>
              </a:ext>
            </a:extLst>
          </p:cNvPr>
          <p:cNvSpPr txBox="1"/>
          <p:nvPr/>
        </p:nvSpPr>
        <p:spPr>
          <a:xfrm>
            <a:off x="8645841" y="5649400"/>
            <a:ext cx="247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E508F-38A0-474F-861C-38DDF332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8095" r="7304" b="8264"/>
          <a:stretch/>
        </p:blipFill>
        <p:spPr>
          <a:xfrm>
            <a:off x="1321963" y="273156"/>
            <a:ext cx="9822801" cy="60209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39CE66-95B9-4B68-9FB0-6A5E6225B852}"/>
              </a:ext>
            </a:extLst>
          </p:cNvPr>
          <p:cNvSpPr/>
          <p:nvPr/>
        </p:nvSpPr>
        <p:spPr>
          <a:xfrm>
            <a:off x="1745768" y="3518121"/>
            <a:ext cx="4487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01850768250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FCAD3-4215-47A5-81C6-BDC3AA88D2B0}"/>
              </a:ext>
            </a:extLst>
          </p:cNvPr>
          <p:cNvSpPr/>
          <p:nvPr/>
        </p:nvSpPr>
        <p:spPr>
          <a:xfrm>
            <a:off x="6096001" y="3702787"/>
            <a:ext cx="4761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াংলা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18/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৪/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F321A-6A17-4345-A3B4-028F6BA6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33" y="1144436"/>
            <a:ext cx="1845010" cy="237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3A498-25C6-4E61-864E-F6D0F1123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16" y="1083451"/>
            <a:ext cx="1936898" cy="237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47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69802-4E43-4603-A36E-183A001B70C6}"/>
              </a:ext>
            </a:extLst>
          </p:cNvPr>
          <p:cNvSpPr/>
          <p:nvPr/>
        </p:nvSpPr>
        <p:spPr>
          <a:xfrm>
            <a:off x="869852" y="5215986"/>
            <a:ext cx="1045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‘শ্রমজীবী মানুষের প্রতি স্বচ্ছল মানুষের আচরণ সহা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ভূতিশীল হওয়া উচিত’- এর স্বপক্ষে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endParaRPr lang="en-US" sz="3200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185D3-18A5-458E-9426-717261A2F4D1}"/>
              </a:ext>
            </a:extLst>
          </p:cNvPr>
          <p:cNvSpPr/>
          <p:nvPr/>
        </p:nvSpPr>
        <p:spPr>
          <a:xfrm>
            <a:off x="747293" y="334820"/>
            <a:ext cx="2172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u="sng" dirty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u="sng" dirty="0" err="1">
                <a:ln w="0"/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u="sng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74D8D-BEF0-4228-A32F-CC492975E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3333" b="3949"/>
          <a:stretch/>
        </p:blipFill>
        <p:spPr>
          <a:xfrm>
            <a:off x="3489961" y="564797"/>
            <a:ext cx="5458264" cy="4305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68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99652-5A8E-4FC7-9ABA-85F86322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9" y="-473539"/>
            <a:ext cx="6028619" cy="7805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7B2B7-FDC7-441E-B947-24D6D0EF5E8E}"/>
              </a:ext>
            </a:extLst>
          </p:cNvPr>
          <p:cNvSpPr txBox="1"/>
          <p:nvPr/>
        </p:nvSpPr>
        <p:spPr>
          <a:xfrm>
            <a:off x="4137074" y="317831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9D6C9B-2989-4936-A376-1CE37075690C}"/>
              </a:ext>
            </a:extLst>
          </p:cNvPr>
          <p:cNvSpPr txBox="1"/>
          <p:nvPr/>
        </p:nvSpPr>
        <p:spPr>
          <a:xfrm>
            <a:off x="2617764" y="562709"/>
            <a:ext cx="724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F954A-E5F7-4B45-8098-3FC73891B8B5}"/>
              </a:ext>
            </a:extLst>
          </p:cNvPr>
          <p:cNvSpPr txBox="1"/>
          <p:nvPr/>
        </p:nvSpPr>
        <p:spPr>
          <a:xfrm>
            <a:off x="1694570" y="4990634"/>
            <a:ext cx="94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FFACA4B-6CAD-4135-89C0-25EC3383A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61438"/>
              </p:ext>
            </p:extLst>
          </p:nvPr>
        </p:nvGraphicFramePr>
        <p:xfrm>
          <a:off x="4865951" y="2209482"/>
          <a:ext cx="2748484" cy="1780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3" imgW="676080" imgH="437760" progId="Package">
                  <p:embed/>
                </p:oleObj>
              </mc:Choice>
              <mc:Fallback>
                <p:oleObj name="Packager Shell Object" showAsIcon="1" r:id="rId3" imgW="676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5951" y="2209482"/>
                        <a:ext cx="2748484" cy="1780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3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C92DD0-8CC9-4BED-A592-B5C84D7993D7}"/>
              </a:ext>
            </a:extLst>
          </p:cNvPr>
          <p:cNvGrpSpPr/>
          <p:nvPr/>
        </p:nvGrpSpPr>
        <p:grpSpPr>
          <a:xfrm>
            <a:off x="722142" y="668078"/>
            <a:ext cx="10486827" cy="5521845"/>
            <a:chOff x="214532" y="900056"/>
            <a:chExt cx="10486827" cy="55218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5DBFA4-5778-44E1-87BC-F1D7A2F4C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636" y="2746716"/>
              <a:ext cx="5345723" cy="367518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5724A0-2F80-4C13-9967-21DD8B85E693}"/>
                </a:ext>
              </a:extLst>
            </p:cNvPr>
            <p:cNvSpPr txBox="1"/>
            <p:nvPr/>
          </p:nvSpPr>
          <p:spPr>
            <a:xfrm>
              <a:off x="214532" y="900056"/>
              <a:ext cx="5500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কুলি-মজুর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F03921-1B13-4885-836C-2F5436A5B484}"/>
                </a:ext>
              </a:extLst>
            </p:cNvPr>
            <p:cNvSpPr txBox="1"/>
            <p:nvPr/>
          </p:nvSpPr>
          <p:spPr>
            <a:xfrm>
              <a:off x="3657600" y="1853178"/>
              <a:ext cx="5345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A715DF1-EF9C-488B-A24C-A9A7E2C37043}"/>
              </a:ext>
            </a:extLst>
          </p:cNvPr>
          <p:cNvSpPr/>
          <p:nvPr/>
        </p:nvSpPr>
        <p:spPr>
          <a:xfrm>
            <a:off x="908539" y="422032"/>
            <a:ext cx="10374924" cy="59506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0BCDE-867F-42C5-821F-72C89AC6FD11}"/>
              </a:ext>
            </a:extLst>
          </p:cNvPr>
          <p:cNvSpPr txBox="1"/>
          <p:nvPr/>
        </p:nvSpPr>
        <p:spPr>
          <a:xfrm>
            <a:off x="4319954" y="323559"/>
            <a:ext cx="378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3FBF8-7108-4C93-98A5-C532C971B42F}"/>
              </a:ext>
            </a:extLst>
          </p:cNvPr>
          <p:cNvSpPr txBox="1"/>
          <p:nvPr/>
        </p:nvSpPr>
        <p:spPr>
          <a:xfrm>
            <a:off x="1337605" y="1323313"/>
            <a:ext cx="776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2A4AF-9501-4CAA-ADFC-98BFBDEA1D72}"/>
              </a:ext>
            </a:extLst>
          </p:cNvPr>
          <p:cNvSpPr txBox="1"/>
          <p:nvPr/>
        </p:nvSpPr>
        <p:spPr>
          <a:xfrm>
            <a:off x="1337605" y="2138400"/>
            <a:ext cx="101006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উল্লেখ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সমাজের সার্বিক উন্নয়নে শ্রমজী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মানুষদের অবদান ব্যাখ্যা করতে পারবে।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B139A-31DE-4D4C-B404-55D4094AF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" y="1263858"/>
            <a:ext cx="3246231" cy="3909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DE65A1-06D0-47E2-A85F-A0FA37FB807C}"/>
              </a:ext>
            </a:extLst>
          </p:cNvPr>
          <p:cNvSpPr/>
          <p:nvPr/>
        </p:nvSpPr>
        <p:spPr>
          <a:xfrm>
            <a:off x="3649672" y="1179802"/>
            <a:ext cx="8213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মহকুমায়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EAE8C-B88B-44FB-B432-AFEDDB89F731}"/>
              </a:ext>
            </a:extLst>
          </p:cNvPr>
          <p:cNvSpPr/>
          <p:nvPr/>
        </p:nvSpPr>
        <p:spPr>
          <a:xfrm>
            <a:off x="4426442" y="2137684"/>
            <a:ext cx="7130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9A460-EB86-4EA2-AA7E-89BB622F562F}"/>
              </a:ext>
            </a:extLst>
          </p:cNvPr>
          <p:cNvSpPr/>
          <p:nvPr/>
        </p:nvSpPr>
        <p:spPr>
          <a:xfrm>
            <a:off x="5321180" y="2913232"/>
            <a:ext cx="5381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882CC-EFCE-4B3E-9BF1-5D8A26053996}"/>
              </a:ext>
            </a:extLst>
          </p:cNvPr>
          <p:cNvSpPr/>
          <p:nvPr/>
        </p:nvSpPr>
        <p:spPr>
          <a:xfrm>
            <a:off x="5474222" y="3670669"/>
            <a:ext cx="56525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প্রতিবাদ করায়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FF4E3-FC40-41C0-9601-C00A860996CE}"/>
              </a:ext>
            </a:extLst>
          </p:cNvPr>
          <p:cNvSpPr/>
          <p:nvPr/>
        </p:nvSpPr>
        <p:spPr>
          <a:xfrm>
            <a:off x="5130378" y="4659029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538686-74AD-49F7-8F7A-0AE0A4CF59C1}"/>
              </a:ext>
            </a:extLst>
          </p:cNvPr>
          <p:cNvSpPr/>
          <p:nvPr/>
        </p:nvSpPr>
        <p:spPr>
          <a:xfrm>
            <a:off x="4661341" y="5507923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4E2EBB-A387-4756-956E-48307D991E57}"/>
              </a:ext>
            </a:extLst>
          </p:cNvPr>
          <p:cNvSpPr/>
          <p:nvPr/>
        </p:nvSpPr>
        <p:spPr>
          <a:xfrm>
            <a:off x="3781976" y="3649265"/>
            <a:ext cx="15392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99D29-86D7-4C26-B688-249CF93D3E3A}"/>
              </a:ext>
            </a:extLst>
          </p:cNvPr>
          <p:cNvSpPr/>
          <p:nvPr/>
        </p:nvSpPr>
        <p:spPr>
          <a:xfrm>
            <a:off x="3802714" y="4586044"/>
            <a:ext cx="124745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9326A-5902-45D7-94E8-C09BA803A939}"/>
              </a:ext>
            </a:extLst>
          </p:cNvPr>
          <p:cNvSpPr/>
          <p:nvPr/>
        </p:nvSpPr>
        <p:spPr>
          <a:xfrm>
            <a:off x="3823880" y="5416589"/>
            <a:ext cx="64953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09D504-BE3C-4C87-8AC6-9B924B8E1C0D}"/>
              </a:ext>
            </a:extLst>
          </p:cNvPr>
          <p:cNvSpPr txBox="1"/>
          <p:nvPr/>
        </p:nvSpPr>
        <p:spPr>
          <a:xfrm>
            <a:off x="3762019" y="1138233"/>
            <a:ext cx="7732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9B376-CAA3-4EDD-BD56-E67933D51A9E}"/>
              </a:ext>
            </a:extLst>
          </p:cNvPr>
          <p:cNvSpPr/>
          <p:nvPr/>
        </p:nvSpPr>
        <p:spPr>
          <a:xfrm>
            <a:off x="3816239" y="2036865"/>
            <a:ext cx="53412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যুদ্ধ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159A57-288A-4E73-BDCE-5A8155369CEC}"/>
              </a:ext>
            </a:extLst>
          </p:cNvPr>
          <p:cNvSpPr/>
          <p:nvPr/>
        </p:nvSpPr>
        <p:spPr>
          <a:xfrm>
            <a:off x="3818126" y="2871885"/>
            <a:ext cx="14350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আত্মনিয়োগ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0A7F45-9599-48BE-B80E-3687212BFA2C}"/>
              </a:ext>
            </a:extLst>
          </p:cNvPr>
          <p:cNvSpPr/>
          <p:nvPr/>
        </p:nvSpPr>
        <p:spPr>
          <a:xfrm>
            <a:off x="5063695" y="197548"/>
            <a:ext cx="4008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255DE-EB2E-4A0A-B222-2124C76FC8F7}"/>
              </a:ext>
            </a:extLst>
          </p:cNvPr>
          <p:cNvSpPr/>
          <p:nvPr/>
        </p:nvSpPr>
        <p:spPr>
          <a:xfrm>
            <a:off x="677613" y="5153982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A2E77-184F-451E-B38E-79CC080AF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27" y="640732"/>
            <a:ext cx="2182921" cy="258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C1F0D-F1AE-4DC7-A6EF-0D9273CF97E0}"/>
              </a:ext>
            </a:extLst>
          </p:cNvPr>
          <p:cNvSpPr txBox="1"/>
          <p:nvPr/>
        </p:nvSpPr>
        <p:spPr>
          <a:xfrm>
            <a:off x="5199510" y="1226453"/>
            <a:ext cx="218292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87DCC-B1DF-4F1A-A6E3-CF96F88FE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58" y="3408487"/>
            <a:ext cx="2346511" cy="282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ACEEC-0419-4B2F-8A64-45D4D360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11" y="2124075"/>
            <a:ext cx="2248048" cy="2609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5C22D-3F43-4AB8-A691-13141D5830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5310"/>
          <a:stretch/>
        </p:blipFill>
        <p:spPr>
          <a:xfrm>
            <a:off x="8063123" y="3429000"/>
            <a:ext cx="2277100" cy="2739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BA26-1196-41D6-8B4F-F7CECC41D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"/>
          <a:stretch/>
        </p:blipFill>
        <p:spPr>
          <a:xfrm>
            <a:off x="2291464" y="591099"/>
            <a:ext cx="2277101" cy="2609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840B7-B53F-4057-87FE-4000F80D31FC}"/>
              </a:ext>
            </a:extLst>
          </p:cNvPr>
          <p:cNvSpPr txBox="1"/>
          <p:nvPr/>
        </p:nvSpPr>
        <p:spPr>
          <a:xfrm>
            <a:off x="739323" y="365761"/>
            <a:ext cx="333404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068FD-62E3-4A52-8CF9-BE711C0AE02F}"/>
              </a:ext>
            </a:extLst>
          </p:cNvPr>
          <p:cNvSpPr/>
          <p:nvPr/>
        </p:nvSpPr>
        <p:spPr>
          <a:xfrm>
            <a:off x="1981063" y="5207358"/>
            <a:ext cx="862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কবি কাজী নজরুল ইসলামের সম্পর্কে 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নটি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বাক্য লেখ।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31F6D-9698-48B1-89B2-E07C28CC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66" y="565020"/>
            <a:ext cx="4443079" cy="4443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9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8D9921-DE38-43A4-8F46-9D0A95523F5B}"/>
              </a:ext>
            </a:extLst>
          </p:cNvPr>
          <p:cNvSpPr/>
          <p:nvPr/>
        </p:nvSpPr>
        <p:spPr>
          <a:xfrm>
            <a:off x="745610" y="2772566"/>
            <a:ext cx="21194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101C27-2506-4B6A-BE05-97FD534C5149}"/>
              </a:ext>
            </a:extLst>
          </p:cNvPr>
          <p:cNvGrpSpPr/>
          <p:nvPr/>
        </p:nvGrpSpPr>
        <p:grpSpPr>
          <a:xfrm>
            <a:off x="2977938" y="239151"/>
            <a:ext cx="4357121" cy="6386732"/>
            <a:chOff x="2138159" y="730854"/>
            <a:chExt cx="4357121" cy="59747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5AB594-CC5C-4615-A35D-FB370CCF5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2611"/>
            <a:stretch/>
          </p:blipFill>
          <p:spPr>
            <a:xfrm>
              <a:off x="2138159" y="730854"/>
              <a:ext cx="4357121" cy="59747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8F22C6-FB4C-4D2D-93DD-7E5746A55464}"/>
                </a:ext>
              </a:extLst>
            </p:cNvPr>
            <p:cNvSpPr/>
            <p:nvPr/>
          </p:nvSpPr>
          <p:spPr>
            <a:xfrm>
              <a:off x="3709877" y="1617785"/>
              <a:ext cx="2785403" cy="1125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5CC72B-922C-494F-8267-A328B1E827E8}"/>
              </a:ext>
            </a:extLst>
          </p:cNvPr>
          <p:cNvGrpSpPr/>
          <p:nvPr/>
        </p:nvGrpSpPr>
        <p:grpSpPr>
          <a:xfrm>
            <a:off x="6002802" y="127783"/>
            <a:ext cx="5808199" cy="7535855"/>
            <a:chOff x="2834705" y="127782"/>
            <a:chExt cx="5715000" cy="75358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756529-E2C8-4A54-96F8-874AAC3BB3C9}"/>
                </a:ext>
              </a:extLst>
            </p:cNvPr>
            <p:cNvSpPr/>
            <p:nvPr/>
          </p:nvSpPr>
          <p:spPr>
            <a:xfrm>
              <a:off x="2834705" y="369332"/>
              <a:ext cx="5715000" cy="72943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       </a:t>
              </a:r>
            </a:p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দেখিনু সে দিন রেলে,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কুলি বলে এক বাবু সাব তারে ঠেলে দিলে নিচে ফেলে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!</a:t>
              </a:r>
              <a:endParaRPr lang="bn-BD" dirty="0">
                <a:ln w="0"/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                            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চোখ ফেটে এল জল,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এমনি করে কি জগৎ জুড়িয়া মার খাবে দুর্বল?</a:t>
              </a:r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যে দধীচিদের হাড় দিয়ে ঐ বাষ্প-শকট চলে,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বাবু সাব এসে চড়িল তাহাতে, কুলিরা পড়িল তলে।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বেতন দিয়াছ?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চুপ রও যত মিথ্যাবাদীর দল!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কত পাই দিয়ে কুলিদের তুই কত ক্রোর পেলি বল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রাজপথে তব চলিছে মোটর, সাগরে জাহাজ চলে,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রেলপথে চলে বাষ্প-শকট, দেশ ছেয়ে গেল কলে,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বল তো এসব কাহাদের দান!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তোমার অট্টালিকা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কার খুনে রাঙা?-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ঠুলি খুলে দেখ,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প্রতি ইটে আছে লিখা।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তুমি জান নাকো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কিন্তু পথের প্রতি ধুলিকণা জানে</a:t>
              </a:r>
            </a:p>
            <a:p>
              <a:pPr algn="just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ঐ পথ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ঐ জাহাজ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শকট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অট্টালিকার মানে!</a:t>
              </a:r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আসিতেছে শুভদিন</a:t>
              </a:r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>
                  <a:ln w="0"/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দিনে দিনে বহু বাড়িয়াছে দেনা, শুধিতে হইবে ঋণ!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হাতুড়ি শাবল গাঁইতি চালায়ে ভাঙ্গিল যারা পাহাড়,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পাহাড়-কাটা সে পথের দু-পাশে পড়িয়া যাদের হাড়,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তোমারে সেবিতে হইল যাহারা মজুর, মুটে ও কুলি,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তোমারে বহিতে যারা পবিত্র অঙ্গে লাগাল ধূলি;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তারাই মানুষ, তারাই দেবতা, গাহি তাহাদেরি গান,</a:t>
              </a:r>
            </a:p>
            <a:p>
              <a:pPr algn="just"/>
              <a:r>
                <a:rPr lang="bn-BD" dirty="0">
                  <a:ln w="0"/>
                  <a:latin typeface="NikoshBAN" pitchFamily="2" charset="0"/>
                  <a:cs typeface="NikoshBAN" pitchFamily="2" charset="0"/>
                </a:rPr>
                <a:t>             তাদেরি ব্যথিত বক্ষে পা ফেলে আসে নব উত্থান!</a:t>
              </a:r>
            </a:p>
            <a:p>
              <a:pPr algn="just"/>
              <a:endParaRPr lang="en-US" dirty="0">
                <a:ln w="0"/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bn-BD" dirty="0">
                <a:ln w="0"/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n w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D6389D-1AB0-43FA-8A8C-9C3476B8747B}"/>
                </a:ext>
              </a:extLst>
            </p:cNvPr>
            <p:cNvSpPr/>
            <p:nvPr/>
          </p:nvSpPr>
          <p:spPr>
            <a:xfrm>
              <a:off x="3682496" y="127782"/>
              <a:ext cx="14413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কুলি-মজুর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2D9DE-DE3F-4072-9050-3951644AE3A7}"/>
                </a:ext>
              </a:extLst>
            </p:cNvPr>
            <p:cNvSpPr/>
            <p:nvPr/>
          </p:nvSpPr>
          <p:spPr>
            <a:xfrm>
              <a:off x="3682496" y="382718"/>
              <a:ext cx="17826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2000" b="1" dirty="0"/>
            </a:p>
          </p:txBody>
        </p:sp>
      </p:grpSp>
      <p:pic>
        <p:nvPicPr>
          <p:cNvPr id="7" name="videoplayback 123">
            <a:hlinkClick r:id="" action="ppaction://media"/>
            <a:extLst>
              <a:ext uri="{FF2B5EF4-FFF2-40B4-BE49-F238E27FC236}">
                <a16:creationId xmlns:a16="http://schemas.microsoft.com/office/drawing/2014/main" id="{FB2962E6-24EC-4A7B-B2F4-B666A2480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0554" y="3603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1041</Words>
  <Application>Microsoft Office PowerPoint</Application>
  <PresentationFormat>Widescreen</PresentationFormat>
  <Paragraphs>127</Paragraphs>
  <Slides>21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30</cp:revision>
  <dcterms:created xsi:type="dcterms:W3CDTF">2020-04-08T09:48:04Z</dcterms:created>
  <dcterms:modified xsi:type="dcterms:W3CDTF">2020-04-21T13:30:29Z</dcterms:modified>
</cp:coreProperties>
</file>