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82" r:id="rId5"/>
    <p:sldId id="281" r:id="rId6"/>
    <p:sldId id="273" r:id="rId7"/>
    <p:sldId id="267" r:id="rId8"/>
    <p:sldId id="280" r:id="rId9"/>
    <p:sldId id="285" r:id="rId10"/>
    <p:sldId id="283" r:id="rId11"/>
    <p:sldId id="266" r:id="rId12"/>
    <p:sldId id="28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42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8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94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58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2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43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8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5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1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13BE8-D74F-43B8-B7DA-037EF0520906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20-Apr-20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90459-E985-4833-ABB2-EE082326878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1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0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B07509-4D11-4C3C-AE8E-5D4A6BC323B1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6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855" y="2892999"/>
            <a:ext cx="10695709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bn-BD" sz="6600" b="1" i="0" u="none" strike="noStrike" kern="1200" cap="none" spc="0" normalizeH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শ্রেণিতে </a:t>
            </a:r>
            <a:r>
              <a:rPr kumimoji="0" lang="en-US" sz="6600" b="1" i="0" u="none" strike="noStrike" kern="1200" cap="none" spc="0" normalizeH="0" baseline="0" noProof="0" dirty="0" err="1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6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C14D9-EB2F-4F82-B16E-650818BD3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7"/>
          <a:stretch/>
        </p:blipFill>
        <p:spPr>
          <a:xfrm>
            <a:off x="762000" y="969819"/>
            <a:ext cx="10668000" cy="396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4F9C96-0F6D-40E2-8242-1B0F4C7D96C1}"/>
              </a:ext>
            </a:extLst>
          </p:cNvPr>
          <p:cNvSpPr txBox="1"/>
          <p:nvPr/>
        </p:nvSpPr>
        <p:spPr>
          <a:xfrm>
            <a:off x="827767" y="5271264"/>
            <a:ext cx="10602233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www.shikkhok.com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3992" y="897618"/>
            <a:ext cx="2971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দলীয়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কাজ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408" y="2008249"/>
            <a:ext cx="7927294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D27AE-C4AD-41FF-9AA1-18D9CECB0473}"/>
              </a:ext>
            </a:extLst>
          </p:cNvPr>
          <p:cNvSpPr txBox="1"/>
          <p:nvPr/>
        </p:nvSpPr>
        <p:spPr>
          <a:xfrm>
            <a:off x="2022764" y="3611322"/>
            <a:ext cx="8326582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Origin of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Mattত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078BD-3431-4EEA-B1EA-83469B746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/>
          <a:stretch/>
        </p:blipFill>
        <p:spPr>
          <a:xfrm>
            <a:off x="1030515" y="74839"/>
            <a:ext cx="10464800" cy="6708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BCA89-F06A-49E4-ADA4-2272352F6B0E}"/>
              </a:ext>
            </a:extLst>
          </p:cNvPr>
          <p:cNvSpPr txBox="1"/>
          <p:nvPr/>
        </p:nvSpPr>
        <p:spPr>
          <a:xfrm>
            <a:off x="0" y="3472541"/>
            <a:ext cx="484777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43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236" y="1166031"/>
            <a:ext cx="2443163" cy="120032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629" y="2882520"/>
            <a:ext cx="710474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য়েক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848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8186" y="3146555"/>
            <a:ext cx="10600249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00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ক্ষায়</a:t>
            </a:r>
            <a:r>
              <a:rPr lang="en-US" sz="400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5C343-A31C-4C3D-BA6C-901ED9F5336F}"/>
              </a:ext>
            </a:extLst>
          </p:cNvPr>
          <p:cNvSpPr txBox="1"/>
          <p:nvPr/>
        </p:nvSpPr>
        <p:spPr>
          <a:xfrm>
            <a:off x="3877024" y="1053875"/>
            <a:ext cx="3410467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2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8042C-D132-44F8-B2DD-2B46A0037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609600"/>
            <a:ext cx="10612582" cy="5587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40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638" y="2427045"/>
            <a:ext cx="6359235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আলাউদ্দিন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সহকারি শিক্ষক(আইসিটি)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পাকুল্যা উচ্চ বিদ্যালয়,শাহানশাহগঞ্জ , টাঙ্গাইল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সদর,টাঙ্গাইল।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তারিখ-২১/০৪/২০২০খ্রি.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437" y="942109"/>
            <a:ext cx="264621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শিক্ষক পরিচিতি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2088491"/>
            <a:ext cx="3394364" cy="353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02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488" y="1657350"/>
            <a:ext cx="7097712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সপ্তম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প্রযুক্তি</a:t>
            </a:r>
            <a:endParaRPr kumimoji="0" lang="bn-BD" sz="5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 অধ্যায়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BF9B03-27CE-4D48-B4DA-7EBA0CB3D151}"/>
              </a:ext>
            </a:extLst>
          </p:cNvPr>
          <p:cNvSpPr txBox="1"/>
          <p:nvPr/>
        </p:nvSpPr>
        <p:spPr>
          <a:xfrm>
            <a:off x="4237437" y="940472"/>
            <a:ext cx="327426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কীসের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8075EF-CD1A-4C24-8CCE-A6CD13D75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r="3783"/>
          <a:stretch/>
        </p:blipFill>
        <p:spPr>
          <a:xfrm>
            <a:off x="844062" y="2096915"/>
            <a:ext cx="10544374" cy="3467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AAC8EF-C12E-4631-BDC7-974054A46AC0}"/>
              </a:ext>
            </a:extLst>
          </p:cNvPr>
          <p:cNvSpPr txBox="1"/>
          <p:nvPr/>
        </p:nvSpPr>
        <p:spPr>
          <a:xfrm>
            <a:off x="3621171" y="1275186"/>
            <a:ext cx="514660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দেয়া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8896B-5A64-4DDE-AB2C-3016617F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5239" r="3260" b="4338"/>
          <a:stretch/>
        </p:blipFill>
        <p:spPr>
          <a:xfrm>
            <a:off x="877779" y="2402617"/>
            <a:ext cx="10436441" cy="3294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5424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656" y="2307229"/>
            <a:ext cx="674188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শিক্ষায়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ইন্টারনেটের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ব্যবহার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B3242-8409-42FB-A2F1-DDB9650D3925}"/>
              </a:ext>
            </a:extLst>
          </p:cNvPr>
          <p:cNvSpPr txBox="1"/>
          <p:nvPr/>
        </p:nvSpPr>
        <p:spPr>
          <a:xfrm>
            <a:off x="735357" y="3606897"/>
            <a:ext cx="10680788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9D477-F15E-4A58-B709-C8EFB2E13739}"/>
              </a:ext>
            </a:extLst>
          </p:cNvPr>
          <p:cNvSpPr txBox="1"/>
          <p:nvPr/>
        </p:nvSpPr>
        <p:spPr>
          <a:xfrm>
            <a:off x="4305924" y="1099894"/>
            <a:ext cx="4102666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</a:p>
        </p:txBody>
      </p:sp>
    </p:spTree>
    <p:extLst>
      <p:ext uri="{BB962C8B-B14F-4D97-AF65-F5344CB8AC3E}">
        <p14:creationId xmlns:p14="http://schemas.microsoft.com/office/powerpoint/2010/main" val="29884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2" y="1628507"/>
            <a:ext cx="10695708" cy="36009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360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ইন্টারনেটে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অনুসন্ধান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বর্ননা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0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9242D-2546-4564-99CA-D49D76DB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3" y="2189016"/>
            <a:ext cx="10737272" cy="3962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5899B-C787-4680-9DA4-5F92002F391C}"/>
              </a:ext>
            </a:extLst>
          </p:cNvPr>
          <p:cNvSpPr txBox="1"/>
          <p:nvPr/>
        </p:nvSpPr>
        <p:spPr>
          <a:xfrm>
            <a:off x="2226623" y="799636"/>
            <a:ext cx="7170057" cy="107721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www.youtube.com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শেয়ারিং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852833-EBCC-465A-B218-0C1877B92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108674"/>
            <a:ext cx="11944350" cy="603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F089E-79E8-4749-AE2F-19C1D9CF8619}"/>
              </a:ext>
            </a:extLst>
          </p:cNvPr>
          <p:cNvSpPr txBox="1"/>
          <p:nvPr/>
        </p:nvSpPr>
        <p:spPr>
          <a:xfrm>
            <a:off x="123824" y="6164551"/>
            <a:ext cx="11944350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www.ebook.gov.bd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37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230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Corbel</vt:lpstr>
      <vt:lpstr>Garamond</vt:lpstr>
      <vt:lpstr>Nikosh</vt:lpstr>
      <vt:lpstr>NikoshBAN</vt:lpstr>
      <vt:lpstr>Tw Cen MT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alauddin26</dc:creator>
  <cp:lastModifiedBy>user</cp:lastModifiedBy>
  <cp:revision>35</cp:revision>
  <dcterms:created xsi:type="dcterms:W3CDTF">2020-03-31T15:38:10Z</dcterms:created>
  <dcterms:modified xsi:type="dcterms:W3CDTF">2020-04-19T19:10:58Z</dcterms:modified>
</cp:coreProperties>
</file>