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  <p:sldId id="261" r:id="rId7"/>
    <p:sldId id="257" r:id="rId8"/>
    <p:sldId id="258" r:id="rId9"/>
    <p:sldId id="259" r:id="rId10"/>
    <p:sldId id="272" r:id="rId11"/>
    <p:sldId id="262" r:id="rId12"/>
    <p:sldId id="268" r:id="rId13"/>
    <p:sldId id="270" r:id="rId14"/>
    <p:sldId id="273" r:id="rId15"/>
    <p:sldId id="269" r:id="rId16"/>
    <p:sldId id="263" r:id="rId17"/>
    <p:sldId id="267" r:id="rId18"/>
    <p:sldId id="266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5474D3-BCAD-4608-804F-D1343E29DCC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B76AD5-309B-4C53-AE92-B02E7AE564D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tmp"/><Relationship Id="rId3" Type="http://schemas.openxmlformats.org/officeDocument/2006/relationships/image" Target="../media/image35.tmp"/><Relationship Id="rId7" Type="http://schemas.openxmlformats.org/officeDocument/2006/relationships/image" Target="../media/image39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8.tmp"/><Relationship Id="rId5" Type="http://schemas.openxmlformats.org/officeDocument/2006/relationships/image" Target="../media/image37.tmp"/><Relationship Id="rId4" Type="http://schemas.openxmlformats.org/officeDocument/2006/relationships/image" Target="../media/image36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tmp"/><Relationship Id="rId2" Type="http://schemas.openxmlformats.org/officeDocument/2006/relationships/image" Target="../media/image41.tmp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tmp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3" Type="http://schemas.openxmlformats.org/officeDocument/2006/relationships/image" Target="../media/image20.tmp"/><Relationship Id="rId7" Type="http://schemas.openxmlformats.org/officeDocument/2006/relationships/image" Target="../media/image24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23.tmp"/><Relationship Id="rId5" Type="http://schemas.openxmlformats.org/officeDocument/2006/relationships/image" Target="../media/image22.tmp"/><Relationship Id="rId4" Type="http://schemas.openxmlformats.org/officeDocument/2006/relationships/image" Target="../media/image2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9.tmp"/><Relationship Id="rId4" Type="http://schemas.openxmlformats.org/officeDocument/2006/relationships/image" Target="../media/image28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3.tmp"/><Relationship Id="rId4" Type="http://schemas.openxmlformats.org/officeDocument/2006/relationships/image" Target="../media/image3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81000"/>
            <a:ext cx="3810000" cy="1752600"/>
          </a:xfrm>
        </p:spPr>
        <p:txBody>
          <a:bodyPr/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400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96886"/>
            <a:ext cx="8140371" cy="335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8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57200"/>
            <a:ext cx="2372056" cy="46679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51699"/>
            <a:ext cx="7129035" cy="103837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5046459" cy="38038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765" y="2362200"/>
            <a:ext cx="7129035" cy="247684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14" y="4800600"/>
            <a:ext cx="5401486" cy="44378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223697" y="5334000"/>
            <a:ext cx="7234503" cy="619211"/>
            <a:chOff x="1223697" y="5667422"/>
            <a:chExt cx="6586861" cy="619211"/>
          </a:xfrm>
        </p:grpSpPr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3697" y="5667422"/>
              <a:ext cx="6173061" cy="619211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1400" y="6077042"/>
              <a:ext cx="419158" cy="190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560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050" y="619063"/>
            <a:ext cx="3581900" cy="44773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76962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4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0" y="580123"/>
            <a:ext cx="2519008" cy="5161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29400" y="1096278"/>
            <a:ext cx="1524000" cy="5667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2" y="1999745"/>
            <a:ext cx="5147324" cy="6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23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04054" y="457200"/>
            <a:ext cx="2838853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1593285"/>
            <a:ext cx="1981200" cy="4953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১০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10071"/>
            <a:ext cx="4139798" cy="61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7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55774" y="152400"/>
            <a:ext cx="2632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8" y="1720481"/>
            <a:ext cx="3472928" cy="683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187752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এর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ব্যাখ্যা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কর</a:t>
            </a:r>
            <a:r>
              <a:rPr lang="en-US" dirty="0" smtClean="0">
                <a:latin typeface="Arial Rounded MT Bold" pitchFamily="34" charset="0"/>
              </a:rPr>
              <a:t> ।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1210" y="457200"/>
            <a:ext cx="3661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1600200"/>
            <a:ext cx="486727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9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2800" y="2057400"/>
            <a:ext cx="5410200" cy="2362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মৌটুপী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দাখিল মাদ্রাসা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তিতাস.কুমিল্লা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মোবাইল-০১৮৫৪৬০১১২৪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1981200" cy="2377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89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048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মাজিদ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১৫তম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তারিখ-১৬/০৪/২০20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5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08004" y="304800"/>
            <a:ext cx="2408723" cy="609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88473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ধৈর্য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তারকীব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33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377" y="152400"/>
            <a:ext cx="2968752" cy="45855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8200"/>
            <a:ext cx="83058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41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42842"/>
            <a:ext cx="1752600" cy="4191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610600" cy="285789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81000" y="3810000"/>
            <a:ext cx="8077200" cy="642604"/>
            <a:chOff x="533400" y="3736771"/>
            <a:chExt cx="6573167" cy="642604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3736771"/>
              <a:ext cx="6573167" cy="362001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979" y="4036427"/>
              <a:ext cx="6134956" cy="342948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935" y="4038600"/>
              <a:ext cx="409632" cy="247685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29973" y="4541473"/>
            <a:ext cx="8211696" cy="335327"/>
            <a:chOff x="416118" y="4419557"/>
            <a:chExt cx="8211696" cy="304843"/>
          </a:xfrm>
        </p:grpSpPr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118" y="4419557"/>
              <a:ext cx="6163535" cy="304843"/>
            </a:xfrm>
            <a:prstGeom prst="rect">
              <a:avLst/>
            </a:prstGeom>
          </p:spPr>
        </p:pic>
        <p:pic>
          <p:nvPicPr>
            <p:cNvPr id="12" name="Picture 11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9653" y="4476715"/>
              <a:ext cx="2048161" cy="247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777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261" y="381000"/>
            <a:ext cx="2343477" cy="65731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652" y="1038317"/>
            <a:ext cx="7301348" cy="73352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26" y="1847746"/>
            <a:ext cx="7158474" cy="74305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647852"/>
            <a:ext cx="7315200" cy="704948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438431"/>
            <a:ext cx="7158474" cy="67636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276620"/>
            <a:ext cx="7092237" cy="75258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81504"/>
            <a:ext cx="7011711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3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808" y="761904"/>
            <a:ext cx="2095792" cy="6858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884" y="1389197"/>
            <a:ext cx="2879115" cy="46679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295400" y="2039182"/>
            <a:ext cx="7632091" cy="1161218"/>
            <a:chOff x="1295400" y="1858299"/>
            <a:chExt cx="7632091" cy="1161218"/>
          </a:xfrm>
        </p:grpSpPr>
        <p:pic>
          <p:nvPicPr>
            <p:cNvPr id="9" name="Picture 8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1858299"/>
              <a:ext cx="4736491" cy="398201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5400" y="2362200"/>
              <a:ext cx="7467600" cy="6573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413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807" y="304800"/>
            <a:ext cx="1609950" cy="476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90536"/>
            <a:ext cx="6877776" cy="45726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428024" y="1772504"/>
            <a:ext cx="7030176" cy="3637696"/>
            <a:chOff x="1371600" y="1610214"/>
            <a:chExt cx="7030176" cy="2123586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0" y="1610214"/>
              <a:ext cx="6953976" cy="809738"/>
            </a:xfrm>
            <a:prstGeom prst="rect">
              <a:avLst/>
            </a:prstGeom>
          </p:spPr>
        </p:pic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0" y="2371535"/>
              <a:ext cx="7030176" cy="13622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77332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607</TotalTime>
  <Words>57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Civic</vt:lpstr>
      <vt:lpstr>Grid</vt:lpstr>
      <vt:lpstr>Angles</vt:lpstr>
      <vt:lpstr>Concourse</vt:lpstr>
      <vt:lpstr>Solstice</vt:lpstr>
      <vt:lpstr>স্বাগতম </vt:lpstr>
      <vt:lpstr>শিক্ষক পিরিচিতি</vt:lpstr>
      <vt:lpstr>পাঠ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70</cp:revision>
  <dcterms:created xsi:type="dcterms:W3CDTF">2015-05-28T04:25:16Z</dcterms:created>
  <dcterms:modified xsi:type="dcterms:W3CDTF">2020-04-21T09:27:06Z</dcterms:modified>
</cp:coreProperties>
</file>