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sldIdLst>
    <p:sldId id="256" r:id="rId2"/>
    <p:sldId id="270" r:id="rId3"/>
    <p:sldId id="258" r:id="rId4"/>
    <p:sldId id="260" r:id="rId5"/>
    <p:sldId id="261" r:id="rId6"/>
    <p:sldId id="262" r:id="rId7"/>
    <p:sldId id="276" r:id="rId8"/>
    <p:sldId id="271" r:id="rId9"/>
    <p:sldId id="263" r:id="rId10"/>
    <p:sldId id="277" r:id="rId11"/>
    <p:sldId id="278" r:id="rId12"/>
    <p:sldId id="268" r:id="rId13"/>
    <p:sldId id="269" r:id="rId14"/>
    <p:sldId id="274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2D7DF5-6D58-46ED-A528-C14D1E2786D8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E06B71-0C17-48BB-B105-8377E3E8A073}">
      <dgm:prSet phldrT="[Text]" custT="1"/>
      <dgm:spPr/>
      <dgm:t>
        <a:bodyPr/>
        <a:lstStyle/>
        <a:p>
          <a:r>
            <a:rPr lang="bn-IN" sz="2400" dirty="0" smtClean="0"/>
            <a:t>অ্যাফারেন্ট ধমনিকা</a:t>
          </a:r>
          <a:endParaRPr lang="en-US" sz="2400" dirty="0"/>
        </a:p>
      </dgm:t>
    </dgm:pt>
    <dgm:pt modelId="{120C4862-529E-4570-AEF1-5A6524139477}" type="parTrans" cxnId="{3E686F25-DC20-4F57-81A3-05B35CA05DF7}">
      <dgm:prSet/>
      <dgm:spPr/>
      <dgm:t>
        <a:bodyPr/>
        <a:lstStyle/>
        <a:p>
          <a:endParaRPr lang="en-US"/>
        </a:p>
      </dgm:t>
    </dgm:pt>
    <dgm:pt modelId="{FEEE5B3B-C119-4C67-B9F3-D48B73E05554}" type="sibTrans" cxnId="{3E686F25-DC20-4F57-81A3-05B35CA05DF7}">
      <dgm:prSet custT="1"/>
      <dgm:spPr/>
      <dgm:t>
        <a:bodyPr/>
        <a:lstStyle/>
        <a:p>
          <a:endParaRPr lang="en-US" sz="2400"/>
        </a:p>
      </dgm:t>
    </dgm:pt>
    <dgm:pt modelId="{4EBD2D99-41A4-4136-B58E-D005A14A599F}">
      <dgm:prSet phldrT="[Text]" custT="1"/>
      <dgm:spPr/>
      <dgm:t>
        <a:bodyPr/>
        <a:lstStyle/>
        <a:p>
          <a:r>
            <a:rPr lang="bn-IN" sz="2400" dirty="0" smtClean="0"/>
            <a:t>মূত্রথলি</a:t>
          </a:r>
          <a:endParaRPr lang="en-US" sz="2400" dirty="0"/>
        </a:p>
      </dgm:t>
    </dgm:pt>
    <dgm:pt modelId="{65249D36-E7CD-444E-9817-9C2757C15C72}" type="parTrans" cxnId="{B0D1D40A-CB10-4B60-832F-6917EDEE51E7}">
      <dgm:prSet/>
      <dgm:spPr/>
      <dgm:t>
        <a:bodyPr/>
        <a:lstStyle/>
        <a:p>
          <a:endParaRPr lang="en-US"/>
        </a:p>
      </dgm:t>
    </dgm:pt>
    <dgm:pt modelId="{75937743-B9EF-43EA-82A3-93512F67F62E}" type="sibTrans" cxnId="{B0D1D40A-CB10-4B60-832F-6917EDEE51E7}">
      <dgm:prSet custT="1"/>
      <dgm:spPr/>
      <dgm:t>
        <a:bodyPr/>
        <a:lstStyle/>
        <a:p>
          <a:endParaRPr lang="en-US" sz="2400"/>
        </a:p>
      </dgm:t>
    </dgm:pt>
    <dgm:pt modelId="{C86AABC5-1173-4D37-A7BE-6DEFD69B8623}">
      <dgm:prSet phldrT="[Text]" custT="1"/>
      <dgm:spPr/>
      <dgm:t>
        <a:bodyPr/>
        <a:lstStyle/>
        <a:p>
          <a:r>
            <a:rPr lang="bn-IN" sz="2400" dirty="0" smtClean="0"/>
            <a:t>মূত্রনালি</a:t>
          </a:r>
          <a:endParaRPr lang="en-US" sz="2400" dirty="0"/>
        </a:p>
      </dgm:t>
    </dgm:pt>
    <dgm:pt modelId="{F0810A51-0046-455D-A42D-736AAF654451}" type="parTrans" cxnId="{D9EADD1C-69B0-44E5-B60A-9994DE735FC9}">
      <dgm:prSet/>
      <dgm:spPr/>
      <dgm:t>
        <a:bodyPr/>
        <a:lstStyle/>
        <a:p>
          <a:endParaRPr lang="en-US"/>
        </a:p>
      </dgm:t>
    </dgm:pt>
    <dgm:pt modelId="{16A476D5-EAED-4CD8-943E-6D28719CDCD4}" type="sibTrans" cxnId="{D9EADD1C-69B0-44E5-B60A-9994DE735FC9}">
      <dgm:prSet custT="1"/>
      <dgm:spPr/>
      <dgm:t>
        <a:bodyPr/>
        <a:lstStyle/>
        <a:p>
          <a:endParaRPr lang="en-US" sz="2400"/>
        </a:p>
      </dgm:t>
    </dgm:pt>
    <dgm:pt modelId="{CDD1C9F5-FE58-46FC-A512-A5B6F4B944EC}">
      <dgm:prSet phldrT="[Text]" custT="1"/>
      <dgm:spPr/>
      <dgm:t>
        <a:bodyPr/>
        <a:lstStyle/>
        <a:p>
          <a:r>
            <a:rPr lang="bn-IN" sz="2400" dirty="0" smtClean="0"/>
            <a:t>রেচনরন্ধ্র</a:t>
          </a:r>
          <a:endParaRPr lang="en-US" sz="2400" dirty="0"/>
        </a:p>
      </dgm:t>
    </dgm:pt>
    <dgm:pt modelId="{297F3173-BC86-45C0-9A74-1ACEADC0CCDA}" type="parTrans" cxnId="{1D7AEB42-E687-45E8-864F-36213B666F25}">
      <dgm:prSet/>
      <dgm:spPr/>
      <dgm:t>
        <a:bodyPr/>
        <a:lstStyle/>
        <a:p>
          <a:endParaRPr lang="en-US"/>
        </a:p>
      </dgm:t>
    </dgm:pt>
    <dgm:pt modelId="{6F6BFFA5-165B-4988-B018-06E42029A8B0}" type="sibTrans" cxnId="{1D7AEB42-E687-45E8-864F-36213B666F25}">
      <dgm:prSet custT="1"/>
      <dgm:spPr/>
      <dgm:t>
        <a:bodyPr/>
        <a:lstStyle/>
        <a:p>
          <a:endParaRPr lang="en-US" sz="2400"/>
        </a:p>
      </dgm:t>
    </dgm:pt>
    <dgm:pt modelId="{E3C351BC-6BB3-497B-99C7-226ABF10722E}">
      <dgm:prSet phldrT="[Text]" custT="1"/>
      <dgm:spPr/>
      <dgm:t>
        <a:bodyPr/>
        <a:lstStyle/>
        <a:p>
          <a:r>
            <a:rPr lang="bn-IN" sz="2400" dirty="0" smtClean="0"/>
            <a:t>নির্গমন</a:t>
          </a:r>
          <a:endParaRPr lang="en-US" sz="2400" dirty="0"/>
        </a:p>
      </dgm:t>
    </dgm:pt>
    <dgm:pt modelId="{16FD0966-5E4A-4879-8463-C7EF4E049C1E}" type="parTrans" cxnId="{D8C42730-BB75-4BCB-9DFD-CEC38BB16892}">
      <dgm:prSet/>
      <dgm:spPr/>
      <dgm:t>
        <a:bodyPr/>
        <a:lstStyle/>
        <a:p>
          <a:endParaRPr lang="en-US"/>
        </a:p>
      </dgm:t>
    </dgm:pt>
    <dgm:pt modelId="{EC8BD65E-8C26-4D65-8E7B-590FD6B2DD34}" type="sibTrans" cxnId="{D8C42730-BB75-4BCB-9DFD-CEC38BB16892}">
      <dgm:prSet/>
      <dgm:spPr/>
      <dgm:t>
        <a:bodyPr/>
        <a:lstStyle/>
        <a:p>
          <a:endParaRPr lang="en-US"/>
        </a:p>
      </dgm:t>
    </dgm:pt>
    <dgm:pt modelId="{CCDAB962-E88C-4A91-97FD-5A3C139276BD}">
      <dgm:prSet phldrT="[Text]" custT="1"/>
      <dgm:spPr/>
      <dgm:t>
        <a:bodyPr/>
        <a:lstStyle/>
        <a:p>
          <a:r>
            <a:rPr lang="bn-IN" sz="2400" dirty="0" smtClean="0"/>
            <a:t>ইউরেটার</a:t>
          </a:r>
          <a:endParaRPr lang="en-US" sz="2400" dirty="0"/>
        </a:p>
      </dgm:t>
    </dgm:pt>
    <dgm:pt modelId="{4CF27DC8-C395-4B4F-A7DB-FBCDC03D95CF}" type="parTrans" cxnId="{A215E293-B7F7-48EA-B4FA-60078CE7636A}">
      <dgm:prSet/>
      <dgm:spPr/>
      <dgm:t>
        <a:bodyPr/>
        <a:lstStyle/>
        <a:p>
          <a:endParaRPr lang="en-US"/>
        </a:p>
      </dgm:t>
    </dgm:pt>
    <dgm:pt modelId="{A108F701-587A-46ED-BACA-24D7DDD66336}" type="sibTrans" cxnId="{A215E293-B7F7-48EA-B4FA-60078CE7636A}">
      <dgm:prSet custT="1"/>
      <dgm:spPr/>
      <dgm:t>
        <a:bodyPr/>
        <a:lstStyle/>
        <a:p>
          <a:endParaRPr lang="en-US" sz="2400"/>
        </a:p>
      </dgm:t>
    </dgm:pt>
    <dgm:pt modelId="{827614B2-5F2A-4292-B077-FBFA6408CBCB}">
      <dgm:prSet phldrT="[Text]" custT="1"/>
      <dgm:spPr/>
      <dgm:t>
        <a:bodyPr/>
        <a:lstStyle/>
        <a:p>
          <a:r>
            <a:rPr lang="bn-IN" sz="2400" dirty="0" smtClean="0"/>
            <a:t>গ্লোমেরুলাস</a:t>
          </a:r>
          <a:endParaRPr lang="en-US" sz="2400" dirty="0"/>
        </a:p>
      </dgm:t>
    </dgm:pt>
    <dgm:pt modelId="{19287685-F5C2-4F5F-B270-46941CE643C8}" type="parTrans" cxnId="{4E52051B-BE3C-484A-A76D-6F49A70C2F01}">
      <dgm:prSet/>
      <dgm:spPr/>
      <dgm:t>
        <a:bodyPr/>
        <a:lstStyle/>
        <a:p>
          <a:endParaRPr lang="en-US"/>
        </a:p>
      </dgm:t>
    </dgm:pt>
    <dgm:pt modelId="{7B56A117-6B74-4839-97BA-266C066665DA}" type="sibTrans" cxnId="{4E52051B-BE3C-484A-A76D-6F49A70C2F01}">
      <dgm:prSet custT="1"/>
      <dgm:spPr/>
      <dgm:t>
        <a:bodyPr/>
        <a:lstStyle/>
        <a:p>
          <a:endParaRPr lang="en-US" sz="2400"/>
        </a:p>
      </dgm:t>
    </dgm:pt>
    <dgm:pt modelId="{1F449BA0-56A3-4F55-A1B2-9F57450AA0B4}">
      <dgm:prSet phldrT="[Text]" custT="1"/>
      <dgm:spPr/>
      <dgm:t>
        <a:bodyPr/>
        <a:lstStyle/>
        <a:p>
          <a:r>
            <a:rPr lang="bn-IN" sz="2400" dirty="0" smtClean="0"/>
            <a:t>বোম্যান্স ক্যাপসুলের গহবর</a:t>
          </a:r>
          <a:endParaRPr lang="en-US" sz="2400" dirty="0"/>
        </a:p>
      </dgm:t>
    </dgm:pt>
    <dgm:pt modelId="{100EE027-C3B2-4B90-AE60-DDE6A1C9C5A9}" type="parTrans" cxnId="{8A2C1256-7365-4FF5-B225-A288085BA332}">
      <dgm:prSet/>
      <dgm:spPr/>
      <dgm:t>
        <a:bodyPr/>
        <a:lstStyle/>
        <a:p>
          <a:endParaRPr lang="en-US"/>
        </a:p>
      </dgm:t>
    </dgm:pt>
    <dgm:pt modelId="{51B11FD9-BCA6-4170-A40E-172883015F39}" type="sibTrans" cxnId="{8A2C1256-7365-4FF5-B225-A288085BA332}">
      <dgm:prSet custT="1"/>
      <dgm:spPr/>
      <dgm:t>
        <a:bodyPr/>
        <a:lstStyle/>
        <a:p>
          <a:endParaRPr lang="en-US" sz="2400"/>
        </a:p>
      </dgm:t>
    </dgm:pt>
    <dgm:pt modelId="{940CC7B9-8867-45E1-8BA0-DD4F2D629972}">
      <dgm:prSet phldrT="[Text]" custT="1"/>
      <dgm:spPr/>
      <dgm:t>
        <a:bodyPr/>
        <a:lstStyle/>
        <a:p>
          <a:r>
            <a:rPr lang="bn-IN" sz="2400" dirty="0" smtClean="0"/>
            <a:t>বৃক্কীয় নালিকা</a:t>
          </a:r>
          <a:endParaRPr lang="en-US" sz="2400" dirty="0"/>
        </a:p>
      </dgm:t>
    </dgm:pt>
    <dgm:pt modelId="{0C4E329B-5262-4DAB-8710-DDE4199B20FA}" type="parTrans" cxnId="{02B632EC-7858-4268-97C3-352083810B03}">
      <dgm:prSet/>
      <dgm:spPr/>
      <dgm:t>
        <a:bodyPr/>
        <a:lstStyle/>
        <a:p>
          <a:endParaRPr lang="en-US"/>
        </a:p>
      </dgm:t>
    </dgm:pt>
    <dgm:pt modelId="{08AFC147-2B94-47DC-BBE4-DB67B3951853}" type="sibTrans" cxnId="{02B632EC-7858-4268-97C3-352083810B03}">
      <dgm:prSet custT="1"/>
      <dgm:spPr/>
      <dgm:t>
        <a:bodyPr/>
        <a:lstStyle/>
        <a:p>
          <a:endParaRPr lang="en-US" sz="2400"/>
        </a:p>
      </dgm:t>
    </dgm:pt>
    <dgm:pt modelId="{AD894F37-D434-4A81-A7AC-9EB433547A8C}">
      <dgm:prSet phldrT="[Text]" custT="1"/>
      <dgm:spPr/>
      <dgm:t>
        <a:bodyPr/>
        <a:lstStyle/>
        <a:p>
          <a:r>
            <a:rPr lang="bn-IN" sz="2400" dirty="0" smtClean="0"/>
            <a:t>সংগ্রাহী নালি</a:t>
          </a:r>
          <a:endParaRPr lang="en-US" sz="2400" dirty="0"/>
        </a:p>
      </dgm:t>
    </dgm:pt>
    <dgm:pt modelId="{AEA619D7-AA38-4155-A3F5-C92275C2ABDD}" type="parTrans" cxnId="{380F833F-2070-4C3A-874A-6EA0741867B9}">
      <dgm:prSet/>
      <dgm:spPr/>
      <dgm:t>
        <a:bodyPr/>
        <a:lstStyle/>
        <a:p>
          <a:endParaRPr lang="en-US"/>
        </a:p>
      </dgm:t>
    </dgm:pt>
    <dgm:pt modelId="{0F46BD59-B4E2-4D3D-9B64-4E8C0764BF46}" type="sibTrans" cxnId="{380F833F-2070-4C3A-874A-6EA0741867B9}">
      <dgm:prSet custT="1"/>
      <dgm:spPr/>
      <dgm:t>
        <a:bodyPr/>
        <a:lstStyle/>
        <a:p>
          <a:endParaRPr lang="en-US" sz="2400"/>
        </a:p>
      </dgm:t>
    </dgm:pt>
    <dgm:pt modelId="{BA64AF37-AB2E-4CD1-B3E0-5CB3EDB3FB6E}">
      <dgm:prSet phldrT="[Text]" custT="1"/>
      <dgm:spPr/>
      <dgm:t>
        <a:bodyPr/>
        <a:lstStyle/>
        <a:p>
          <a:r>
            <a:rPr lang="bn-IN" sz="2400" dirty="0" smtClean="0"/>
            <a:t>বৃক্কের পেলভিস</a:t>
          </a:r>
          <a:endParaRPr lang="en-US" sz="2400" dirty="0"/>
        </a:p>
      </dgm:t>
    </dgm:pt>
    <dgm:pt modelId="{8A582794-581B-4128-A077-BFB820967BFF}" type="parTrans" cxnId="{0DCF50D3-192B-408B-AEEE-4CCC1507BAFC}">
      <dgm:prSet/>
      <dgm:spPr/>
      <dgm:t>
        <a:bodyPr/>
        <a:lstStyle/>
        <a:p>
          <a:endParaRPr lang="en-US"/>
        </a:p>
      </dgm:t>
    </dgm:pt>
    <dgm:pt modelId="{3CA58ADE-5A66-42AE-9BC4-A3190F6CFF6E}" type="sibTrans" cxnId="{0DCF50D3-192B-408B-AEEE-4CCC1507BAFC}">
      <dgm:prSet custT="1"/>
      <dgm:spPr/>
      <dgm:t>
        <a:bodyPr/>
        <a:lstStyle/>
        <a:p>
          <a:endParaRPr lang="en-US" sz="2400"/>
        </a:p>
      </dgm:t>
    </dgm:pt>
    <dgm:pt modelId="{FA76FE97-E0BE-4471-8324-9521F98D1B87}" type="pres">
      <dgm:prSet presAssocID="{042D7DF5-6D58-46ED-A528-C14D1E2786D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8C34CA-18F8-42FB-9C28-2CB2DA928F6C}" type="pres">
      <dgm:prSet presAssocID="{98E06B71-0C17-48BB-B105-8377E3E8A073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D89273-D7CC-43B6-9C39-501CB1DE0199}" type="pres">
      <dgm:prSet presAssocID="{FEEE5B3B-C119-4C67-B9F3-D48B73E05554}" presName="sibTrans" presStyleLbl="sibTrans1D1" presStyleIdx="0" presStyleCnt="10"/>
      <dgm:spPr/>
      <dgm:t>
        <a:bodyPr/>
        <a:lstStyle/>
        <a:p>
          <a:endParaRPr lang="en-US"/>
        </a:p>
      </dgm:t>
    </dgm:pt>
    <dgm:pt modelId="{F135EA8E-6F5A-41C5-8E9D-8930251DBF4B}" type="pres">
      <dgm:prSet presAssocID="{FEEE5B3B-C119-4C67-B9F3-D48B73E05554}" presName="connectorText" presStyleLbl="sibTrans1D1" presStyleIdx="0" presStyleCnt="10"/>
      <dgm:spPr/>
      <dgm:t>
        <a:bodyPr/>
        <a:lstStyle/>
        <a:p>
          <a:endParaRPr lang="en-US"/>
        </a:p>
      </dgm:t>
    </dgm:pt>
    <dgm:pt modelId="{845C488D-7C0B-4EE8-9DE7-202C7F5B9FA5}" type="pres">
      <dgm:prSet presAssocID="{827614B2-5F2A-4292-B077-FBFA6408CBCB}" presName="node" presStyleLbl="node1" presStyleIdx="1" presStyleCnt="11" custScaleX="1143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E72E1B-9C77-44C1-B5FF-67871F1A56DE}" type="pres">
      <dgm:prSet presAssocID="{7B56A117-6B74-4839-97BA-266C066665DA}" presName="sibTrans" presStyleLbl="sibTrans1D1" presStyleIdx="1" presStyleCnt="10"/>
      <dgm:spPr/>
      <dgm:t>
        <a:bodyPr/>
        <a:lstStyle/>
        <a:p>
          <a:endParaRPr lang="en-US"/>
        </a:p>
      </dgm:t>
    </dgm:pt>
    <dgm:pt modelId="{ED9CBF92-03A1-4191-A8A6-40DAC8E61816}" type="pres">
      <dgm:prSet presAssocID="{7B56A117-6B74-4839-97BA-266C066665DA}" presName="connectorText" presStyleLbl="sibTrans1D1" presStyleIdx="1" presStyleCnt="10"/>
      <dgm:spPr/>
      <dgm:t>
        <a:bodyPr/>
        <a:lstStyle/>
        <a:p>
          <a:endParaRPr lang="en-US"/>
        </a:p>
      </dgm:t>
    </dgm:pt>
    <dgm:pt modelId="{BC7C4401-DBD5-4CA3-8C1A-CAAD41639B2E}" type="pres">
      <dgm:prSet presAssocID="{1F449BA0-56A3-4F55-A1B2-9F57450AA0B4}" presName="node" presStyleLbl="node1" presStyleIdx="2" presStyleCnt="11" custScaleX="1589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02F962-AA9B-47A3-9F47-B5F1D009B2FA}" type="pres">
      <dgm:prSet presAssocID="{51B11FD9-BCA6-4170-A40E-172883015F39}" presName="sibTrans" presStyleLbl="sibTrans1D1" presStyleIdx="2" presStyleCnt="10"/>
      <dgm:spPr/>
      <dgm:t>
        <a:bodyPr/>
        <a:lstStyle/>
        <a:p>
          <a:endParaRPr lang="en-US"/>
        </a:p>
      </dgm:t>
    </dgm:pt>
    <dgm:pt modelId="{0F4EFE9E-4764-4835-B63F-2E17F64ECB5A}" type="pres">
      <dgm:prSet presAssocID="{51B11FD9-BCA6-4170-A40E-172883015F39}" presName="connectorText" presStyleLbl="sibTrans1D1" presStyleIdx="2" presStyleCnt="10"/>
      <dgm:spPr/>
      <dgm:t>
        <a:bodyPr/>
        <a:lstStyle/>
        <a:p>
          <a:endParaRPr lang="en-US"/>
        </a:p>
      </dgm:t>
    </dgm:pt>
    <dgm:pt modelId="{9C4E5328-1EE3-4F9B-959C-39AC1095F032}" type="pres">
      <dgm:prSet presAssocID="{940CC7B9-8867-45E1-8BA0-DD4F2D629972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327A5A-697A-4C8D-9260-7BA871C693D3}" type="pres">
      <dgm:prSet presAssocID="{08AFC147-2B94-47DC-BBE4-DB67B3951853}" presName="sibTrans" presStyleLbl="sibTrans1D1" presStyleIdx="3" presStyleCnt="10"/>
      <dgm:spPr/>
      <dgm:t>
        <a:bodyPr/>
        <a:lstStyle/>
        <a:p>
          <a:endParaRPr lang="en-US"/>
        </a:p>
      </dgm:t>
    </dgm:pt>
    <dgm:pt modelId="{D3F36E12-67C4-4508-8A96-AA0F82379549}" type="pres">
      <dgm:prSet presAssocID="{08AFC147-2B94-47DC-BBE4-DB67B3951853}" presName="connectorText" presStyleLbl="sibTrans1D1" presStyleIdx="3" presStyleCnt="10"/>
      <dgm:spPr/>
      <dgm:t>
        <a:bodyPr/>
        <a:lstStyle/>
        <a:p>
          <a:endParaRPr lang="en-US"/>
        </a:p>
      </dgm:t>
    </dgm:pt>
    <dgm:pt modelId="{04E5F3B2-BC9B-4A89-B471-00A8A9F1BAA5}" type="pres">
      <dgm:prSet presAssocID="{AD894F37-D434-4A81-A7AC-9EB433547A8C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C2105B-72B8-444B-8B4B-C27FC41434FD}" type="pres">
      <dgm:prSet presAssocID="{0F46BD59-B4E2-4D3D-9B64-4E8C0764BF46}" presName="sibTrans" presStyleLbl="sibTrans1D1" presStyleIdx="4" presStyleCnt="10"/>
      <dgm:spPr/>
      <dgm:t>
        <a:bodyPr/>
        <a:lstStyle/>
        <a:p>
          <a:endParaRPr lang="en-US"/>
        </a:p>
      </dgm:t>
    </dgm:pt>
    <dgm:pt modelId="{DCA6AC67-1594-4ECE-A010-6130463528D9}" type="pres">
      <dgm:prSet presAssocID="{0F46BD59-B4E2-4D3D-9B64-4E8C0764BF46}" presName="connectorText" presStyleLbl="sibTrans1D1" presStyleIdx="4" presStyleCnt="10"/>
      <dgm:spPr/>
      <dgm:t>
        <a:bodyPr/>
        <a:lstStyle/>
        <a:p>
          <a:endParaRPr lang="en-US"/>
        </a:p>
      </dgm:t>
    </dgm:pt>
    <dgm:pt modelId="{D14F9599-36A1-4170-A9F4-6654BC580BDC}" type="pres">
      <dgm:prSet presAssocID="{BA64AF37-AB2E-4CD1-B3E0-5CB3EDB3FB6E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0C37AC-98E5-4EBC-A990-22906083129A}" type="pres">
      <dgm:prSet presAssocID="{3CA58ADE-5A66-42AE-9BC4-A3190F6CFF6E}" presName="sibTrans" presStyleLbl="sibTrans1D1" presStyleIdx="5" presStyleCnt="10"/>
      <dgm:spPr/>
      <dgm:t>
        <a:bodyPr/>
        <a:lstStyle/>
        <a:p>
          <a:endParaRPr lang="en-US"/>
        </a:p>
      </dgm:t>
    </dgm:pt>
    <dgm:pt modelId="{80DDED5D-6B37-4014-B027-29E4F84F545D}" type="pres">
      <dgm:prSet presAssocID="{3CA58ADE-5A66-42AE-9BC4-A3190F6CFF6E}" presName="connectorText" presStyleLbl="sibTrans1D1" presStyleIdx="5" presStyleCnt="10"/>
      <dgm:spPr/>
      <dgm:t>
        <a:bodyPr/>
        <a:lstStyle/>
        <a:p>
          <a:endParaRPr lang="en-US"/>
        </a:p>
      </dgm:t>
    </dgm:pt>
    <dgm:pt modelId="{940BA101-DAC2-4218-AA18-167005700638}" type="pres">
      <dgm:prSet presAssocID="{CCDAB962-E88C-4A91-97FD-5A3C139276BD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AFF1C0-89AC-480F-908C-0DB986C46D11}" type="pres">
      <dgm:prSet presAssocID="{A108F701-587A-46ED-BACA-24D7DDD66336}" presName="sibTrans" presStyleLbl="sibTrans1D1" presStyleIdx="6" presStyleCnt="10"/>
      <dgm:spPr/>
      <dgm:t>
        <a:bodyPr/>
        <a:lstStyle/>
        <a:p>
          <a:endParaRPr lang="en-US"/>
        </a:p>
      </dgm:t>
    </dgm:pt>
    <dgm:pt modelId="{9453167E-F351-4174-AA34-E4498903C4E7}" type="pres">
      <dgm:prSet presAssocID="{A108F701-587A-46ED-BACA-24D7DDD66336}" presName="connectorText" presStyleLbl="sibTrans1D1" presStyleIdx="6" presStyleCnt="10"/>
      <dgm:spPr/>
      <dgm:t>
        <a:bodyPr/>
        <a:lstStyle/>
        <a:p>
          <a:endParaRPr lang="en-US"/>
        </a:p>
      </dgm:t>
    </dgm:pt>
    <dgm:pt modelId="{B0F9DF74-435D-48F6-83E7-E6ED5CE7C47E}" type="pres">
      <dgm:prSet presAssocID="{4EBD2D99-41A4-4136-B58E-D005A14A599F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24601C-258E-453F-9F42-240552C168F3}" type="pres">
      <dgm:prSet presAssocID="{75937743-B9EF-43EA-82A3-93512F67F62E}" presName="sibTrans" presStyleLbl="sibTrans1D1" presStyleIdx="7" presStyleCnt="10"/>
      <dgm:spPr/>
      <dgm:t>
        <a:bodyPr/>
        <a:lstStyle/>
        <a:p>
          <a:endParaRPr lang="en-US"/>
        </a:p>
      </dgm:t>
    </dgm:pt>
    <dgm:pt modelId="{17B4B028-F0AB-48D6-97D8-ADD8C42562C5}" type="pres">
      <dgm:prSet presAssocID="{75937743-B9EF-43EA-82A3-93512F67F62E}" presName="connectorText" presStyleLbl="sibTrans1D1" presStyleIdx="7" presStyleCnt="10"/>
      <dgm:spPr/>
      <dgm:t>
        <a:bodyPr/>
        <a:lstStyle/>
        <a:p>
          <a:endParaRPr lang="en-US"/>
        </a:p>
      </dgm:t>
    </dgm:pt>
    <dgm:pt modelId="{CDDB57C3-9421-4905-B2CE-CFDDE18D4EF4}" type="pres">
      <dgm:prSet presAssocID="{C86AABC5-1173-4D37-A7BE-6DEFD69B8623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70C82C-6DED-4AE8-A71C-6A6DAEDCBA95}" type="pres">
      <dgm:prSet presAssocID="{16A476D5-EAED-4CD8-943E-6D28719CDCD4}" presName="sibTrans" presStyleLbl="sibTrans1D1" presStyleIdx="8" presStyleCnt="10"/>
      <dgm:spPr/>
      <dgm:t>
        <a:bodyPr/>
        <a:lstStyle/>
        <a:p>
          <a:endParaRPr lang="en-US"/>
        </a:p>
      </dgm:t>
    </dgm:pt>
    <dgm:pt modelId="{74E40795-720F-4DCB-BB58-F889E9622FE9}" type="pres">
      <dgm:prSet presAssocID="{16A476D5-EAED-4CD8-943E-6D28719CDCD4}" presName="connectorText" presStyleLbl="sibTrans1D1" presStyleIdx="8" presStyleCnt="10"/>
      <dgm:spPr/>
      <dgm:t>
        <a:bodyPr/>
        <a:lstStyle/>
        <a:p>
          <a:endParaRPr lang="en-US"/>
        </a:p>
      </dgm:t>
    </dgm:pt>
    <dgm:pt modelId="{EDA2EEE1-797E-438F-99D4-7519041C3D67}" type="pres">
      <dgm:prSet presAssocID="{CDD1C9F5-FE58-46FC-A512-A5B6F4B944EC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CC433C-4BAE-46B4-BC9F-6C29AA4F85D7}" type="pres">
      <dgm:prSet presAssocID="{6F6BFFA5-165B-4988-B018-06E42029A8B0}" presName="sibTrans" presStyleLbl="sibTrans1D1" presStyleIdx="9" presStyleCnt="10"/>
      <dgm:spPr/>
      <dgm:t>
        <a:bodyPr/>
        <a:lstStyle/>
        <a:p>
          <a:endParaRPr lang="en-US"/>
        </a:p>
      </dgm:t>
    </dgm:pt>
    <dgm:pt modelId="{B8C0333E-BC65-4FA1-9DCB-6F25C703DAB9}" type="pres">
      <dgm:prSet presAssocID="{6F6BFFA5-165B-4988-B018-06E42029A8B0}" presName="connectorText" presStyleLbl="sibTrans1D1" presStyleIdx="9" presStyleCnt="10"/>
      <dgm:spPr/>
      <dgm:t>
        <a:bodyPr/>
        <a:lstStyle/>
        <a:p>
          <a:endParaRPr lang="en-US"/>
        </a:p>
      </dgm:t>
    </dgm:pt>
    <dgm:pt modelId="{1326F478-E293-476E-BBB6-E73F1444B644}" type="pres">
      <dgm:prSet presAssocID="{E3C351BC-6BB3-497B-99C7-226ABF10722E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2C1256-7365-4FF5-B225-A288085BA332}" srcId="{042D7DF5-6D58-46ED-A528-C14D1E2786D8}" destId="{1F449BA0-56A3-4F55-A1B2-9F57450AA0B4}" srcOrd="2" destOrd="0" parTransId="{100EE027-C3B2-4B90-AE60-DDE6A1C9C5A9}" sibTransId="{51B11FD9-BCA6-4170-A40E-172883015F39}"/>
    <dgm:cxn modelId="{6248EEFB-0877-4FD9-B328-7477E4BDCB10}" type="presOf" srcId="{FEEE5B3B-C119-4C67-B9F3-D48B73E05554}" destId="{99D89273-D7CC-43B6-9C39-501CB1DE0199}" srcOrd="0" destOrd="0" presId="urn:microsoft.com/office/officeart/2005/8/layout/bProcess3"/>
    <dgm:cxn modelId="{1D7AEB42-E687-45E8-864F-36213B666F25}" srcId="{042D7DF5-6D58-46ED-A528-C14D1E2786D8}" destId="{CDD1C9F5-FE58-46FC-A512-A5B6F4B944EC}" srcOrd="9" destOrd="0" parTransId="{297F3173-BC86-45C0-9A74-1ACEADC0CCDA}" sibTransId="{6F6BFFA5-165B-4988-B018-06E42029A8B0}"/>
    <dgm:cxn modelId="{F2B007F4-5AD8-4544-8127-3464376F5C88}" type="presOf" srcId="{75937743-B9EF-43EA-82A3-93512F67F62E}" destId="{17B4B028-F0AB-48D6-97D8-ADD8C42562C5}" srcOrd="1" destOrd="0" presId="urn:microsoft.com/office/officeart/2005/8/layout/bProcess3"/>
    <dgm:cxn modelId="{02B632EC-7858-4268-97C3-352083810B03}" srcId="{042D7DF5-6D58-46ED-A528-C14D1E2786D8}" destId="{940CC7B9-8867-45E1-8BA0-DD4F2D629972}" srcOrd="3" destOrd="0" parTransId="{0C4E329B-5262-4DAB-8710-DDE4199B20FA}" sibTransId="{08AFC147-2B94-47DC-BBE4-DB67B3951853}"/>
    <dgm:cxn modelId="{C1043A72-C05B-444F-AA5A-5EB03293F991}" type="presOf" srcId="{CCDAB962-E88C-4A91-97FD-5A3C139276BD}" destId="{940BA101-DAC2-4218-AA18-167005700638}" srcOrd="0" destOrd="0" presId="urn:microsoft.com/office/officeart/2005/8/layout/bProcess3"/>
    <dgm:cxn modelId="{4E52051B-BE3C-484A-A76D-6F49A70C2F01}" srcId="{042D7DF5-6D58-46ED-A528-C14D1E2786D8}" destId="{827614B2-5F2A-4292-B077-FBFA6408CBCB}" srcOrd="1" destOrd="0" parTransId="{19287685-F5C2-4F5F-B270-46941CE643C8}" sibTransId="{7B56A117-6B74-4839-97BA-266C066665DA}"/>
    <dgm:cxn modelId="{5C3D4C5A-DD36-4791-A35F-864DE41356A6}" type="presOf" srcId="{BA64AF37-AB2E-4CD1-B3E0-5CB3EDB3FB6E}" destId="{D14F9599-36A1-4170-A9F4-6654BC580BDC}" srcOrd="0" destOrd="0" presId="urn:microsoft.com/office/officeart/2005/8/layout/bProcess3"/>
    <dgm:cxn modelId="{C7F9FA85-9BA3-4051-8D5C-0C9D1607E2BA}" type="presOf" srcId="{08AFC147-2B94-47DC-BBE4-DB67B3951853}" destId="{87327A5A-697A-4C8D-9260-7BA871C693D3}" srcOrd="0" destOrd="0" presId="urn:microsoft.com/office/officeart/2005/8/layout/bProcess3"/>
    <dgm:cxn modelId="{EF88F25C-4837-4B15-AD7B-D0DAA2B0B55C}" type="presOf" srcId="{3CA58ADE-5A66-42AE-9BC4-A3190F6CFF6E}" destId="{C00C37AC-98E5-4EBC-A990-22906083129A}" srcOrd="0" destOrd="0" presId="urn:microsoft.com/office/officeart/2005/8/layout/bProcess3"/>
    <dgm:cxn modelId="{B0D1D40A-CB10-4B60-832F-6917EDEE51E7}" srcId="{042D7DF5-6D58-46ED-A528-C14D1E2786D8}" destId="{4EBD2D99-41A4-4136-B58E-D005A14A599F}" srcOrd="7" destOrd="0" parTransId="{65249D36-E7CD-444E-9817-9C2757C15C72}" sibTransId="{75937743-B9EF-43EA-82A3-93512F67F62E}"/>
    <dgm:cxn modelId="{0DCF50D3-192B-408B-AEEE-4CCC1507BAFC}" srcId="{042D7DF5-6D58-46ED-A528-C14D1E2786D8}" destId="{BA64AF37-AB2E-4CD1-B3E0-5CB3EDB3FB6E}" srcOrd="5" destOrd="0" parTransId="{8A582794-581B-4128-A077-BFB820967BFF}" sibTransId="{3CA58ADE-5A66-42AE-9BC4-A3190F6CFF6E}"/>
    <dgm:cxn modelId="{380F833F-2070-4C3A-874A-6EA0741867B9}" srcId="{042D7DF5-6D58-46ED-A528-C14D1E2786D8}" destId="{AD894F37-D434-4A81-A7AC-9EB433547A8C}" srcOrd="4" destOrd="0" parTransId="{AEA619D7-AA38-4155-A3F5-C92275C2ABDD}" sibTransId="{0F46BD59-B4E2-4D3D-9B64-4E8C0764BF46}"/>
    <dgm:cxn modelId="{6C11C7A8-1C06-4AD0-9648-9471B096DFE6}" type="presOf" srcId="{E3C351BC-6BB3-497B-99C7-226ABF10722E}" destId="{1326F478-E293-476E-BBB6-E73F1444B644}" srcOrd="0" destOrd="0" presId="urn:microsoft.com/office/officeart/2005/8/layout/bProcess3"/>
    <dgm:cxn modelId="{378C7554-F819-4075-8FD3-BF8393530049}" type="presOf" srcId="{940CC7B9-8867-45E1-8BA0-DD4F2D629972}" destId="{9C4E5328-1EE3-4F9B-959C-39AC1095F032}" srcOrd="0" destOrd="0" presId="urn:microsoft.com/office/officeart/2005/8/layout/bProcess3"/>
    <dgm:cxn modelId="{B43ED1EB-261C-4E78-8AE5-CEB25EDE3125}" type="presOf" srcId="{827614B2-5F2A-4292-B077-FBFA6408CBCB}" destId="{845C488D-7C0B-4EE8-9DE7-202C7F5B9FA5}" srcOrd="0" destOrd="0" presId="urn:microsoft.com/office/officeart/2005/8/layout/bProcess3"/>
    <dgm:cxn modelId="{E18D2987-B382-4533-AE17-796E050CBF4A}" type="presOf" srcId="{08AFC147-2B94-47DC-BBE4-DB67B3951853}" destId="{D3F36E12-67C4-4508-8A96-AA0F82379549}" srcOrd="1" destOrd="0" presId="urn:microsoft.com/office/officeart/2005/8/layout/bProcess3"/>
    <dgm:cxn modelId="{D59CA299-89BE-4509-A471-4B9CDDD9FF75}" type="presOf" srcId="{AD894F37-D434-4A81-A7AC-9EB433547A8C}" destId="{04E5F3B2-BC9B-4A89-B471-00A8A9F1BAA5}" srcOrd="0" destOrd="0" presId="urn:microsoft.com/office/officeart/2005/8/layout/bProcess3"/>
    <dgm:cxn modelId="{6F7578C5-A31B-4614-8672-4AA9516B99F8}" type="presOf" srcId="{0F46BD59-B4E2-4D3D-9B64-4E8C0764BF46}" destId="{DCA6AC67-1594-4ECE-A010-6130463528D9}" srcOrd="1" destOrd="0" presId="urn:microsoft.com/office/officeart/2005/8/layout/bProcess3"/>
    <dgm:cxn modelId="{0FDD85B3-B3CB-455E-80CD-1772D3C486B7}" type="presOf" srcId="{6F6BFFA5-165B-4988-B018-06E42029A8B0}" destId="{9CCC433C-4BAE-46B4-BC9F-6C29AA4F85D7}" srcOrd="0" destOrd="0" presId="urn:microsoft.com/office/officeart/2005/8/layout/bProcess3"/>
    <dgm:cxn modelId="{EA036076-8CA5-4DA0-970C-591F6769C58F}" type="presOf" srcId="{75937743-B9EF-43EA-82A3-93512F67F62E}" destId="{BF24601C-258E-453F-9F42-240552C168F3}" srcOrd="0" destOrd="0" presId="urn:microsoft.com/office/officeart/2005/8/layout/bProcess3"/>
    <dgm:cxn modelId="{25F66866-5E4A-4F88-9315-4227FE02A47C}" type="presOf" srcId="{6F6BFFA5-165B-4988-B018-06E42029A8B0}" destId="{B8C0333E-BC65-4FA1-9DCB-6F25C703DAB9}" srcOrd="1" destOrd="0" presId="urn:microsoft.com/office/officeart/2005/8/layout/bProcess3"/>
    <dgm:cxn modelId="{339EE638-AD74-4F32-83D5-A7E45A6B1C52}" type="presOf" srcId="{FEEE5B3B-C119-4C67-B9F3-D48B73E05554}" destId="{F135EA8E-6F5A-41C5-8E9D-8930251DBF4B}" srcOrd="1" destOrd="0" presId="urn:microsoft.com/office/officeart/2005/8/layout/bProcess3"/>
    <dgm:cxn modelId="{B90EC7A8-3BA0-463D-9A17-86E02F30C755}" type="presOf" srcId="{98E06B71-0C17-48BB-B105-8377E3E8A073}" destId="{AB8C34CA-18F8-42FB-9C28-2CB2DA928F6C}" srcOrd="0" destOrd="0" presId="urn:microsoft.com/office/officeart/2005/8/layout/bProcess3"/>
    <dgm:cxn modelId="{BB096975-1149-4804-AE0B-131A92FC303F}" type="presOf" srcId="{16A476D5-EAED-4CD8-943E-6D28719CDCD4}" destId="{74E40795-720F-4DCB-BB58-F889E9622FE9}" srcOrd="1" destOrd="0" presId="urn:microsoft.com/office/officeart/2005/8/layout/bProcess3"/>
    <dgm:cxn modelId="{97C11748-A4A5-459F-BBA3-5B891A79849F}" type="presOf" srcId="{A108F701-587A-46ED-BACA-24D7DDD66336}" destId="{B5AFF1C0-89AC-480F-908C-0DB986C46D11}" srcOrd="0" destOrd="0" presId="urn:microsoft.com/office/officeart/2005/8/layout/bProcess3"/>
    <dgm:cxn modelId="{01445916-4D9A-4245-8D6F-803893C8E0EC}" type="presOf" srcId="{1F449BA0-56A3-4F55-A1B2-9F57450AA0B4}" destId="{BC7C4401-DBD5-4CA3-8C1A-CAAD41639B2E}" srcOrd="0" destOrd="0" presId="urn:microsoft.com/office/officeart/2005/8/layout/bProcess3"/>
    <dgm:cxn modelId="{F479A7CD-C40C-444F-8BA3-D565ADB84557}" type="presOf" srcId="{042D7DF5-6D58-46ED-A528-C14D1E2786D8}" destId="{FA76FE97-E0BE-4471-8324-9521F98D1B87}" srcOrd="0" destOrd="0" presId="urn:microsoft.com/office/officeart/2005/8/layout/bProcess3"/>
    <dgm:cxn modelId="{22B12B5A-D8EA-4580-8A7C-48A2F0661531}" type="presOf" srcId="{51B11FD9-BCA6-4170-A40E-172883015F39}" destId="{E302F962-AA9B-47A3-9F47-B5F1D009B2FA}" srcOrd="0" destOrd="0" presId="urn:microsoft.com/office/officeart/2005/8/layout/bProcess3"/>
    <dgm:cxn modelId="{B945344B-D555-47C9-9F35-A7CF37EB8BAC}" type="presOf" srcId="{4EBD2D99-41A4-4136-B58E-D005A14A599F}" destId="{B0F9DF74-435D-48F6-83E7-E6ED5CE7C47E}" srcOrd="0" destOrd="0" presId="urn:microsoft.com/office/officeart/2005/8/layout/bProcess3"/>
    <dgm:cxn modelId="{1C0617F5-5A7C-41E9-AB5C-2887F1BA0933}" type="presOf" srcId="{C86AABC5-1173-4D37-A7BE-6DEFD69B8623}" destId="{CDDB57C3-9421-4905-B2CE-CFDDE18D4EF4}" srcOrd="0" destOrd="0" presId="urn:microsoft.com/office/officeart/2005/8/layout/bProcess3"/>
    <dgm:cxn modelId="{3456347D-EAE4-4B8F-AA61-1ABC056B4139}" type="presOf" srcId="{7B56A117-6B74-4839-97BA-266C066665DA}" destId="{6FE72E1B-9C77-44C1-B5FF-67871F1A56DE}" srcOrd="0" destOrd="0" presId="urn:microsoft.com/office/officeart/2005/8/layout/bProcess3"/>
    <dgm:cxn modelId="{12F5F227-03DE-47F8-AB71-2D062C88EB1F}" type="presOf" srcId="{7B56A117-6B74-4839-97BA-266C066665DA}" destId="{ED9CBF92-03A1-4191-A8A6-40DAC8E61816}" srcOrd="1" destOrd="0" presId="urn:microsoft.com/office/officeart/2005/8/layout/bProcess3"/>
    <dgm:cxn modelId="{D8C42730-BB75-4BCB-9DFD-CEC38BB16892}" srcId="{042D7DF5-6D58-46ED-A528-C14D1E2786D8}" destId="{E3C351BC-6BB3-497B-99C7-226ABF10722E}" srcOrd="10" destOrd="0" parTransId="{16FD0966-5E4A-4879-8463-C7EF4E049C1E}" sibTransId="{EC8BD65E-8C26-4D65-8E7B-590FD6B2DD34}"/>
    <dgm:cxn modelId="{4140749D-8C53-4601-ACB4-FC9C510B7EF4}" type="presOf" srcId="{A108F701-587A-46ED-BACA-24D7DDD66336}" destId="{9453167E-F351-4174-AA34-E4498903C4E7}" srcOrd="1" destOrd="0" presId="urn:microsoft.com/office/officeart/2005/8/layout/bProcess3"/>
    <dgm:cxn modelId="{0B7DFB07-0ADD-471E-8B7A-58934FCC2F7B}" type="presOf" srcId="{3CA58ADE-5A66-42AE-9BC4-A3190F6CFF6E}" destId="{80DDED5D-6B37-4014-B027-29E4F84F545D}" srcOrd="1" destOrd="0" presId="urn:microsoft.com/office/officeart/2005/8/layout/bProcess3"/>
    <dgm:cxn modelId="{A215E293-B7F7-48EA-B4FA-60078CE7636A}" srcId="{042D7DF5-6D58-46ED-A528-C14D1E2786D8}" destId="{CCDAB962-E88C-4A91-97FD-5A3C139276BD}" srcOrd="6" destOrd="0" parTransId="{4CF27DC8-C395-4B4F-A7DB-FBCDC03D95CF}" sibTransId="{A108F701-587A-46ED-BACA-24D7DDD66336}"/>
    <dgm:cxn modelId="{CCBFA02C-FEC1-4EF1-A84A-9F4BF9E61217}" type="presOf" srcId="{0F46BD59-B4E2-4D3D-9B64-4E8C0764BF46}" destId="{E1C2105B-72B8-444B-8B4B-C27FC41434FD}" srcOrd="0" destOrd="0" presId="urn:microsoft.com/office/officeart/2005/8/layout/bProcess3"/>
    <dgm:cxn modelId="{277B26ED-47DE-4999-A949-318BDF20A07F}" type="presOf" srcId="{CDD1C9F5-FE58-46FC-A512-A5B6F4B944EC}" destId="{EDA2EEE1-797E-438F-99D4-7519041C3D67}" srcOrd="0" destOrd="0" presId="urn:microsoft.com/office/officeart/2005/8/layout/bProcess3"/>
    <dgm:cxn modelId="{3E686F25-DC20-4F57-81A3-05B35CA05DF7}" srcId="{042D7DF5-6D58-46ED-A528-C14D1E2786D8}" destId="{98E06B71-0C17-48BB-B105-8377E3E8A073}" srcOrd="0" destOrd="0" parTransId="{120C4862-529E-4570-AEF1-5A6524139477}" sibTransId="{FEEE5B3B-C119-4C67-B9F3-D48B73E05554}"/>
    <dgm:cxn modelId="{D9EADD1C-69B0-44E5-B60A-9994DE735FC9}" srcId="{042D7DF5-6D58-46ED-A528-C14D1E2786D8}" destId="{C86AABC5-1173-4D37-A7BE-6DEFD69B8623}" srcOrd="8" destOrd="0" parTransId="{F0810A51-0046-455D-A42D-736AAF654451}" sibTransId="{16A476D5-EAED-4CD8-943E-6D28719CDCD4}"/>
    <dgm:cxn modelId="{698629A9-661F-4626-9E30-49947498E706}" type="presOf" srcId="{16A476D5-EAED-4CD8-943E-6D28719CDCD4}" destId="{3970C82C-6DED-4AE8-A71C-6A6DAEDCBA95}" srcOrd="0" destOrd="0" presId="urn:microsoft.com/office/officeart/2005/8/layout/bProcess3"/>
    <dgm:cxn modelId="{63EF1488-374E-4810-8C46-F258C87B029D}" type="presOf" srcId="{51B11FD9-BCA6-4170-A40E-172883015F39}" destId="{0F4EFE9E-4764-4835-B63F-2E17F64ECB5A}" srcOrd="1" destOrd="0" presId="urn:microsoft.com/office/officeart/2005/8/layout/bProcess3"/>
    <dgm:cxn modelId="{16EC33C7-6960-42F2-A641-404990AC95BE}" type="presParOf" srcId="{FA76FE97-E0BE-4471-8324-9521F98D1B87}" destId="{AB8C34CA-18F8-42FB-9C28-2CB2DA928F6C}" srcOrd="0" destOrd="0" presId="urn:microsoft.com/office/officeart/2005/8/layout/bProcess3"/>
    <dgm:cxn modelId="{34860E84-3B3B-44CA-B518-153CF8B8993D}" type="presParOf" srcId="{FA76FE97-E0BE-4471-8324-9521F98D1B87}" destId="{99D89273-D7CC-43B6-9C39-501CB1DE0199}" srcOrd="1" destOrd="0" presId="urn:microsoft.com/office/officeart/2005/8/layout/bProcess3"/>
    <dgm:cxn modelId="{1343BB26-5C0B-4401-B308-6E576679BADC}" type="presParOf" srcId="{99D89273-D7CC-43B6-9C39-501CB1DE0199}" destId="{F135EA8E-6F5A-41C5-8E9D-8930251DBF4B}" srcOrd="0" destOrd="0" presId="urn:microsoft.com/office/officeart/2005/8/layout/bProcess3"/>
    <dgm:cxn modelId="{9E9A7720-4DDD-46DF-AEBB-F1A506214C57}" type="presParOf" srcId="{FA76FE97-E0BE-4471-8324-9521F98D1B87}" destId="{845C488D-7C0B-4EE8-9DE7-202C7F5B9FA5}" srcOrd="2" destOrd="0" presId="urn:microsoft.com/office/officeart/2005/8/layout/bProcess3"/>
    <dgm:cxn modelId="{235A466B-7679-475C-86B0-7149C045F815}" type="presParOf" srcId="{FA76FE97-E0BE-4471-8324-9521F98D1B87}" destId="{6FE72E1B-9C77-44C1-B5FF-67871F1A56DE}" srcOrd="3" destOrd="0" presId="urn:microsoft.com/office/officeart/2005/8/layout/bProcess3"/>
    <dgm:cxn modelId="{913189A8-3F6E-4BA8-87ED-4DDE62FD7B87}" type="presParOf" srcId="{6FE72E1B-9C77-44C1-B5FF-67871F1A56DE}" destId="{ED9CBF92-03A1-4191-A8A6-40DAC8E61816}" srcOrd="0" destOrd="0" presId="urn:microsoft.com/office/officeart/2005/8/layout/bProcess3"/>
    <dgm:cxn modelId="{86BB2B64-4B6B-4A9B-94D7-A3F73F2574D2}" type="presParOf" srcId="{FA76FE97-E0BE-4471-8324-9521F98D1B87}" destId="{BC7C4401-DBD5-4CA3-8C1A-CAAD41639B2E}" srcOrd="4" destOrd="0" presId="urn:microsoft.com/office/officeart/2005/8/layout/bProcess3"/>
    <dgm:cxn modelId="{47560C43-3228-4C81-A6FF-0B30D021FFD7}" type="presParOf" srcId="{FA76FE97-E0BE-4471-8324-9521F98D1B87}" destId="{E302F962-AA9B-47A3-9F47-B5F1D009B2FA}" srcOrd="5" destOrd="0" presId="urn:microsoft.com/office/officeart/2005/8/layout/bProcess3"/>
    <dgm:cxn modelId="{CF0CC906-10DB-4505-942F-3B758F738156}" type="presParOf" srcId="{E302F962-AA9B-47A3-9F47-B5F1D009B2FA}" destId="{0F4EFE9E-4764-4835-B63F-2E17F64ECB5A}" srcOrd="0" destOrd="0" presId="urn:microsoft.com/office/officeart/2005/8/layout/bProcess3"/>
    <dgm:cxn modelId="{B0CE5A12-4F0C-48F8-B5F1-407B7110AF92}" type="presParOf" srcId="{FA76FE97-E0BE-4471-8324-9521F98D1B87}" destId="{9C4E5328-1EE3-4F9B-959C-39AC1095F032}" srcOrd="6" destOrd="0" presId="urn:microsoft.com/office/officeart/2005/8/layout/bProcess3"/>
    <dgm:cxn modelId="{A4962AE9-0B98-485F-AD23-BA12C4067E01}" type="presParOf" srcId="{FA76FE97-E0BE-4471-8324-9521F98D1B87}" destId="{87327A5A-697A-4C8D-9260-7BA871C693D3}" srcOrd="7" destOrd="0" presId="urn:microsoft.com/office/officeart/2005/8/layout/bProcess3"/>
    <dgm:cxn modelId="{1F19FE04-8338-4033-8EB7-6E0B1F3FCAA2}" type="presParOf" srcId="{87327A5A-697A-4C8D-9260-7BA871C693D3}" destId="{D3F36E12-67C4-4508-8A96-AA0F82379549}" srcOrd="0" destOrd="0" presId="urn:microsoft.com/office/officeart/2005/8/layout/bProcess3"/>
    <dgm:cxn modelId="{BC09257B-5DF9-45A7-8322-859714C188C5}" type="presParOf" srcId="{FA76FE97-E0BE-4471-8324-9521F98D1B87}" destId="{04E5F3B2-BC9B-4A89-B471-00A8A9F1BAA5}" srcOrd="8" destOrd="0" presId="urn:microsoft.com/office/officeart/2005/8/layout/bProcess3"/>
    <dgm:cxn modelId="{01F3DAF8-B5BE-4C77-81B6-264F9873B0AC}" type="presParOf" srcId="{FA76FE97-E0BE-4471-8324-9521F98D1B87}" destId="{E1C2105B-72B8-444B-8B4B-C27FC41434FD}" srcOrd="9" destOrd="0" presId="urn:microsoft.com/office/officeart/2005/8/layout/bProcess3"/>
    <dgm:cxn modelId="{12854421-4521-44F7-8E57-1D6ABF910508}" type="presParOf" srcId="{E1C2105B-72B8-444B-8B4B-C27FC41434FD}" destId="{DCA6AC67-1594-4ECE-A010-6130463528D9}" srcOrd="0" destOrd="0" presId="urn:microsoft.com/office/officeart/2005/8/layout/bProcess3"/>
    <dgm:cxn modelId="{4E54D3F6-5357-412C-BD20-40C2BA013D43}" type="presParOf" srcId="{FA76FE97-E0BE-4471-8324-9521F98D1B87}" destId="{D14F9599-36A1-4170-A9F4-6654BC580BDC}" srcOrd="10" destOrd="0" presId="urn:microsoft.com/office/officeart/2005/8/layout/bProcess3"/>
    <dgm:cxn modelId="{BE512D7A-6441-4BD1-A5F1-3DE4B8A4D78C}" type="presParOf" srcId="{FA76FE97-E0BE-4471-8324-9521F98D1B87}" destId="{C00C37AC-98E5-4EBC-A990-22906083129A}" srcOrd="11" destOrd="0" presId="urn:microsoft.com/office/officeart/2005/8/layout/bProcess3"/>
    <dgm:cxn modelId="{09023561-B5C3-482C-B568-07F444DAFA79}" type="presParOf" srcId="{C00C37AC-98E5-4EBC-A990-22906083129A}" destId="{80DDED5D-6B37-4014-B027-29E4F84F545D}" srcOrd="0" destOrd="0" presId="urn:microsoft.com/office/officeart/2005/8/layout/bProcess3"/>
    <dgm:cxn modelId="{4425CA8A-C272-49F5-B8E9-A8AE99419FD4}" type="presParOf" srcId="{FA76FE97-E0BE-4471-8324-9521F98D1B87}" destId="{940BA101-DAC2-4218-AA18-167005700638}" srcOrd="12" destOrd="0" presId="urn:microsoft.com/office/officeart/2005/8/layout/bProcess3"/>
    <dgm:cxn modelId="{06533A72-3FF8-4864-802A-58AA7A1E4436}" type="presParOf" srcId="{FA76FE97-E0BE-4471-8324-9521F98D1B87}" destId="{B5AFF1C0-89AC-480F-908C-0DB986C46D11}" srcOrd="13" destOrd="0" presId="urn:microsoft.com/office/officeart/2005/8/layout/bProcess3"/>
    <dgm:cxn modelId="{86FC3252-1A81-4F94-A61F-66BEC76CB11D}" type="presParOf" srcId="{B5AFF1C0-89AC-480F-908C-0DB986C46D11}" destId="{9453167E-F351-4174-AA34-E4498903C4E7}" srcOrd="0" destOrd="0" presId="urn:microsoft.com/office/officeart/2005/8/layout/bProcess3"/>
    <dgm:cxn modelId="{EDE1C932-A3D9-462F-9DFA-4DB82A444961}" type="presParOf" srcId="{FA76FE97-E0BE-4471-8324-9521F98D1B87}" destId="{B0F9DF74-435D-48F6-83E7-E6ED5CE7C47E}" srcOrd="14" destOrd="0" presId="urn:microsoft.com/office/officeart/2005/8/layout/bProcess3"/>
    <dgm:cxn modelId="{8757FEB5-0840-4DF4-95C3-760A667DA865}" type="presParOf" srcId="{FA76FE97-E0BE-4471-8324-9521F98D1B87}" destId="{BF24601C-258E-453F-9F42-240552C168F3}" srcOrd="15" destOrd="0" presId="urn:microsoft.com/office/officeart/2005/8/layout/bProcess3"/>
    <dgm:cxn modelId="{4C41FEB4-401C-4AFF-8D2D-5F290DB78B90}" type="presParOf" srcId="{BF24601C-258E-453F-9F42-240552C168F3}" destId="{17B4B028-F0AB-48D6-97D8-ADD8C42562C5}" srcOrd="0" destOrd="0" presId="urn:microsoft.com/office/officeart/2005/8/layout/bProcess3"/>
    <dgm:cxn modelId="{121A280A-92C1-4A8A-BB24-E5FC9B93D419}" type="presParOf" srcId="{FA76FE97-E0BE-4471-8324-9521F98D1B87}" destId="{CDDB57C3-9421-4905-B2CE-CFDDE18D4EF4}" srcOrd="16" destOrd="0" presId="urn:microsoft.com/office/officeart/2005/8/layout/bProcess3"/>
    <dgm:cxn modelId="{F83ED650-0CB3-4A99-AB40-35CEB1CE0516}" type="presParOf" srcId="{FA76FE97-E0BE-4471-8324-9521F98D1B87}" destId="{3970C82C-6DED-4AE8-A71C-6A6DAEDCBA95}" srcOrd="17" destOrd="0" presId="urn:microsoft.com/office/officeart/2005/8/layout/bProcess3"/>
    <dgm:cxn modelId="{532878C5-84CD-4031-9305-0EB72B2DFC7F}" type="presParOf" srcId="{3970C82C-6DED-4AE8-A71C-6A6DAEDCBA95}" destId="{74E40795-720F-4DCB-BB58-F889E9622FE9}" srcOrd="0" destOrd="0" presId="urn:microsoft.com/office/officeart/2005/8/layout/bProcess3"/>
    <dgm:cxn modelId="{53EB0E5B-469B-4298-9531-5738D318E05D}" type="presParOf" srcId="{FA76FE97-E0BE-4471-8324-9521F98D1B87}" destId="{EDA2EEE1-797E-438F-99D4-7519041C3D67}" srcOrd="18" destOrd="0" presId="urn:microsoft.com/office/officeart/2005/8/layout/bProcess3"/>
    <dgm:cxn modelId="{B25A18C5-D9CD-4C73-8BBD-8F7BC4AEBD60}" type="presParOf" srcId="{FA76FE97-E0BE-4471-8324-9521F98D1B87}" destId="{9CCC433C-4BAE-46B4-BC9F-6C29AA4F85D7}" srcOrd="19" destOrd="0" presId="urn:microsoft.com/office/officeart/2005/8/layout/bProcess3"/>
    <dgm:cxn modelId="{FC2316AF-A5CB-4951-B5A4-D8BDA0E2D136}" type="presParOf" srcId="{9CCC433C-4BAE-46B4-BC9F-6C29AA4F85D7}" destId="{B8C0333E-BC65-4FA1-9DCB-6F25C703DAB9}" srcOrd="0" destOrd="0" presId="urn:microsoft.com/office/officeart/2005/8/layout/bProcess3"/>
    <dgm:cxn modelId="{FED1609B-5922-4D25-85E7-6A3933470198}" type="presParOf" srcId="{FA76FE97-E0BE-4471-8324-9521F98D1B87}" destId="{1326F478-E293-476E-BBB6-E73F1444B644}" srcOrd="2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58E71C-963C-4708-A565-3BEAB934DEF1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AECD8B-0BB3-420F-837E-0965AEB1564B}">
      <dgm:prSet phldrT="[Text]"/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১ম দল: বৃক্কের  কাজ বর্ণনা করো।</a:t>
          </a:r>
          <a:endParaRPr lang="en-US" dirty="0"/>
        </a:p>
      </dgm:t>
    </dgm:pt>
    <dgm:pt modelId="{8C12ED63-AB3C-43A5-9CB3-814DE23D3011}" type="parTrans" cxnId="{BC69CEF9-52ED-4EC5-927D-C087A6FFA67C}">
      <dgm:prSet/>
      <dgm:spPr/>
      <dgm:t>
        <a:bodyPr/>
        <a:lstStyle/>
        <a:p>
          <a:endParaRPr lang="en-US"/>
        </a:p>
      </dgm:t>
    </dgm:pt>
    <dgm:pt modelId="{E6CA721B-6BE6-468C-9948-7183252889E2}" type="sibTrans" cxnId="{BC69CEF9-52ED-4EC5-927D-C087A6FFA67C}">
      <dgm:prSet/>
      <dgm:spPr/>
      <dgm:t>
        <a:bodyPr/>
        <a:lstStyle/>
        <a:p>
          <a:endParaRPr lang="en-US"/>
        </a:p>
      </dgm:t>
    </dgm:pt>
    <dgm:pt modelId="{72530CB6-8933-4846-AF3C-736F22A9C472}">
      <dgm:prSet phldrT="[Text]"/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৩য় দল: নেফ্রনের গঠন চিত্রসহ বর্ণনা করো।</a:t>
          </a:r>
          <a:endParaRPr lang="en-US" dirty="0"/>
        </a:p>
      </dgm:t>
    </dgm:pt>
    <dgm:pt modelId="{D317C8A4-0556-4ECE-9043-6FC6A8AFB0EF}" type="parTrans" cxnId="{72C63154-1199-43FE-B241-A1D4092C6CEF}">
      <dgm:prSet/>
      <dgm:spPr/>
      <dgm:t>
        <a:bodyPr/>
        <a:lstStyle/>
        <a:p>
          <a:endParaRPr lang="en-US"/>
        </a:p>
      </dgm:t>
    </dgm:pt>
    <dgm:pt modelId="{E592D5AB-E1F7-4CE0-9DAD-D42118D8FF51}" type="sibTrans" cxnId="{72C63154-1199-43FE-B241-A1D4092C6CEF}">
      <dgm:prSet/>
      <dgm:spPr/>
      <dgm:t>
        <a:bodyPr/>
        <a:lstStyle/>
        <a:p>
          <a:endParaRPr lang="en-US"/>
        </a:p>
      </dgm:t>
    </dgm:pt>
    <dgm:pt modelId="{B35A805E-3EEB-4CE2-BB31-49261DBB0CBB}">
      <dgm:prSet phldrT="[Text]"/>
      <dgm:spPr/>
      <dgm:t>
        <a:bodyPr/>
        <a:lstStyle/>
        <a:p>
          <a:r>
            <a:rPr lang="bn-IN" dirty="0" smtClean="0"/>
            <a:t>২য় দল: মূত্রের উপাদানগুলোর নাম লিখ।</a:t>
          </a:r>
          <a:endParaRPr lang="en-US" dirty="0"/>
        </a:p>
      </dgm:t>
    </dgm:pt>
    <dgm:pt modelId="{48372394-F759-4C42-875A-D7FBA8B92E82}" type="parTrans" cxnId="{99F04545-67D2-448A-8412-33BB20283558}">
      <dgm:prSet/>
      <dgm:spPr/>
      <dgm:t>
        <a:bodyPr/>
        <a:lstStyle/>
        <a:p>
          <a:endParaRPr lang="en-US"/>
        </a:p>
      </dgm:t>
    </dgm:pt>
    <dgm:pt modelId="{2EBF55EF-46E7-4EEA-9AC5-364D46522D38}" type="sibTrans" cxnId="{99F04545-67D2-448A-8412-33BB20283558}">
      <dgm:prSet/>
      <dgm:spPr/>
      <dgm:t>
        <a:bodyPr/>
        <a:lstStyle/>
        <a:p>
          <a:endParaRPr lang="en-US"/>
        </a:p>
      </dgm:t>
    </dgm:pt>
    <dgm:pt modelId="{FB62FD4E-A8EA-4041-AF7D-0B779851CE43}" type="pres">
      <dgm:prSet presAssocID="{2358E71C-963C-4708-A565-3BEAB934DEF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496101-2B0D-4F98-BA68-46F09B96ED0E}" type="pres">
      <dgm:prSet presAssocID="{59AECD8B-0BB3-420F-837E-0965AEB1564B}" presName="node" presStyleLbl="node1" presStyleIdx="0" presStyleCnt="3" custScaleX="2014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A63B1D-CC3A-44F9-97B6-A024A4FAB18A}" type="pres">
      <dgm:prSet presAssocID="{E6CA721B-6BE6-468C-9948-7183252889E2}" presName="sibTrans" presStyleLbl="sibTrans2D1" presStyleIdx="0" presStyleCnt="3" custScaleX="156162"/>
      <dgm:spPr/>
      <dgm:t>
        <a:bodyPr/>
        <a:lstStyle/>
        <a:p>
          <a:endParaRPr lang="en-US"/>
        </a:p>
      </dgm:t>
    </dgm:pt>
    <dgm:pt modelId="{5F900126-55C2-4D2C-B5F2-6131B42FA5E9}" type="pres">
      <dgm:prSet presAssocID="{E6CA721B-6BE6-468C-9948-7183252889E2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A994AD9C-F735-4A89-8834-738CEDD634BA}" type="pres">
      <dgm:prSet presAssocID="{72530CB6-8933-4846-AF3C-736F22A9C472}" presName="node" presStyleLbl="node1" presStyleIdx="1" presStyleCnt="3" custScaleX="156278" custRadScaleRad="135074" custRadScaleInc="-137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095F19-BCA0-43A1-B7E5-DFE471875D31}" type="pres">
      <dgm:prSet presAssocID="{E592D5AB-E1F7-4CE0-9DAD-D42118D8FF51}" presName="sibTrans" presStyleLbl="sibTrans2D1" presStyleIdx="1" presStyleCnt="3" custScaleX="118081"/>
      <dgm:spPr/>
      <dgm:t>
        <a:bodyPr/>
        <a:lstStyle/>
        <a:p>
          <a:endParaRPr lang="en-US"/>
        </a:p>
      </dgm:t>
    </dgm:pt>
    <dgm:pt modelId="{94610BFB-8668-4FE9-B3F9-BF04C9FDB70F}" type="pres">
      <dgm:prSet presAssocID="{E592D5AB-E1F7-4CE0-9DAD-D42118D8FF51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6DCA0AF9-CFDF-47E4-8EAC-C049AA1F8DC9}" type="pres">
      <dgm:prSet presAssocID="{B35A805E-3EEB-4CE2-BB31-49261DBB0CBB}" presName="node" presStyleLbl="node1" presStyleIdx="2" presStyleCnt="3" custScaleX="162420" custRadScaleRad="139260" custRadScaleInc="149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98CA6E-1813-4DA8-9228-35FB8B0DCAAE}" type="pres">
      <dgm:prSet presAssocID="{2EBF55EF-46E7-4EEA-9AC5-364D46522D38}" presName="sibTrans" presStyleLbl="sibTrans2D1" presStyleIdx="2" presStyleCnt="3" custScaleX="136377"/>
      <dgm:spPr/>
      <dgm:t>
        <a:bodyPr/>
        <a:lstStyle/>
        <a:p>
          <a:endParaRPr lang="en-US"/>
        </a:p>
      </dgm:t>
    </dgm:pt>
    <dgm:pt modelId="{15206B1B-22F5-4127-974F-D85A5EAE8510}" type="pres">
      <dgm:prSet presAssocID="{2EBF55EF-46E7-4EEA-9AC5-364D46522D38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BC69CEF9-52ED-4EC5-927D-C087A6FFA67C}" srcId="{2358E71C-963C-4708-A565-3BEAB934DEF1}" destId="{59AECD8B-0BB3-420F-837E-0965AEB1564B}" srcOrd="0" destOrd="0" parTransId="{8C12ED63-AB3C-43A5-9CB3-814DE23D3011}" sibTransId="{E6CA721B-6BE6-468C-9948-7183252889E2}"/>
    <dgm:cxn modelId="{ACDFD890-4E51-49DE-BBD0-4ED167034371}" type="presOf" srcId="{59AECD8B-0BB3-420F-837E-0965AEB1564B}" destId="{F8496101-2B0D-4F98-BA68-46F09B96ED0E}" srcOrd="0" destOrd="0" presId="urn:microsoft.com/office/officeart/2005/8/layout/cycle7"/>
    <dgm:cxn modelId="{D741D47D-05C0-4FB0-81B6-621E1AAC3ACD}" type="presOf" srcId="{E592D5AB-E1F7-4CE0-9DAD-D42118D8FF51}" destId="{8B095F19-BCA0-43A1-B7E5-DFE471875D31}" srcOrd="0" destOrd="0" presId="urn:microsoft.com/office/officeart/2005/8/layout/cycle7"/>
    <dgm:cxn modelId="{DB6D85A8-8F95-4E3C-9B10-B6877401C029}" type="presOf" srcId="{2EBF55EF-46E7-4EEA-9AC5-364D46522D38}" destId="{15206B1B-22F5-4127-974F-D85A5EAE8510}" srcOrd="1" destOrd="0" presId="urn:microsoft.com/office/officeart/2005/8/layout/cycle7"/>
    <dgm:cxn modelId="{C5586E4A-7FDC-454C-86E1-0E596A425A81}" type="presOf" srcId="{E6CA721B-6BE6-468C-9948-7183252889E2}" destId="{61A63B1D-CC3A-44F9-97B6-A024A4FAB18A}" srcOrd="0" destOrd="0" presId="urn:microsoft.com/office/officeart/2005/8/layout/cycle7"/>
    <dgm:cxn modelId="{99F04545-67D2-448A-8412-33BB20283558}" srcId="{2358E71C-963C-4708-A565-3BEAB934DEF1}" destId="{B35A805E-3EEB-4CE2-BB31-49261DBB0CBB}" srcOrd="2" destOrd="0" parTransId="{48372394-F759-4C42-875A-D7FBA8B92E82}" sibTransId="{2EBF55EF-46E7-4EEA-9AC5-364D46522D38}"/>
    <dgm:cxn modelId="{D778CCC9-E4C4-4745-ACF1-0CD22F60D55F}" type="presOf" srcId="{E592D5AB-E1F7-4CE0-9DAD-D42118D8FF51}" destId="{94610BFB-8668-4FE9-B3F9-BF04C9FDB70F}" srcOrd="1" destOrd="0" presId="urn:microsoft.com/office/officeart/2005/8/layout/cycle7"/>
    <dgm:cxn modelId="{67278810-8982-4BE4-8587-0C1675BCC5AC}" type="presOf" srcId="{E6CA721B-6BE6-468C-9948-7183252889E2}" destId="{5F900126-55C2-4D2C-B5F2-6131B42FA5E9}" srcOrd="1" destOrd="0" presId="urn:microsoft.com/office/officeart/2005/8/layout/cycle7"/>
    <dgm:cxn modelId="{D3497BCE-640D-408E-8927-1B157E194004}" type="presOf" srcId="{72530CB6-8933-4846-AF3C-736F22A9C472}" destId="{A994AD9C-F735-4A89-8834-738CEDD634BA}" srcOrd="0" destOrd="0" presId="urn:microsoft.com/office/officeart/2005/8/layout/cycle7"/>
    <dgm:cxn modelId="{4DAFB432-95DB-4134-9726-1B21F30FAC0F}" type="presOf" srcId="{2EBF55EF-46E7-4EEA-9AC5-364D46522D38}" destId="{3398CA6E-1813-4DA8-9228-35FB8B0DCAAE}" srcOrd="0" destOrd="0" presId="urn:microsoft.com/office/officeart/2005/8/layout/cycle7"/>
    <dgm:cxn modelId="{263094E2-8DC3-42B1-9A3B-A02F7F36D8ED}" type="presOf" srcId="{B35A805E-3EEB-4CE2-BB31-49261DBB0CBB}" destId="{6DCA0AF9-CFDF-47E4-8EAC-C049AA1F8DC9}" srcOrd="0" destOrd="0" presId="urn:microsoft.com/office/officeart/2005/8/layout/cycle7"/>
    <dgm:cxn modelId="{72C63154-1199-43FE-B241-A1D4092C6CEF}" srcId="{2358E71C-963C-4708-A565-3BEAB934DEF1}" destId="{72530CB6-8933-4846-AF3C-736F22A9C472}" srcOrd="1" destOrd="0" parTransId="{D317C8A4-0556-4ECE-9043-6FC6A8AFB0EF}" sibTransId="{E592D5AB-E1F7-4CE0-9DAD-D42118D8FF51}"/>
    <dgm:cxn modelId="{C0265586-92F2-405C-BB95-D4B49314BFBC}" type="presOf" srcId="{2358E71C-963C-4708-A565-3BEAB934DEF1}" destId="{FB62FD4E-A8EA-4041-AF7D-0B779851CE43}" srcOrd="0" destOrd="0" presId="urn:microsoft.com/office/officeart/2005/8/layout/cycle7"/>
    <dgm:cxn modelId="{5253A7EC-249F-4A3E-87EB-54FC807C93AB}" type="presParOf" srcId="{FB62FD4E-A8EA-4041-AF7D-0B779851CE43}" destId="{F8496101-2B0D-4F98-BA68-46F09B96ED0E}" srcOrd="0" destOrd="0" presId="urn:microsoft.com/office/officeart/2005/8/layout/cycle7"/>
    <dgm:cxn modelId="{2C5AB290-97FD-4EE8-A415-198127E2A8C9}" type="presParOf" srcId="{FB62FD4E-A8EA-4041-AF7D-0B779851CE43}" destId="{61A63B1D-CC3A-44F9-97B6-A024A4FAB18A}" srcOrd="1" destOrd="0" presId="urn:microsoft.com/office/officeart/2005/8/layout/cycle7"/>
    <dgm:cxn modelId="{CB7A0A3E-7DE4-4050-A795-BD912B7A2FC4}" type="presParOf" srcId="{61A63B1D-CC3A-44F9-97B6-A024A4FAB18A}" destId="{5F900126-55C2-4D2C-B5F2-6131B42FA5E9}" srcOrd="0" destOrd="0" presId="urn:microsoft.com/office/officeart/2005/8/layout/cycle7"/>
    <dgm:cxn modelId="{65CD1683-03A5-477F-A2FC-D76E1606FB24}" type="presParOf" srcId="{FB62FD4E-A8EA-4041-AF7D-0B779851CE43}" destId="{A994AD9C-F735-4A89-8834-738CEDD634BA}" srcOrd="2" destOrd="0" presId="urn:microsoft.com/office/officeart/2005/8/layout/cycle7"/>
    <dgm:cxn modelId="{217B36AE-545D-406B-9002-432CFEB776E4}" type="presParOf" srcId="{FB62FD4E-A8EA-4041-AF7D-0B779851CE43}" destId="{8B095F19-BCA0-43A1-B7E5-DFE471875D31}" srcOrd="3" destOrd="0" presId="urn:microsoft.com/office/officeart/2005/8/layout/cycle7"/>
    <dgm:cxn modelId="{D62FB3C9-81A2-4E4A-95B6-22BF283D0775}" type="presParOf" srcId="{8B095F19-BCA0-43A1-B7E5-DFE471875D31}" destId="{94610BFB-8668-4FE9-B3F9-BF04C9FDB70F}" srcOrd="0" destOrd="0" presId="urn:microsoft.com/office/officeart/2005/8/layout/cycle7"/>
    <dgm:cxn modelId="{3387B15C-1E01-46D3-B0CF-014B5DD4AE0E}" type="presParOf" srcId="{FB62FD4E-A8EA-4041-AF7D-0B779851CE43}" destId="{6DCA0AF9-CFDF-47E4-8EAC-C049AA1F8DC9}" srcOrd="4" destOrd="0" presId="urn:microsoft.com/office/officeart/2005/8/layout/cycle7"/>
    <dgm:cxn modelId="{206939E0-9F1A-4216-B803-3B953F4B1E74}" type="presParOf" srcId="{FB62FD4E-A8EA-4041-AF7D-0B779851CE43}" destId="{3398CA6E-1813-4DA8-9228-35FB8B0DCAAE}" srcOrd="5" destOrd="0" presId="urn:microsoft.com/office/officeart/2005/8/layout/cycle7"/>
    <dgm:cxn modelId="{A6853BF6-4164-4492-A585-04153B8C362B}" type="presParOf" srcId="{3398CA6E-1813-4DA8-9228-35FB8B0DCAAE}" destId="{15206B1B-22F5-4127-974F-D85A5EAE8510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D89273-D7CC-43B6-9C39-501CB1DE0199}">
      <dsp:nvSpPr>
        <dsp:cNvPr id="0" name=""/>
        <dsp:cNvSpPr/>
      </dsp:nvSpPr>
      <dsp:spPr>
        <a:xfrm>
          <a:off x="1819791" y="1065709"/>
          <a:ext cx="38701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7018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2002860" y="1109339"/>
        <a:ext cx="20880" cy="4180"/>
      </dsp:txXfrm>
    </dsp:sp>
    <dsp:sp modelId="{AB8C34CA-18F8-42FB-9C28-2CB2DA928F6C}">
      <dsp:nvSpPr>
        <dsp:cNvPr id="0" name=""/>
        <dsp:cNvSpPr/>
      </dsp:nvSpPr>
      <dsp:spPr>
        <a:xfrm>
          <a:off x="5858" y="566710"/>
          <a:ext cx="1815732" cy="10894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/>
            <a:t>অ্যাফারেন্ট ধমনিকা</a:t>
          </a:r>
          <a:endParaRPr lang="en-US" sz="2400" kern="1200" dirty="0"/>
        </a:p>
      </dsp:txBody>
      <dsp:txXfrm>
        <a:off x="5858" y="566710"/>
        <a:ext cx="1815732" cy="1089439"/>
      </dsp:txXfrm>
    </dsp:sp>
    <dsp:sp modelId="{6FE72E1B-9C77-44C1-B5FF-67871F1A56DE}">
      <dsp:nvSpPr>
        <dsp:cNvPr id="0" name=""/>
        <dsp:cNvSpPr/>
      </dsp:nvSpPr>
      <dsp:spPr>
        <a:xfrm>
          <a:off x="4312846" y="1065709"/>
          <a:ext cx="38701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7018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4495915" y="1109339"/>
        <a:ext cx="20880" cy="4180"/>
      </dsp:txXfrm>
    </dsp:sp>
    <dsp:sp modelId="{845C488D-7C0B-4EE8-9DE7-202C7F5B9FA5}">
      <dsp:nvSpPr>
        <dsp:cNvPr id="0" name=""/>
        <dsp:cNvSpPr/>
      </dsp:nvSpPr>
      <dsp:spPr>
        <a:xfrm>
          <a:off x="2239210" y="566710"/>
          <a:ext cx="2075436" cy="10894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/>
            <a:t>গ্লোমেরুলাস</a:t>
          </a:r>
          <a:endParaRPr lang="en-US" sz="2400" kern="1200" dirty="0"/>
        </a:p>
      </dsp:txBody>
      <dsp:txXfrm>
        <a:off x="2239210" y="566710"/>
        <a:ext cx="2075436" cy="1089439"/>
      </dsp:txXfrm>
    </dsp:sp>
    <dsp:sp modelId="{E302F962-AA9B-47A3-9F47-B5F1D009B2FA}">
      <dsp:nvSpPr>
        <dsp:cNvPr id="0" name=""/>
        <dsp:cNvSpPr/>
      </dsp:nvSpPr>
      <dsp:spPr>
        <a:xfrm>
          <a:off x="913725" y="1654349"/>
          <a:ext cx="5261557" cy="387018"/>
        </a:xfrm>
        <a:custGeom>
          <a:avLst/>
          <a:gdLst/>
          <a:ahLst/>
          <a:cxnLst/>
          <a:rect l="0" t="0" r="0" b="0"/>
          <a:pathLst>
            <a:path>
              <a:moveTo>
                <a:pt x="5261557" y="0"/>
              </a:moveTo>
              <a:lnTo>
                <a:pt x="5261557" y="210609"/>
              </a:lnTo>
              <a:lnTo>
                <a:pt x="0" y="210609"/>
              </a:lnTo>
              <a:lnTo>
                <a:pt x="0" y="387018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3412551" y="1845768"/>
        <a:ext cx="263905" cy="4180"/>
      </dsp:txXfrm>
    </dsp:sp>
    <dsp:sp modelId="{BC7C4401-DBD5-4CA3-8C1A-CAAD41639B2E}">
      <dsp:nvSpPr>
        <dsp:cNvPr id="0" name=""/>
        <dsp:cNvSpPr/>
      </dsp:nvSpPr>
      <dsp:spPr>
        <a:xfrm>
          <a:off x="4732265" y="566710"/>
          <a:ext cx="2886034" cy="10894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/>
            <a:t>বোম্যান্স ক্যাপসুলের গহবর</a:t>
          </a:r>
          <a:endParaRPr lang="en-US" sz="2400" kern="1200" dirty="0"/>
        </a:p>
      </dsp:txBody>
      <dsp:txXfrm>
        <a:off x="4732265" y="566710"/>
        <a:ext cx="2886034" cy="1089439"/>
      </dsp:txXfrm>
    </dsp:sp>
    <dsp:sp modelId="{87327A5A-697A-4C8D-9260-7BA871C693D3}">
      <dsp:nvSpPr>
        <dsp:cNvPr id="0" name=""/>
        <dsp:cNvSpPr/>
      </dsp:nvSpPr>
      <dsp:spPr>
        <a:xfrm>
          <a:off x="1819791" y="2572768"/>
          <a:ext cx="38701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7018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2002860" y="2616397"/>
        <a:ext cx="20880" cy="4180"/>
      </dsp:txXfrm>
    </dsp:sp>
    <dsp:sp modelId="{9C4E5328-1EE3-4F9B-959C-39AC1095F032}">
      <dsp:nvSpPr>
        <dsp:cNvPr id="0" name=""/>
        <dsp:cNvSpPr/>
      </dsp:nvSpPr>
      <dsp:spPr>
        <a:xfrm>
          <a:off x="5858" y="2073768"/>
          <a:ext cx="1815732" cy="10894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/>
            <a:t>বৃক্কীয় নালিকা</a:t>
          </a:r>
          <a:endParaRPr lang="en-US" sz="2400" kern="1200" dirty="0"/>
        </a:p>
      </dsp:txBody>
      <dsp:txXfrm>
        <a:off x="5858" y="2073768"/>
        <a:ext cx="1815732" cy="1089439"/>
      </dsp:txXfrm>
    </dsp:sp>
    <dsp:sp modelId="{E1C2105B-72B8-444B-8B4B-C27FC41434FD}">
      <dsp:nvSpPr>
        <dsp:cNvPr id="0" name=""/>
        <dsp:cNvSpPr/>
      </dsp:nvSpPr>
      <dsp:spPr>
        <a:xfrm>
          <a:off x="4053142" y="2572768"/>
          <a:ext cx="38701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7018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4236211" y="2616397"/>
        <a:ext cx="20880" cy="4180"/>
      </dsp:txXfrm>
    </dsp:sp>
    <dsp:sp modelId="{04E5F3B2-BC9B-4A89-B471-00A8A9F1BAA5}">
      <dsp:nvSpPr>
        <dsp:cNvPr id="0" name=""/>
        <dsp:cNvSpPr/>
      </dsp:nvSpPr>
      <dsp:spPr>
        <a:xfrm>
          <a:off x="2239210" y="2073768"/>
          <a:ext cx="1815732" cy="10894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/>
            <a:t>সংগ্রাহী নালি</a:t>
          </a:r>
          <a:endParaRPr lang="en-US" sz="2400" kern="1200" dirty="0"/>
        </a:p>
      </dsp:txBody>
      <dsp:txXfrm>
        <a:off x="2239210" y="2073768"/>
        <a:ext cx="1815732" cy="1089439"/>
      </dsp:txXfrm>
    </dsp:sp>
    <dsp:sp modelId="{C00C37AC-98E5-4EBC-A990-22906083129A}">
      <dsp:nvSpPr>
        <dsp:cNvPr id="0" name=""/>
        <dsp:cNvSpPr/>
      </dsp:nvSpPr>
      <dsp:spPr>
        <a:xfrm>
          <a:off x="6286493" y="2572768"/>
          <a:ext cx="38701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7018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6469562" y="2616397"/>
        <a:ext cx="20880" cy="4180"/>
      </dsp:txXfrm>
    </dsp:sp>
    <dsp:sp modelId="{D14F9599-36A1-4170-A9F4-6654BC580BDC}">
      <dsp:nvSpPr>
        <dsp:cNvPr id="0" name=""/>
        <dsp:cNvSpPr/>
      </dsp:nvSpPr>
      <dsp:spPr>
        <a:xfrm>
          <a:off x="4472561" y="2073768"/>
          <a:ext cx="1815732" cy="10894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/>
            <a:t>বৃক্কের পেলভিস</a:t>
          </a:r>
          <a:endParaRPr lang="en-US" sz="2400" kern="1200" dirty="0"/>
        </a:p>
      </dsp:txBody>
      <dsp:txXfrm>
        <a:off x="4472561" y="2073768"/>
        <a:ext cx="1815732" cy="1089439"/>
      </dsp:txXfrm>
    </dsp:sp>
    <dsp:sp modelId="{B5AFF1C0-89AC-480F-908C-0DB986C46D11}">
      <dsp:nvSpPr>
        <dsp:cNvPr id="0" name=""/>
        <dsp:cNvSpPr/>
      </dsp:nvSpPr>
      <dsp:spPr>
        <a:xfrm>
          <a:off x="913725" y="3161407"/>
          <a:ext cx="6700053" cy="387018"/>
        </a:xfrm>
        <a:custGeom>
          <a:avLst/>
          <a:gdLst/>
          <a:ahLst/>
          <a:cxnLst/>
          <a:rect l="0" t="0" r="0" b="0"/>
          <a:pathLst>
            <a:path>
              <a:moveTo>
                <a:pt x="6700053" y="0"/>
              </a:moveTo>
              <a:lnTo>
                <a:pt x="6700053" y="210609"/>
              </a:lnTo>
              <a:lnTo>
                <a:pt x="0" y="210609"/>
              </a:lnTo>
              <a:lnTo>
                <a:pt x="0" y="387018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4095925" y="3352826"/>
        <a:ext cx="335652" cy="4180"/>
      </dsp:txXfrm>
    </dsp:sp>
    <dsp:sp modelId="{940BA101-DAC2-4218-AA18-167005700638}">
      <dsp:nvSpPr>
        <dsp:cNvPr id="0" name=""/>
        <dsp:cNvSpPr/>
      </dsp:nvSpPr>
      <dsp:spPr>
        <a:xfrm>
          <a:off x="6705912" y="2073768"/>
          <a:ext cx="1815732" cy="10894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/>
            <a:t>ইউরেটার</a:t>
          </a:r>
          <a:endParaRPr lang="en-US" sz="2400" kern="1200" dirty="0"/>
        </a:p>
      </dsp:txBody>
      <dsp:txXfrm>
        <a:off x="6705912" y="2073768"/>
        <a:ext cx="1815732" cy="1089439"/>
      </dsp:txXfrm>
    </dsp:sp>
    <dsp:sp modelId="{BF24601C-258E-453F-9F42-240552C168F3}">
      <dsp:nvSpPr>
        <dsp:cNvPr id="0" name=""/>
        <dsp:cNvSpPr/>
      </dsp:nvSpPr>
      <dsp:spPr>
        <a:xfrm>
          <a:off x="1819791" y="4079826"/>
          <a:ext cx="38701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7018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2002860" y="4123455"/>
        <a:ext cx="20880" cy="4180"/>
      </dsp:txXfrm>
    </dsp:sp>
    <dsp:sp modelId="{B0F9DF74-435D-48F6-83E7-E6ED5CE7C47E}">
      <dsp:nvSpPr>
        <dsp:cNvPr id="0" name=""/>
        <dsp:cNvSpPr/>
      </dsp:nvSpPr>
      <dsp:spPr>
        <a:xfrm>
          <a:off x="5858" y="3580826"/>
          <a:ext cx="1815732" cy="10894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/>
            <a:t>মূত্রথলি</a:t>
          </a:r>
          <a:endParaRPr lang="en-US" sz="2400" kern="1200" dirty="0"/>
        </a:p>
      </dsp:txBody>
      <dsp:txXfrm>
        <a:off x="5858" y="3580826"/>
        <a:ext cx="1815732" cy="1089439"/>
      </dsp:txXfrm>
    </dsp:sp>
    <dsp:sp modelId="{3970C82C-6DED-4AE8-A71C-6A6DAEDCBA95}">
      <dsp:nvSpPr>
        <dsp:cNvPr id="0" name=""/>
        <dsp:cNvSpPr/>
      </dsp:nvSpPr>
      <dsp:spPr>
        <a:xfrm>
          <a:off x="4053142" y="4079826"/>
          <a:ext cx="38701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7018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4236211" y="4123455"/>
        <a:ext cx="20880" cy="4180"/>
      </dsp:txXfrm>
    </dsp:sp>
    <dsp:sp modelId="{CDDB57C3-9421-4905-B2CE-CFDDE18D4EF4}">
      <dsp:nvSpPr>
        <dsp:cNvPr id="0" name=""/>
        <dsp:cNvSpPr/>
      </dsp:nvSpPr>
      <dsp:spPr>
        <a:xfrm>
          <a:off x="2239210" y="3580826"/>
          <a:ext cx="1815732" cy="10894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/>
            <a:t>মূত্রনালি</a:t>
          </a:r>
          <a:endParaRPr lang="en-US" sz="2400" kern="1200" dirty="0"/>
        </a:p>
      </dsp:txBody>
      <dsp:txXfrm>
        <a:off x="2239210" y="3580826"/>
        <a:ext cx="1815732" cy="1089439"/>
      </dsp:txXfrm>
    </dsp:sp>
    <dsp:sp modelId="{9CCC433C-4BAE-46B4-BC9F-6C29AA4F85D7}">
      <dsp:nvSpPr>
        <dsp:cNvPr id="0" name=""/>
        <dsp:cNvSpPr/>
      </dsp:nvSpPr>
      <dsp:spPr>
        <a:xfrm>
          <a:off x="6286493" y="4079826"/>
          <a:ext cx="38701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7018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6469562" y="4123455"/>
        <a:ext cx="20880" cy="4180"/>
      </dsp:txXfrm>
    </dsp:sp>
    <dsp:sp modelId="{EDA2EEE1-797E-438F-99D4-7519041C3D67}">
      <dsp:nvSpPr>
        <dsp:cNvPr id="0" name=""/>
        <dsp:cNvSpPr/>
      </dsp:nvSpPr>
      <dsp:spPr>
        <a:xfrm>
          <a:off x="4472561" y="3580826"/>
          <a:ext cx="1815732" cy="10894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/>
            <a:t>রেচনরন্ধ্র</a:t>
          </a:r>
          <a:endParaRPr lang="en-US" sz="2400" kern="1200" dirty="0"/>
        </a:p>
      </dsp:txBody>
      <dsp:txXfrm>
        <a:off x="4472561" y="3580826"/>
        <a:ext cx="1815732" cy="1089439"/>
      </dsp:txXfrm>
    </dsp:sp>
    <dsp:sp modelId="{1326F478-E293-476E-BBB6-E73F1444B644}">
      <dsp:nvSpPr>
        <dsp:cNvPr id="0" name=""/>
        <dsp:cNvSpPr/>
      </dsp:nvSpPr>
      <dsp:spPr>
        <a:xfrm>
          <a:off x="6705912" y="3580826"/>
          <a:ext cx="1815732" cy="10894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/>
            <a:t>নির্গমন</a:t>
          </a:r>
          <a:endParaRPr lang="en-US" sz="2400" kern="1200" dirty="0"/>
        </a:p>
      </dsp:txBody>
      <dsp:txXfrm>
        <a:off x="6705912" y="3580826"/>
        <a:ext cx="1815732" cy="10894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496101-2B0D-4F98-BA68-46F09B96ED0E}">
      <dsp:nvSpPr>
        <dsp:cNvPr id="0" name=""/>
        <dsp:cNvSpPr/>
      </dsp:nvSpPr>
      <dsp:spPr>
        <a:xfrm>
          <a:off x="2237767" y="1079"/>
          <a:ext cx="3580053" cy="888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900" kern="1200" dirty="0" smtClean="0">
              <a:latin typeface="NikoshBAN" pitchFamily="2" charset="0"/>
              <a:cs typeface="NikoshBAN" pitchFamily="2" charset="0"/>
            </a:rPr>
            <a:t>১ম দল: বৃক্কের  কাজ বর্ণনা করো।</a:t>
          </a:r>
          <a:endParaRPr lang="en-US" sz="1900" kern="1200" dirty="0"/>
        </a:p>
      </dsp:txBody>
      <dsp:txXfrm>
        <a:off x="2263799" y="27111"/>
        <a:ext cx="3527989" cy="836718"/>
      </dsp:txXfrm>
    </dsp:sp>
    <dsp:sp modelId="{61A63B1D-CC3A-44F9-97B6-A024A4FAB18A}">
      <dsp:nvSpPr>
        <dsp:cNvPr id="0" name=""/>
        <dsp:cNvSpPr/>
      </dsp:nvSpPr>
      <dsp:spPr>
        <a:xfrm rot="3005177">
          <a:off x="4155757" y="1561264"/>
          <a:ext cx="1871104" cy="31107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4249079" y="1623479"/>
        <a:ext cx="1684460" cy="186644"/>
      </dsp:txXfrm>
    </dsp:sp>
    <dsp:sp modelId="{A994AD9C-F735-4A89-8834-738CEDD634BA}">
      <dsp:nvSpPr>
        <dsp:cNvPr id="0" name=""/>
        <dsp:cNvSpPr/>
      </dsp:nvSpPr>
      <dsp:spPr>
        <a:xfrm>
          <a:off x="4765851" y="2543741"/>
          <a:ext cx="2777944" cy="888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900" kern="1200" dirty="0" smtClean="0">
              <a:latin typeface="NikoshBAN" pitchFamily="2" charset="0"/>
              <a:cs typeface="NikoshBAN" pitchFamily="2" charset="0"/>
            </a:rPr>
            <a:t>৩য় দল: নেফ্রনের গঠন চিত্রসহ বর্ণনা করো।</a:t>
          </a:r>
          <a:endParaRPr lang="en-US" sz="1900" kern="1200" dirty="0"/>
        </a:p>
      </dsp:txBody>
      <dsp:txXfrm>
        <a:off x="4791883" y="2569773"/>
        <a:ext cx="2725880" cy="836718"/>
      </dsp:txXfrm>
    </dsp:sp>
    <dsp:sp modelId="{8B095F19-BCA0-43A1-B7E5-DFE471875D31}">
      <dsp:nvSpPr>
        <dsp:cNvPr id="0" name=""/>
        <dsp:cNvSpPr/>
      </dsp:nvSpPr>
      <dsp:spPr>
        <a:xfrm rot="10799999">
          <a:off x="3309576" y="2832596"/>
          <a:ext cx="1414824" cy="31107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3402898" y="2894811"/>
        <a:ext cx="1228180" cy="186644"/>
      </dsp:txXfrm>
    </dsp:sp>
    <dsp:sp modelId="{6DCA0AF9-CFDF-47E4-8EAC-C049AA1F8DC9}">
      <dsp:nvSpPr>
        <dsp:cNvPr id="0" name=""/>
        <dsp:cNvSpPr/>
      </dsp:nvSpPr>
      <dsp:spPr>
        <a:xfrm>
          <a:off x="381002" y="2543742"/>
          <a:ext cx="2887122" cy="888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900" kern="1200" dirty="0" smtClean="0"/>
            <a:t>২য় দল: মূত্রের উপাদানগুলোর নাম লিখ।</a:t>
          </a:r>
          <a:endParaRPr lang="en-US" sz="1900" kern="1200" dirty="0"/>
        </a:p>
      </dsp:txBody>
      <dsp:txXfrm>
        <a:off x="407034" y="2569774"/>
        <a:ext cx="2835058" cy="836718"/>
      </dsp:txXfrm>
    </dsp:sp>
    <dsp:sp modelId="{3398CA6E-1813-4DA8-9228-35FB8B0DCAAE}">
      <dsp:nvSpPr>
        <dsp:cNvPr id="0" name=""/>
        <dsp:cNvSpPr/>
      </dsp:nvSpPr>
      <dsp:spPr>
        <a:xfrm rot="18654546">
          <a:off x="2109157" y="1561265"/>
          <a:ext cx="1634043" cy="31107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2202479" y="1623480"/>
        <a:ext cx="1447399" cy="1866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7D37A-253A-4718-8D38-13AB742D4DB0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58BC2-0012-4F2B-B4AB-7C15B4A6C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58BC2-0012-4F2B-B4AB-7C15B4A6CC9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58BC2-0012-4F2B-B4AB-7C15B4A6CC9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96F6-2301-4497-B2C2-3979B6C51188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8A2A-CE76-4BC1-BAA1-A1653ACBFE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96F6-2301-4497-B2C2-3979B6C51188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8A2A-CE76-4BC1-BAA1-A1653ACBFE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96F6-2301-4497-B2C2-3979B6C51188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8A2A-CE76-4BC1-BAA1-A1653ACBFE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96F6-2301-4497-B2C2-3979B6C51188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8A2A-CE76-4BC1-BAA1-A1653ACBFE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96F6-2301-4497-B2C2-3979B6C51188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8A2A-CE76-4BC1-BAA1-A1653ACBFE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96F6-2301-4497-B2C2-3979B6C51188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8A2A-CE76-4BC1-BAA1-A1653ACBFE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96F6-2301-4497-B2C2-3979B6C51188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8A2A-CE76-4BC1-BAA1-A1653ACBFE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96F6-2301-4497-B2C2-3979B6C51188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8A2A-CE76-4BC1-BAA1-A1653ACBFE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96F6-2301-4497-B2C2-3979B6C51188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8A2A-CE76-4BC1-BAA1-A1653ACBFE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96F6-2301-4497-B2C2-3979B6C51188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8A2A-CE76-4BC1-BAA1-A1653ACBFE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96F6-2301-4497-B2C2-3979B6C51188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8A2A-CE76-4BC1-BAA1-A1653ACBFE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96F6-2301-4497-B2C2-3979B6C51188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C8A2A-CE76-4BC1-BAA1-A1653ACBFE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9773"/>
            <a:ext cx="6705600" cy="2057400"/>
          </a:xfr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IN" sz="13800" b="1" dirty="0" smtClean="0">
                <a:solidFill>
                  <a:srgbClr val="002060"/>
                </a:solidFill>
                <a:latin typeface="NikoshBAN"/>
                <a:cs typeface="NikoshBAN" pitchFamily="2" charset="0"/>
              </a:rPr>
              <a:t>স্বাগতম</a:t>
            </a:r>
            <a:endParaRPr lang="en-US" sz="13800" b="1" dirty="0">
              <a:solidFill>
                <a:srgbClr val="002060"/>
              </a:solidFill>
              <a:latin typeface="NikoshBAN"/>
              <a:cs typeface="NikoshBAN" pitchFamily="2" charset="0"/>
            </a:endParaRPr>
          </a:p>
        </p:txBody>
      </p:sp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09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362200"/>
            <a:ext cx="8686800" cy="4262078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09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304800"/>
            <a:ext cx="70866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CC330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b="1" i="1" dirty="0" smtClean="0"/>
              <a:t>মানবদেহে মূত্র নিষ্কাশনের গতিপথ</a:t>
            </a:r>
            <a:endParaRPr lang="en-US" sz="3200" b="1" i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48176361"/>
              </p:ext>
            </p:extLst>
          </p:nvPr>
        </p:nvGraphicFramePr>
        <p:xfrm>
          <a:off x="232048" y="1102899"/>
          <a:ext cx="8527504" cy="5236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60314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312003"/>
            <a:ext cx="4495800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IN" sz="4800" b="1" i="1" dirty="0" smtClean="0">
                <a:latin typeface="NikoshBAN" pitchFamily="2" charset="0"/>
                <a:cs typeface="NikoshBAN" pitchFamily="2" charset="0"/>
              </a:rPr>
              <a:t>মূত্রের উপাদান </a:t>
            </a:r>
            <a:endParaRPr lang="en-US" sz="4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09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432658"/>
              </p:ext>
            </p:extLst>
          </p:nvPr>
        </p:nvGraphicFramePr>
        <p:xfrm>
          <a:off x="381000" y="2590800"/>
          <a:ext cx="8229600" cy="3297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4127737097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35640762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13481662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9263447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উপাদন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শতকরা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হার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উপাদান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শতকরা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হার</a:t>
                      </a:r>
                      <a:endParaRPr lang="en-US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191012"/>
                  </a:ext>
                </a:extLst>
              </a:tr>
              <a:tr h="473413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পানি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৯৫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পটাসিয়াম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০.১৫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556945"/>
                  </a:ext>
                </a:extLst>
              </a:tr>
              <a:tr h="473413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ইউরিয়া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২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ম্যাগনেসিয়াম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০.০১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601521"/>
                  </a:ext>
                </a:extLst>
              </a:tr>
              <a:tr h="473413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ইউরিক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এসিড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.০৫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ক্লোরাইড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০.৬০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767805"/>
                  </a:ext>
                </a:extLst>
              </a:tr>
              <a:tr h="473413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ক্রিয়েটিনিন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.০৭৫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ফসফেট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০.২৭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923090"/>
                  </a:ext>
                </a:extLst>
              </a:tr>
              <a:tr h="473413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সোডিয়াম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০.৩৫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সালফেট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০.১৮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777572"/>
                  </a:ext>
                </a:extLst>
              </a:tr>
              <a:tr h="473413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অ্যামোনিয়াম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০.০৪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অন্যান্য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১.২৭৫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01214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12192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rgbClr val="00B050"/>
                </a:solidFill>
                <a:latin typeface="NikoshBAN"/>
              </a:rPr>
              <a:t>মূত্র</a:t>
            </a:r>
            <a:r>
              <a:rPr lang="en-US" sz="2400" dirty="0" smtClean="0">
                <a:solidFill>
                  <a:srgbClr val="00B05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/>
              </a:rPr>
              <a:t>সামান্য</a:t>
            </a:r>
            <a:r>
              <a:rPr lang="en-US" sz="2400" dirty="0" smtClean="0">
                <a:solidFill>
                  <a:srgbClr val="00B05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/>
              </a:rPr>
              <a:t>অম্লীয়</a:t>
            </a:r>
            <a:r>
              <a:rPr lang="en-US" sz="2400" dirty="0" smtClean="0">
                <a:solidFill>
                  <a:srgbClr val="00B050"/>
                </a:solidFill>
                <a:latin typeface="NikoshBAN"/>
              </a:rPr>
              <a:t>, </a:t>
            </a:r>
            <a:r>
              <a:rPr lang="en-US" sz="2400" dirty="0" err="1" smtClean="0">
                <a:solidFill>
                  <a:srgbClr val="00B050"/>
                </a:solidFill>
                <a:latin typeface="NikoshBAN"/>
              </a:rPr>
              <a:t>এর</a:t>
            </a:r>
            <a:r>
              <a:rPr lang="en-US" sz="2400" dirty="0" smtClean="0">
                <a:solidFill>
                  <a:srgbClr val="00B050"/>
                </a:solidFill>
                <a:latin typeface="NikoshBAN"/>
              </a:rPr>
              <a:t> pH </a:t>
            </a:r>
            <a:r>
              <a:rPr lang="en-US" sz="2400" dirty="0" err="1" smtClean="0">
                <a:solidFill>
                  <a:srgbClr val="00B050"/>
                </a:solidFill>
                <a:latin typeface="NikoshBAN"/>
              </a:rPr>
              <a:t>মান</a:t>
            </a:r>
            <a:r>
              <a:rPr lang="en-US" sz="2400" dirty="0" smtClean="0">
                <a:solidFill>
                  <a:srgbClr val="00B050"/>
                </a:solidFill>
                <a:latin typeface="NikoshBAN"/>
              </a:rPr>
              <a:t> ৬.৫। </a:t>
            </a:r>
            <a:r>
              <a:rPr lang="en-US" sz="2400" dirty="0" err="1" smtClean="0">
                <a:solidFill>
                  <a:srgbClr val="00B050"/>
                </a:solidFill>
                <a:latin typeface="NikoshBAN"/>
              </a:rPr>
              <a:t>এর</a:t>
            </a:r>
            <a:r>
              <a:rPr lang="en-US" sz="2400" dirty="0" smtClean="0">
                <a:solidFill>
                  <a:srgbClr val="00B05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/>
              </a:rPr>
              <a:t>আপেক্ষিক</a:t>
            </a:r>
            <a:r>
              <a:rPr lang="en-US" sz="2400" dirty="0" smtClean="0">
                <a:solidFill>
                  <a:srgbClr val="00B05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/>
              </a:rPr>
              <a:t>গুরুত্ব</a:t>
            </a:r>
            <a:r>
              <a:rPr lang="en-US" sz="2400" dirty="0" smtClean="0">
                <a:solidFill>
                  <a:srgbClr val="00B050"/>
                </a:solidFill>
                <a:latin typeface="NikoshBAN"/>
              </a:rPr>
              <a:t> ১.০১ – ১.৫০ । </a:t>
            </a:r>
            <a:r>
              <a:rPr lang="en-US" sz="2400" dirty="0" err="1" smtClean="0">
                <a:solidFill>
                  <a:srgbClr val="00B050"/>
                </a:solidFill>
                <a:latin typeface="NikoshBAN"/>
              </a:rPr>
              <a:t>ইউরোক্রোম</a:t>
            </a:r>
            <a:r>
              <a:rPr lang="en-US" sz="2400" dirty="0" smtClean="0">
                <a:solidFill>
                  <a:srgbClr val="00B05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/>
              </a:rPr>
              <a:t>নামক</a:t>
            </a:r>
            <a:r>
              <a:rPr lang="en-US" sz="2400" dirty="0" smtClean="0">
                <a:solidFill>
                  <a:srgbClr val="00B05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/>
              </a:rPr>
              <a:t>পদার্থ</a:t>
            </a:r>
            <a:r>
              <a:rPr lang="en-US" sz="2400" dirty="0" smtClean="0">
                <a:solidFill>
                  <a:srgbClr val="00B05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/>
              </a:rPr>
              <a:t>থাকায়</a:t>
            </a:r>
            <a:r>
              <a:rPr lang="en-US" sz="2400" dirty="0" smtClean="0">
                <a:solidFill>
                  <a:srgbClr val="00B05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/>
              </a:rPr>
              <a:t>মূত্র</a:t>
            </a:r>
            <a:r>
              <a:rPr lang="en-US" sz="2400" dirty="0" smtClean="0">
                <a:solidFill>
                  <a:srgbClr val="00B05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/>
              </a:rPr>
              <a:t>খড়</a:t>
            </a:r>
            <a:r>
              <a:rPr lang="en-US" sz="2400" dirty="0" smtClean="0">
                <a:solidFill>
                  <a:srgbClr val="00B05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/>
              </a:rPr>
              <a:t>বর্ণের</a:t>
            </a:r>
            <a:r>
              <a:rPr lang="en-US" sz="2400" dirty="0" smtClean="0">
                <a:solidFill>
                  <a:srgbClr val="00B05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/>
              </a:rPr>
              <a:t>হয়</a:t>
            </a:r>
            <a:r>
              <a:rPr lang="en-US" sz="2400" dirty="0" smtClean="0">
                <a:solidFill>
                  <a:srgbClr val="00B050"/>
                </a:solidFill>
                <a:latin typeface="NikoshBAN"/>
              </a:rPr>
              <a:t>।</a:t>
            </a:r>
            <a:endParaRPr lang="en-US" sz="2400" dirty="0">
              <a:solidFill>
                <a:srgbClr val="00B050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378839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317350"/>
            <a:ext cx="31242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762000" y="1371600"/>
            <a:ext cx="7924800" cy="707886"/>
            <a:chOff x="762000" y="1371600"/>
            <a:chExt cx="6705600" cy="707886"/>
          </a:xfrm>
        </p:grpSpPr>
        <p:sp>
          <p:nvSpPr>
            <p:cNvPr id="6" name="Right Arrow 5"/>
            <p:cNvSpPr/>
            <p:nvPr/>
          </p:nvSpPr>
          <p:spPr>
            <a:xfrm>
              <a:off x="762000" y="1600200"/>
              <a:ext cx="4572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47800" y="1371600"/>
              <a:ext cx="6019800" cy="70788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sz="4000" dirty="0" smtClean="0">
                  <a:latin typeface="NikoshBAN" pitchFamily="2" charset="0"/>
                  <a:cs typeface="NikoshBAN" pitchFamily="2" charset="0"/>
                </a:rPr>
                <a:t>মূত্র কী?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62000" y="2286000"/>
            <a:ext cx="6705600" cy="707886"/>
            <a:chOff x="762000" y="2286000"/>
            <a:chExt cx="6705600" cy="707886"/>
          </a:xfrm>
        </p:grpSpPr>
        <p:sp>
          <p:nvSpPr>
            <p:cNvPr id="7" name="Right Arrow 6"/>
            <p:cNvSpPr/>
            <p:nvPr/>
          </p:nvSpPr>
          <p:spPr>
            <a:xfrm>
              <a:off x="762000" y="2438400"/>
              <a:ext cx="457200" cy="228600"/>
            </a:xfrm>
            <a:prstGeom prst="rightArrow">
              <a:avLst/>
            </a:prstGeom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47800" y="2286000"/>
              <a:ext cx="6019800" cy="707886"/>
            </a:xfrm>
            <a:prstGeom prst="rect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sz="4000" dirty="0" smtClean="0">
                  <a:latin typeface="NikoshBAN" pitchFamily="2" charset="0"/>
                  <a:cs typeface="NikoshBAN" pitchFamily="2" charset="0"/>
                </a:rPr>
                <a:t>রেচন কী?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38200" y="3276600"/>
            <a:ext cx="6629400" cy="584775"/>
            <a:chOff x="838200" y="3276600"/>
            <a:chExt cx="6629400" cy="584775"/>
          </a:xfrm>
        </p:grpSpPr>
        <p:sp>
          <p:nvSpPr>
            <p:cNvPr id="8" name="Right Arrow 7"/>
            <p:cNvSpPr/>
            <p:nvPr/>
          </p:nvSpPr>
          <p:spPr>
            <a:xfrm>
              <a:off x="838200" y="3352800"/>
              <a:ext cx="457200" cy="3048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47800" y="3276600"/>
              <a:ext cx="6019800" cy="584775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sz="3200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ডাইইউরেটিকস </a:t>
              </a:r>
              <a:r>
                <a:rPr lang="bn-IN" sz="32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কী?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Frame 1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09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e result for à¦¦à¦²à§à§ à¦à¦¾à¦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28" name="AutoShape 4" descr="Image result for à¦¦à¦²à§à§ à¦à¦¾à¦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30" name="AutoShape 6" descr="Image result for à¦¦à¦²à§à§ à¦à¦¾à¦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32" name="AutoShape 8" descr="Image result for à¦¦à¦²à§à§ à¦à¦¾à¦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34" name="AutoShape 10" descr="Image result for à¦¦à¦²à§à§ à¦à¦¾à¦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60375" y="345989"/>
            <a:ext cx="8150225" cy="2397211"/>
            <a:chOff x="460375" y="152400"/>
            <a:chExt cx="8150225" cy="2397211"/>
          </a:xfrm>
        </p:grpSpPr>
        <p:sp>
          <p:nvSpPr>
            <p:cNvPr id="2" name="TextBox 1"/>
            <p:cNvSpPr txBox="1"/>
            <p:nvPr/>
          </p:nvSpPr>
          <p:spPr>
            <a:xfrm>
              <a:off x="460375" y="546325"/>
              <a:ext cx="3044825" cy="70788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sz="4000" b="1" u="sng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দলীয় কাজ</a:t>
              </a:r>
              <a:endParaRPr lang="en-US" sz="4000" b="1" u="sng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1035" name="Picture 11" descr="C:\Users\Mazarul\Downloads\download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419600" y="152400"/>
              <a:ext cx="4191000" cy="2397211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  <p:sp>
        <p:nvSpPr>
          <p:cNvPr id="15" name="Right Arrow 14"/>
          <p:cNvSpPr/>
          <p:nvPr/>
        </p:nvSpPr>
        <p:spPr>
          <a:xfrm>
            <a:off x="3810000" y="9906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ame 1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09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1592053078"/>
              </p:ext>
            </p:extLst>
          </p:nvPr>
        </p:nvGraphicFramePr>
        <p:xfrm>
          <a:off x="381000" y="2662376"/>
          <a:ext cx="8001000" cy="3433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304800" y="1371600"/>
            <a:ext cx="7467600" cy="1326625"/>
            <a:chOff x="304800" y="3200400"/>
            <a:chExt cx="7467600" cy="1326625"/>
          </a:xfrm>
        </p:grpSpPr>
        <p:sp>
          <p:nvSpPr>
            <p:cNvPr id="4" name="TextBox 3"/>
            <p:cNvSpPr txBox="1"/>
            <p:nvPr/>
          </p:nvSpPr>
          <p:spPr>
            <a:xfrm>
              <a:off x="304800" y="3200400"/>
              <a:ext cx="7467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000" dirty="0" smtClean="0">
                  <a:latin typeface="NikoshBAN" pitchFamily="2" charset="0"/>
                  <a:cs typeface="NikoshBAN" pitchFamily="2" charset="0"/>
                </a:rPr>
                <a:t>১. মানুষের একটি বৃক্কে কতগুলো নেফ্রন থাকে?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" y="3631912"/>
              <a:ext cx="2590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000" dirty="0" smtClean="0">
                  <a:latin typeface="NikoshBAN" pitchFamily="2" charset="0"/>
                  <a:cs typeface="NikoshBAN" pitchFamily="2" charset="0"/>
                </a:rPr>
                <a:t>ক. ৮-১০ লক্ষ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657600" y="3581400"/>
              <a:ext cx="3352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000" dirty="0" smtClean="0">
                  <a:latin typeface="NikoshBAN" pitchFamily="2" charset="0"/>
                  <a:cs typeface="NikoshBAN" pitchFamily="2" charset="0"/>
                </a:rPr>
                <a:t>খ.</a:t>
              </a:r>
              <a:r>
                <a:rPr lang="bn-IN" sz="20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2000" dirty="0" smtClean="0">
                  <a:latin typeface="NikoshBAN" pitchFamily="2" charset="0"/>
                  <a:cs typeface="NikoshBAN" pitchFamily="2" charset="0"/>
                </a:rPr>
                <a:t>১০-১২ </a:t>
              </a:r>
              <a:r>
                <a:rPr lang="bn-IN" sz="2000" dirty="0">
                  <a:latin typeface="NikoshBAN" pitchFamily="2" charset="0"/>
                  <a:cs typeface="NikoshBAN" pitchFamily="2" charset="0"/>
                </a:rPr>
                <a:t>লক্ষ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29389" y="4126915"/>
              <a:ext cx="31241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000" dirty="0" smtClean="0">
                  <a:latin typeface="NikoshBAN" pitchFamily="2" charset="0"/>
                  <a:cs typeface="NikoshBAN" pitchFamily="2" charset="0"/>
                </a:rPr>
                <a:t>গ</a:t>
              </a:r>
              <a:r>
                <a:rPr lang="bn-IN" sz="2000" dirty="0">
                  <a:latin typeface="NikoshBAN" pitchFamily="2" charset="0"/>
                  <a:cs typeface="NikoshBAN" pitchFamily="2" charset="0"/>
                </a:rPr>
                <a:t>. </a:t>
              </a:r>
              <a:r>
                <a:rPr lang="bn-IN" sz="2000" dirty="0" smtClean="0">
                  <a:latin typeface="NikoshBAN" pitchFamily="2" charset="0"/>
                  <a:cs typeface="NikoshBAN" pitchFamily="2" charset="0"/>
                </a:rPr>
                <a:t>৮-৯ লক্ষ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657600" y="4114800"/>
              <a:ext cx="3200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000" dirty="0">
                  <a:latin typeface="NikoshBAN" pitchFamily="2" charset="0"/>
                  <a:cs typeface="NikoshBAN" pitchFamily="2" charset="0"/>
                </a:rPr>
                <a:t>ঘ. </a:t>
              </a:r>
              <a:r>
                <a:rPr lang="bn-IN" sz="2000" dirty="0" smtClean="0">
                  <a:latin typeface="NikoshBAN" pitchFamily="2" charset="0"/>
                  <a:cs typeface="NikoshBAN" pitchFamily="2" charset="0"/>
                </a:rPr>
                <a:t>১২-১৪ লক্ষ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665747" y="3048000"/>
            <a:ext cx="838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২. মূত্র খড় বর্ণের জন্য দায়ী?</a:t>
            </a:r>
          </a:p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  ক. সোডিয়াম                 খ. পটাসিয়াম </a:t>
            </a:r>
          </a:p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  গ. ইউরোক্রোম              ঘ. ক্রিয়েটিনিন</a:t>
            </a:r>
          </a:p>
        </p:txBody>
      </p:sp>
      <p:sp>
        <p:nvSpPr>
          <p:cNvPr id="12" name="Plaque 11"/>
          <p:cNvSpPr/>
          <p:nvPr/>
        </p:nvSpPr>
        <p:spPr>
          <a:xfrm>
            <a:off x="2971800" y="381000"/>
            <a:ext cx="3505200" cy="76200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05200" y="1752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√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1842" y="3657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√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7253" y="4876800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৩ . কোনটি ডাইইউরেটিকস দ্রব্য?</a:t>
            </a:r>
          </a:p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     ক. ভাত         খ. ডাল          গ. কফি             ঘ. চিনি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57600" y="51624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√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6" name="Frame 1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09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4600" y="739914"/>
            <a:ext cx="3056021" cy="707886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3875782"/>
            <a:ext cx="8077200" cy="14804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 cmpd="dbl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বৃক্কের চিত্র অংকন করে এর বিভিন্ন অংশ চিহ্নিত কর ।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04800" y="304800"/>
            <a:ext cx="2057400" cy="2286000"/>
            <a:chOff x="685800" y="0"/>
            <a:chExt cx="4800600" cy="4648200"/>
          </a:xfrm>
          <a:solidFill>
            <a:srgbClr val="FFFF00"/>
          </a:solidFill>
        </p:grpSpPr>
        <p:sp>
          <p:nvSpPr>
            <p:cNvPr id="10" name="Isosceles Triangle 9"/>
            <p:cNvSpPr/>
            <p:nvPr/>
          </p:nvSpPr>
          <p:spPr>
            <a:xfrm>
              <a:off x="685800" y="0"/>
              <a:ext cx="4800600" cy="1752600"/>
            </a:xfrm>
            <a:prstGeom prst="triangle">
              <a:avLst>
                <a:gd name="adj" fmla="val 49179"/>
              </a:avLst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143000" y="1676400"/>
              <a:ext cx="3886200" cy="2286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524000" y="1828800"/>
              <a:ext cx="533400" cy="838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886200" y="1752600"/>
              <a:ext cx="533400" cy="838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590800" y="1828800"/>
              <a:ext cx="838200" cy="1828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438400" y="3962400"/>
              <a:ext cx="1447800" cy="68580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16" name="Picture 15" descr="images (11).jpg"/>
          <p:cNvPicPr>
            <a:picLocks noChangeAspect="1"/>
          </p:cNvPicPr>
          <p:nvPr/>
        </p:nvPicPr>
        <p:blipFill>
          <a:blip r:embed="rId2"/>
          <a:srcRect l="17312" r="459" b="16000"/>
          <a:stretch>
            <a:fillRect/>
          </a:stretch>
        </p:blipFill>
        <p:spPr>
          <a:xfrm>
            <a:off x="5805714" y="304800"/>
            <a:ext cx="3033486" cy="22098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8" name="Frame 1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09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85800"/>
            <a:ext cx="754380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7200" b="1" i="1" dirty="0" smtClean="0"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72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09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781174"/>
            <a:ext cx="5181600" cy="4543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953000" y="2514600"/>
            <a:ext cx="3886200" cy="2590800"/>
          </a:xfr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IN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	: জীববিজ্ঞান </a:t>
            </a:r>
            <a:endParaRPr lang="en-US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	: </a:t>
            </a:r>
            <a:r>
              <a:rPr lang="en-US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দ্বাদশ</a:t>
            </a:r>
            <a:endParaRPr lang="bn-IN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	:</a:t>
            </a:r>
            <a:r>
              <a:rPr lang="en-US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৬ষ্ঠ</a:t>
            </a:r>
            <a:endParaRPr lang="bn-IN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en-US" sz="2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বর্জ্য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নিষ্কাশন</a:t>
            </a:r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IN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	: ৪৫ মিনিট</a:t>
            </a:r>
          </a:p>
          <a:p>
            <a:r>
              <a:rPr lang="bn-IN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তারিখ: ০৯/০৪/২০</a:t>
            </a:r>
            <a:r>
              <a:rPr lang="en-US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২০</a:t>
            </a:r>
            <a:endParaRPr lang="bn-IN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11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6248400" y="1447800"/>
            <a:ext cx="1981200" cy="685800"/>
          </a:xfr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62200" y="238174"/>
            <a:ext cx="4038600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IN" sz="60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81000" y="4648200"/>
            <a:ext cx="4038600" cy="1524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vert="horz" lIns="45720" tIns="0" rIns="45720" bIns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bn-I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মো. মাজহারুল ইসলাম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bn-IN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প্রভাষক- জীববিজ্ঞান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bn-IN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সরকারি আদিয়াবাদ উচ্চ বিদ্যালয় ও কলেজ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48200" y="1447800"/>
            <a:ext cx="152400" cy="4953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ame 1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09"/>
            </a:avLst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354179"/>
            <a:ext cx="1524000" cy="181896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409700" y="1480842"/>
            <a:ext cx="19050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b="1" dirty="0" smtClean="0"/>
              <a:t>শিক্ষক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4" grpId="0" build="p" animBg="1"/>
      <p:bldP spid="8" grpId="0" animBg="1"/>
      <p:bldP spid="9" grpId="0" animBg="1"/>
      <p:bldP spid="1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133600" y="1371600"/>
            <a:ext cx="51054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4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বর্জ্য</a:t>
            </a:r>
            <a:r>
              <a:rPr lang="en-US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নিষ্কাশন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09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457200"/>
            <a:ext cx="4038600" cy="68679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863" b="1" dirty="0" smtClean="0"/>
              <a:t>আজকের পাঠ:</a:t>
            </a:r>
            <a:endParaRPr lang="en-US" sz="3863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702" y="2320290"/>
            <a:ext cx="4433638" cy="400431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381000"/>
            <a:ext cx="5181600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 শেষে শিক্ষার্থীরা-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15240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রেচন সম্পর্কে বলতে পারবে;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24384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বৃক্কের গঠন ব্যাখ্যা করতে পারবে;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31242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বৃক্কের কাজ বর্ণনা করতে পারবে;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00" y="38862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রেচন প্রক্রিয়া বিশ্লেষণ  করতে পারবে।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381000" y="1632466"/>
            <a:ext cx="381000" cy="2725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457200" y="25908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457200" y="32766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533400" y="39624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15" name="Frame 1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09"/>
            </a:avLst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457200"/>
            <a:ext cx="22098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রেচন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09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1371600"/>
            <a:ext cx="7924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উত্তর: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প্রাণিকোষে বিপাকের ফলে সৃষ্ট নাইট্রোজেনঘটিত বর্জপদার্থ যে প্রক্রিয়ায় দেহ থেকে দ্রুত ও নিয়মিত নিষ্কাশিত হয় তাকে রেচন বলে।</a:t>
            </a:r>
          </a:p>
          <a:p>
            <a:pPr algn="just">
              <a:lnSpc>
                <a:spcPct val="150000"/>
              </a:lnSpc>
            </a:pPr>
            <a:r>
              <a:rPr lang="bn-IN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মানবদেহের প্রধান রেচন পদার্থগুলো হলো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অ্যামোনিয়া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ইউরিয়া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ইউরিক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এসিড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ইউরোক্রোম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রেচন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অঙ্গ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বৃক্ক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762001" y="268069"/>
            <a:ext cx="3428999" cy="646331"/>
            <a:chOff x="762000" y="268069"/>
            <a:chExt cx="13882682" cy="646331"/>
          </a:xfrm>
          <a:solidFill>
            <a:schemeClr val="tx2">
              <a:lumMod val="75000"/>
            </a:schemeClr>
          </a:solidFill>
        </p:grpSpPr>
        <p:sp>
          <p:nvSpPr>
            <p:cNvPr id="5" name="TextBox 4"/>
            <p:cNvSpPr txBox="1"/>
            <p:nvPr/>
          </p:nvSpPr>
          <p:spPr>
            <a:xfrm>
              <a:off x="3062285" y="268069"/>
              <a:ext cx="11582397" cy="64633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36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বৃক্কের</a:t>
              </a:r>
              <a:r>
                <a:rPr lang="en-US" sz="36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গঠন</a:t>
              </a:r>
              <a:endParaRPr lang="en-US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5-Point Star 8"/>
            <p:cNvSpPr/>
            <p:nvPr/>
          </p:nvSpPr>
          <p:spPr>
            <a:xfrm>
              <a:off x="762000" y="304800"/>
              <a:ext cx="1177925" cy="533400"/>
            </a:xfrm>
            <a:prstGeom prst="star5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3" name="Frame 1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09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6840" y="1981200"/>
            <a:ext cx="5270141" cy="4191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5" t="10046" r="11271" b="5370"/>
          <a:stretch/>
        </p:blipFill>
        <p:spPr>
          <a:xfrm>
            <a:off x="228600" y="1981200"/>
            <a:ext cx="3428999" cy="41148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312003"/>
            <a:ext cx="4495800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4800" b="1" i="1" dirty="0" err="1" smtClean="0">
                <a:latin typeface="NikoshBAN" pitchFamily="2" charset="0"/>
                <a:cs typeface="NikoshBAN" pitchFamily="2" charset="0"/>
              </a:rPr>
              <a:t>নেফ্রনের</a:t>
            </a:r>
            <a:r>
              <a:rPr lang="en-US" sz="4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b="1" i="1" dirty="0" smtClean="0">
                <a:latin typeface="NikoshBAN" pitchFamily="2" charset="0"/>
                <a:cs typeface="NikoshBAN" pitchFamily="2" charset="0"/>
              </a:rPr>
              <a:t>গঠন </a:t>
            </a:r>
            <a:endParaRPr lang="en-US" sz="4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09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98" b="5035"/>
          <a:stretch/>
        </p:blipFill>
        <p:spPr>
          <a:xfrm>
            <a:off x="1295400" y="1219200"/>
            <a:ext cx="6324600" cy="5288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ame 10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09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62001" y="268069"/>
            <a:ext cx="4190999" cy="646331"/>
            <a:chOff x="762000" y="268069"/>
            <a:chExt cx="7725254" cy="646331"/>
          </a:xfrm>
          <a:solidFill>
            <a:schemeClr val="tx2">
              <a:lumMod val="75000"/>
            </a:schemeClr>
          </a:solidFill>
        </p:grpSpPr>
        <p:sp>
          <p:nvSpPr>
            <p:cNvPr id="13" name="TextBox 12"/>
            <p:cNvSpPr txBox="1"/>
            <p:nvPr/>
          </p:nvSpPr>
          <p:spPr>
            <a:xfrm>
              <a:off x="3062285" y="268069"/>
              <a:ext cx="5424969" cy="64633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6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বৃক্কের</a:t>
              </a:r>
              <a:r>
                <a:rPr lang="bn-IN" sz="36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কাজ</a:t>
              </a:r>
              <a:endParaRPr lang="en-US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5-Point Star 13"/>
            <p:cNvSpPr/>
            <p:nvPr/>
          </p:nvSpPr>
          <p:spPr>
            <a:xfrm>
              <a:off x="762000" y="304800"/>
              <a:ext cx="1177925" cy="533400"/>
            </a:xfrm>
            <a:prstGeom prst="star5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62001" y="1219200"/>
            <a:ext cx="68579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err="1" smtClean="0">
                <a:solidFill>
                  <a:srgbClr val="FF0000"/>
                </a:solidFill>
              </a:rPr>
              <a:t>নাইট্রোজেনঘটিত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বর্জ্য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অপসারণ</a:t>
            </a:r>
            <a:r>
              <a:rPr lang="bn-IN" sz="2400" dirty="0" smtClean="0">
                <a:solidFill>
                  <a:srgbClr val="FF0000"/>
                </a:solidFill>
              </a:rPr>
              <a:t>,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err="1" smtClean="0">
                <a:solidFill>
                  <a:srgbClr val="00B050"/>
                </a:solidFill>
              </a:rPr>
              <a:t>দেহে</a:t>
            </a:r>
            <a:r>
              <a:rPr lang="en-US" sz="2400" dirty="0" smtClean="0">
                <a:solidFill>
                  <a:srgbClr val="00B050"/>
                </a:solidFill>
              </a:rPr>
              <a:t> ও </a:t>
            </a:r>
            <a:r>
              <a:rPr lang="en-US" sz="2400" dirty="0" err="1" smtClean="0">
                <a:solidFill>
                  <a:srgbClr val="00B050"/>
                </a:solidFill>
              </a:rPr>
              <a:t>রক্তে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পানির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ভারসাম্য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রক্ষা</a:t>
            </a:r>
            <a:r>
              <a:rPr lang="bn-IN" sz="2400" dirty="0" smtClean="0">
                <a:solidFill>
                  <a:srgbClr val="00B050"/>
                </a:solidFill>
              </a:rPr>
              <a:t>,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রক্তে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সোডিয়াম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পটাসিয়াম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ক্যালসিয়াম,ফসফেট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ও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ক্লোরাইডসহ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বিভিন্ন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লবনের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পরিমাণ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নিয়ন্ত্রণ</a:t>
            </a:r>
            <a:r>
              <a:rPr lang="bn-IN" sz="2400" dirty="0" smtClean="0">
                <a:solidFill>
                  <a:schemeClr val="accent6">
                    <a:lumMod val="50000"/>
                  </a:schemeClr>
                </a:solidFill>
              </a:rPr>
              <a:t>,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err="1" smtClean="0">
                <a:solidFill>
                  <a:srgbClr val="FFC000"/>
                </a:solidFill>
              </a:rPr>
              <a:t>রক্তে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অম্ল</a:t>
            </a:r>
            <a:r>
              <a:rPr lang="en-US" sz="2400" dirty="0" smtClean="0">
                <a:solidFill>
                  <a:srgbClr val="FFC000"/>
                </a:solidFill>
              </a:rPr>
              <a:t> ও </a:t>
            </a:r>
            <a:r>
              <a:rPr lang="en-US" sz="2400" dirty="0" err="1" smtClean="0">
                <a:solidFill>
                  <a:srgbClr val="FFC000"/>
                </a:solidFill>
              </a:rPr>
              <a:t>ক্ষারের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ভারসাম্য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রক্ষ</a:t>
            </a:r>
            <a:r>
              <a:rPr lang="bn-IN" sz="2400" dirty="0" smtClean="0">
                <a:solidFill>
                  <a:srgbClr val="FFC000"/>
                </a:solidFill>
              </a:rPr>
              <a:t> ,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রক্তচাপ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নিয়ন্ত্রণ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ক</a:t>
            </a:r>
            <a:r>
              <a:rPr lang="bn-I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রা, 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err="1" smtClean="0">
                <a:solidFill>
                  <a:srgbClr val="C00000"/>
                </a:solidFill>
              </a:rPr>
              <a:t>দেহে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প্রবিষ্ট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প্রতিবিষ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অপসারণ</a:t>
            </a:r>
            <a:r>
              <a:rPr lang="en-US" sz="2400" dirty="0" smtClean="0">
                <a:solidFill>
                  <a:srgbClr val="C00000"/>
                </a:solidFill>
              </a:rPr>
              <a:t>।</a:t>
            </a:r>
            <a:endParaRPr lang="bn-IN" sz="24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09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312003"/>
            <a:ext cx="5486400" cy="83099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IN" sz="4800" b="1" i="1" dirty="0" smtClean="0">
                <a:latin typeface="NikoshBAN" pitchFamily="2" charset="0"/>
                <a:cs typeface="NikoshBAN" pitchFamily="2" charset="0"/>
              </a:rPr>
              <a:t>রেচনের শারীরবৃত্ত </a:t>
            </a:r>
            <a:endParaRPr lang="en-US" sz="4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219200"/>
            <a:ext cx="8382000" cy="5126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bn-IN" sz="2400" b="1" dirty="0">
                <a:latin typeface="NikoshBAN" pitchFamily="2" charset="0"/>
                <a:cs typeface="NikoshBAN" pitchFamily="2" charset="0"/>
              </a:rPr>
              <a:t>রেচনের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শারীরবৃত্তকে দুটি  শিরোনামে ভাগ করা হয়- </a:t>
            </a:r>
          </a:p>
          <a:p>
            <a:pPr>
              <a:lnSpc>
                <a:spcPct val="125000"/>
              </a:lnSpc>
            </a:pPr>
            <a:r>
              <a:rPr lang="bn-IN" sz="2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ক. নাইট্রোজেনজাত  বর্জ্য উৎপাদন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( ইউরিয়া, ইউরিক   </a:t>
            </a:r>
          </a:p>
          <a:p>
            <a:pPr>
              <a:lnSpc>
                <a:spcPct val="125000"/>
              </a:lnSpc>
            </a:pPr>
            <a:r>
              <a:rPr lang="bn-IN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                    এসিড, ক্রিয়েটিনিন) </a:t>
            </a:r>
          </a:p>
          <a:p>
            <a:pPr>
              <a:lnSpc>
                <a:spcPct val="125000"/>
              </a:lnSpc>
            </a:pPr>
            <a:r>
              <a:rPr lang="bn-IN" sz="2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খ. মুত্র সৃষ্টি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( এটি ৩টি ধাপে  হয়)</a:t>
            </a:r>
          </a:p>
          <a:p>
            <a:pPr marL="342900" indent="-342900">
              <a:lnSpc>
                <a:spcPct val="125000"/>
              </a:lnSpc>
              <a:buAutoNum type="arabicPeriod"/>
            </a:pP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অতিপরিস্রাবন</a:t>
            </a:r>
          </a:p>
          <a:p>
            <a:pPr marL="342900" indent="-342900">
              <a:lnSpc>
                <a:spcPct val="125000"/>
              </a:lnSpc>
              <a:buAutoNum type="arabicPeriod"/>
            </a:pP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নির্বাচনমূলক পুনঃশোষণ</a:t>
            </a:r>
          </a:p>
          <a:p>
            <a:pPr marL="342900" indent="-342900">
              <a:lnSpc>
                <a:spcPct val="125000"/>
              </a:lnSpc>
              <a:buAutoNum type="arabicPeriod"/>
            </a:pP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সক্রিয় ক্ষরণ</a:t>
            </a:r>
          </a:p>
          <a:p>
            <a:pPr>
              <a:lnSpc>
                <a:spcPct val="125000"/>
              </a:lnSpc>
            </a:pPr>
            <a:r>
              <a:rPr lang="bn-IN" sz="2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মূত্রের পরিমাণঃ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একজন স্বাভাবিক, সুস্থ মানুষ দইনিক প্রায় ১৫০০ মিলিলিটার মুত্র ত্যাগ করে। কিছু দ্রব্য এ প্রবাহকে বাড়িয়ে দেয় তাদের </a:t>
            </a:r>
            <a:r>
              <a:rPr lang="bn-IN" sz="24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ডাইইউরেটিকস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বলে। যেমন- পানি, লবণাক্ত পানি, চা, কফি ইত্যাদি।</a:t>
            </a:r>
            <a:endParaRPr lang="bn-IN" sz="2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1530</TotalTime>
  <Words>426</Words>
  <Application>Microsoft Office PowerPoint</Application>
  <PresentationFormat>On-screen Show (4:3)</PresentationFormat>
  <Paragraphs>114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NikoshBAN</vt:lpstr>
      <vt:lpstr>Vrinda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Mazarul</dc:creator>
  <cp:lastModifiedBy>mazher.msc87@gmail.com</cp:lastModifiedBy>
  <cp:revision>231</cp:revision>
  <dcterms:created xsi:type="dcterms:W3CDTF">2019-04-04T14:03:38Z</dcterms:created>
  <dcterms:modified xsi:type="dcterms:W3CDTF">2020-04-22T02:48:19Z</dcterms:modified>
</cp:coreProperties>
</file>