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2" r:id="rId8"/>
    <p:sldId id="264" r:id="rId9"/>
    <p:sldId id="263" r:id="rId10"/>
    <p:sldId id="266" r:id="rId11"/>
    <p:sldId id="276" r:id="rId12"/>
    <p:sldId id="274" r:id="rId13"/>
    <p:sldId id="273" r:id="rId14"/>
    <p:sldId id="278" r:id="rId15"/>
    <p:sldId id="277" r:id="rId16"/>
    <p:sldId id="279" r:id="rId17"/>
    <p:sldId id="265" r:id="rId18"/>
    <p:sldId id="268" r:id="rId19"/>
    <p:sldId id="267" r:id="rId20"/>
    <p:sldId id="269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62" d="100"/>
          <a:sy n="62" d="100"/>
        </p:scale>
        <p:origin x="-966" y="-9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3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2"/>
            <a:ext cx="376039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47"/>
            </a:avLst>
          </a:prstGeom>
          <a:blipFill dpi="0"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0" y="609600"/>
            <a:ext cx="1120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609600"/>
            <a:ext cx="8305800" cy="7234929"/>
            <a:chOff x="1726945" y="457200"/>
            <a:chExt cx="7683206" cy="669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45" y="457200"/>
              <a:ext cx="7683206" cy="6692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057400"/>
              <a:ext cx="1189534" cy="6925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5507180"/>
            <a:ext cx="98298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f5c9278e3ff81496316574-online-Exam - Online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01091"/>
            <a:ext cx="4343400" cy="326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4" descr="Online Exam Images, Stock Photos &amp; Vectors | Shuttersto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806882"/>
            <a:ext cx="4191000" cy="325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nip Diagonal Corner Rectangle 5"/>
          <p:cNvSpPr/>
          <p:nvPr/>
        </p:nvSpPr>
        <p:spPr>
          <a:xfrm>
            <a:off x="457200" y="228602"/>
            <a:ext cx="10134600" cy="1143000"/>
          </a:xfrm>
          <a:prstGeom prst="snip2DiagRect">
            <a:avLst>
              <a:gd name="adj1" fmla="val 0"/>
              <a:gd name="adj2" fmla="val 93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What's right for you: homework help or regular online tutoring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847" y="1285953"/>
            <a:ext cx="5927106" cy="422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2667000" y="570494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here to Find Online Courses during Coronavirus Home Quarant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409700"/>
            <a:ext cx="5867400" cy="3962400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228600" y="5486400"/>
            <a:ext cx="10896600" cy="1066800"/>
          </a:xfrm>
          <a:prstGeom prst="snip2DiagRect">
            <a:avLst>
              <a:gd name="adj1" fmla="val 0"/>
              <a:gd name="adj2" fmla="val 23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কোর্স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2400" y="228600"/>
            <a:ext cx="10896600" cy="10668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GB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GB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GB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ore than 700 Normal stream students given more flexibility in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828799"/>
            <a:ext cx="5105400" cy="3619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nip Diagonal Corner Rectangle 3"/>
          <p:cNvSpPr/>
          <p:nvPr/>
        </p:nvSpPr>
        <p:spPr>
          <a:xfrm>
            <a:off x="457200" y="381000"/>
            <a:ext cx="10668000" cy="7620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829297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5410200" cy="3619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Learning in Evansville, IN - PHN Solutions, IN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49" y="1496020"/>
            <a:ext cx="4313821" cy="328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0" name="Picture 4" descr="ICT Hope School - Myanmar - ADRF Worldw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796" y="1496020"/>
            <a:ext cx="4497780" cy="331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Snip Diagonal Corner Rectangle 4"/>
          <p:cNvSpPr/>
          <p:nvPr/>
        </p:nvSpPr>
        <p:spPr>
          <a:xfrm>
            <a:off x="2209800" y="5410200"/>
            <a:ext cx="6705600" cy="842070"/>
          </a:xfrm>
          <a:prstGeom prst="snip2DiagRect">
            <a:avLst>
              <a:gd name="adj1" fmla="val 795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1208053"/>
            <a:ext cx="6159500" cy="421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514849" y="3792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61632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57364D-9225-4E90-871F-9A08EC564899}"/>
              </a:ext>
            </a:extLst>
          </p:cNvPr>
          <p:cNvSpPr/>
          <p:nvPr/>
        </p:nvSpPr>
        <p:spPr>
          <a:xfrm>
            <a:off x="381000" y="5562600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কিন্তু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পাঠদানের বিকল্প নয়,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সনাতন পদ্ধতির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6" grpId="0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622" y="691634"/>
            <a:ext cx="6982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90800"/>
            <a:ext cx="4451096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000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9448800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228601" y="5940992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228600" y="228600"/>
            <a:ext cx="1097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ই-লার্নিং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3430"/>
            <a:ext cx="10058400" cy="553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10287000" cy="5539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5087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016" y="691634"/>
            <a:ext cx="10384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4800600" cy="270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81000" y="304800"/>
            <a:ext cx="10058399" cy="12192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0455" y="1914663"/>
            <a:ext cx="783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0455" y="2862970"/>
            <a:ext cx="783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0454" y="3811277"/>
            <a:ext cx="775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04800" y="3200400"/>
            <a:ext cx="10820400" cy="19050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1" y="538837"/>
            <a:ext cx="2182563" cy="15738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762000"/>
            <a:ext cx="6400800" cy="10341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45"/>
              </a:avLst>
            </a:prstTxWarp>
            <a:spAutoFit/>
          </a:bodyPr>
          <a:lstStyle/>
          <a:p>
            <a:r>
              <a:rPr lang="bn-IN" sz="61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1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3465" y="382473"/>
            <a:ext cx="5791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GB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4041" y="3352637"/>
            <a:ext cx="4191000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1ম</a:t>
            </a:r>
          </a:p>
          <a:p>
            <a:pPr algn="ctr">
              <a:lnSpc>
                <a:spcPct val="90000"/>
              </a:lnSpc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ই-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তাং-২১/০৪/২০২০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7306541" y="938823"/>
            <a:ext cx="2286000" cy="1811482"/>
          </a:xfrm>
          <a:prstGeom prst="rect">
            <a:avLst/>
          </a:prstGeom>
        </p:spPr>
      </p:pic>
      <p:pic>
        <p:nvPicPr>
          <p:cNvPr id="16" name="Picture 1" descr="C:\Users\user\Desktop\shobn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906" y="747546"/>
            <a:ext cx="2031423" cy="21940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ectangle 16"/>
          <p:cNvSpPr/>
          <p:nvPr/>
        </p:nvSpPr>
        <p:spPr>
          <a:xfrm>
            <a:off x="169718" y="3352637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মোবাইল-০১৭১৮৫৬০৪০১</a:t>
            </a:r>
          </a:p>
          <a:p>
            <a:pPr algn="ctr" fontAlgn="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shobnoma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981200"/>
            <a:ext cx="529735" cy="4347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62000"/>
            <a:ext cx="7951893" cy="78912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74"/>
              </a:avLst>
            </a:prstTxWarp>
            <a:spAutoFit/>
          </a:bodyPr>
          <a:lstStyle/>
          <a:p>
            <a:r>
              <a:rPr lang="bn-IN" sz="3733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  <a:endParaRPr lang="en-US" sz="37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5730951" cy="3386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10439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E-learning flat poster Royalty Free Vector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264" y="1600200"/>
            <a:ext cx="5679057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09800" y="160338"/>
            <a:ext cx="70104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National Web Portal of Bangladesh and Dep of Immigration and Passpor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304800"/>
            <a:ext cx="1815328" cy="1111106"/>
          </a:xfrm>
          <a:prstGeom prst="rect">
            <a:avLst/>
          </a:prstGeom>
          <a:noFill/>
        </p:spPr>
      </p:pic>
      <p:pic>
        <p:nvPicPr>
          <p:cNvPr id="15370" name="Picture 10" descr="Background e-learning design | Free V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039" y="1676400"/>
            <a:ext cx="617537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National Web Portal of Bangladesh and Dep of Immigration and Passpor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15328" cy="1111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5423275"/>
            <a:ext cx="10972800" cy="9056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81000"/>
            <a:ext cx="10515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পাঠর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862886" cy="34998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2057400"/>
            <a:ext cx="8229600" cy="3553691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685800" y="665018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1000" y="665018"/>
            <a:ext cx="4572000" cy="93518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ow Internet Aids Digital Marketing Activities | CRMNIGE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440" y="1715372"/>
            <a:ext cx="3767959" cy="2541181"/>
          </a:xfrm>
          <a:prstGeom prst="rect">
            <a:avLst/>
          </a:prstGeom>
          <a:noFill/>
        </p:spPr>
      </p:pic>
      <p:pic>
        <p:nvPicPr>
          <p:cNvPr id="10248" name="Picture 8" descr="Bangladesh Television is a national TV channel in Rampura Dha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1365" y="1936177"/>
            <a:ext cx="3633870" cy="209957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1920" y="4735274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4761136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2" y="1771445"/>
            <a:ext cx="4673449" cy="2632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797" y="4742086"/>
            <a:ext cx="103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14183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640" y="553716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  <p:bldP spid="3" grpId="1"/>
      <p:bldP spid="4" grpId="0"/>
      <p:bldP spid="5" grpId="0"/>
      <p:bldP spid="5" grpId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724400"/>
            <a:ext cx="109728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ব্যাক্তিগত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3074" name="Picture 2" descr="C:\Users\user\Desktop\ROSE\E LEARNING 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70708"/>
            <a:ext cx="5638800" cy="355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nip Single Corner Rectangle 5"/>
          <p:cNvSpPr/>
          <p:nvPr/>
        </p:nvSpPr>
        <p:spPr>
          <a:xfrm>
            <a:off x="304800" y="228600"/>
            <a:ext cx="9525000" cy="741218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334000"/>
            <a:ext cx="1036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24800" y="1288473"/>
            <a:ext cx="3276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ROSE\hw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597" y="2209800"/>
            <a:ext cx="4739403" cy="2934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691633"/>
            <a:ext cx="5029200" cy="95696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691634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286</Words>
  <Application>Microsoft Office PowerPoint</Application>
  <PresentationFormat>Custom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194</cp:revision>
  <dcterms:created xsi:type="dcterms:W3CDTF">2006-08-16T00:00:00Z</dcterms:created>
  <dcterms:modified xsi:type="dcterms:W3CDTF">2020-04-21T16:01:34Z</dcterms:modified>
</cp:coreProperties>
</file>