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5" r:id="rId9"/>
    <p:sldId id="266" r:id="rId10"/>
    <p:sldId id="267" r:id="rId11"/>
    <p:sldId id="269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12.pn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shfekulislam@gmail.com" TargetMode="Externa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C6BF-ED2A-A14C-A51C-D11D95A9D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WELCOME TO</a:t>
            </a:r>
            <a:br>
              <a:rPr lang="en-GB"/>
            </a:br>
            <a:r>
              <a:rPr lang="en-GB"/>
              <a:t> MULTIMEDIA CLASS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C motor animation video !!!!!!.mp4">
            <a:hlinkClick r:id="" action="ppaction://media"/>
            <a:extLst>
              <a:ext uri="{FF2B5EF4-FFF2-40B4-BE49-F238E27FC236}">
                <a16:creationId xmlns:a16="http://schemas.microsoft.com/office/drawing/2014/main" id="{5C517667-514F-2741-A64C-2BB33F64CB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FA98C7-E1A6-FE42-80C0-8D88B9A24D17}"/>
              </a:ext>
            </a:extLst>
          </p:cNvPr>
          <p:cNvSpPr txBox="1"/>
          <p:nvPr/>
        </p:nvSpPr>
        <p:spPr>
          <a:xfrm>
            <a:off x="5264943" y="2139553"/>
            <a:ext cx="3066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Tap here to play this video...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48551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4CDD-6B77-CE4D-8A5B-C267AC8F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/>
              <a:t>দলীয় কাজঃ </a:t>
            </a:r>
            <a:endParaRPr lang="en-US" sz="6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8B26C-CCED-CD44-9F3A-258F7551B39F}"/>
              </a:ext>
            </a:extLst>
          </p:cNvPr>
          <p:cNvSpPr txBox="1"/>
          <p:nvPr/>
        </p:nvSpPr>
        <p:spPr>
          <a:xfrm>
            <a:off x="2357439" y="2514600"/>
            <a:ext cx="791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আর্মেচার,চুম্বক ও বিদ্যুৎ প্রবাহের মধ্যে পারষ্পারিক ক্রিয়াকৌশল ব্যাখ্যা কর।  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8323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8245-0301-D545-A87C-5F8BA7E0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solidFill>
                  <a:schemeClr val="accent1"/>
                </a:solidFill>
              </a:rPr>
              <a:t>মূল্যায়নঃ </a:t>
            </a:r>
            <a:endParaRPr lang="en-US" sz="600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A64D6-F7A1-2347-8647-05482D55FE46}"/>
              </a:ext>
            </a:extLst>
          </p:cNvPr>
          <p:cNvSpPr txBox="1"/>
          <p:nvPr/>
        </p:nvSpPr>
        <p:spPr>
          <a:xfrm>
            <a:off x="1875235" y="2706588"/>
            <a:ext cx="96309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/>
              <a:t>১। মটর কি কাজে ব্যবহার করা হয় ?</a:t>
            </a:r>
          </a:p>
          <a:p>
            <a:r>
              <a:rPr lang="en-GB" sz="3600"/>
              <a:t>২। মটর তৈরি করতে কি কি প্রয়োজন  ?</a:t>
            </a:r>
          </a:p>
          <a:p>
            <a:r>
              <a:rPr lang="en-GB" sz="3600"/>
              <a:t>৩। ইলেক্ট্রিক ফিল্ড চুম্বকের কোন মেরু থেকে কোন মেরুর দিকে ?   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0757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325A-F49E-C546-98BB-EDE8A032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>
                <a:solidFill>
                  <a:schemeClr val="accent1"/>
                </a:solidFill>
              </a:rPr>
              <a:t>বাড়ীর কাজঃ </a:t>
            </a:r>
            <a:endParaRPr lang="en-US" sz="600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EF8F15-F72E-2340-82D1-2400A5521280}"/>
              </a:ext>
            </a:extLst>
          </p:cNvPr>
          <p:cNvSpPr txBox="1"/>
          <p:nvPr/>
        </p:nvSpPr>
        <p:spPr>
          <a:xfrm>
            <a:off x="1053703" y="3105835"/>
            <a:ext cx="10019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/>
              <a:t>ইলেক্ট্রিক মটরের কাজের মূলনীতিসহ কার্যপদ্ধতি বর্ণনা কর। 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9316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E75E-DF0E-9142-A89C-AD6B9A740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>
                <a:solidFill>
                  <a:schemeClr val="accent1"/>
                </a:solidFill>
              </a:rPr>
              <a:t>ধন্যবাদ</a:t>
            </a:r>
            <a:r>
              <a:rPr lang="en-GB" sz="8000">
                <a:solidFill>
                  <a:schemeClr val="accent1"/>
                </a:solidFill>
              </a:rPr>
              <a:t> </a:t>
            </a:r>
            <a:endParaRPr lang="en-US" sz="8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4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5EA5-C1BD-4A47-B914-B4CEC74D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>
                <a:solidFill>
                  <a:srgbClr val="FF0000"/>
                </a:solidFill>
              </a:rPr>
              <a:t>পরিচিতিঃ</a:t>
            </a:r>
            <a:r>
              <a:rPr lang="en-GB"/>
              <a:t> 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FFD48A3-E9F1-0045-BE85-A9312842F508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1035843" y="2193925"/>
            <a:ext cx="5334000" cy="402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মোঃমোশফেকুল ইসলাম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সহকারী শিক্ষক (বিজ্ঞান)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ওসমানপুর উচ্চবিদ্যালয়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ঘোড়াঘাট, দিনাজপুর।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E-mail: </a:t>
            </a:r>
            <a:r>
              <a:rPr lang="en-GB" sz="2400">
                <a:hlinkClick r:id="rId2"/>
              </a:rPr>
              <a:t>moshfekulislam@gmail.com</a:t>
            </a: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Cell: 01734-102860</a:t>
            </a:r>
            <a:endParaRPr lang="en-US" sz="240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062F505-0C87-FA43-BC69-54D079E972FA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6858000" y="2193925"/>
            <a:ext cx="5334000" cy="402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শ্রেণিঃ ১০ম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বিষয়ঃ পদার্থ বিজ্ঞান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পাঠঃ ইলেক্ট্রিক  মটর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তারিখঃ ১৬/০২/২০২০ ইং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  সময়ঃ ৫০ মিনিট।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761236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C5AE53E7-FB70-2E41-9112-18102EFE2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85" y="1979852"/>
            <a:ext cx="3523036" cy="302639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F1E50D7-DC26-FC4D-9221-93EC49004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176" y="642849"/>
            <a:ext cx="3311574" cy="285020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1D62F23-6700-3246-9AEF-1D3A0D218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992" y="708231"/>
            <a:ext cx="3311574" cy="2731242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A302A15-C319-8245-A9A1-7DC76945B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425" y="3599210"/>
            <a:ext cx="2517950" cy="325879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8B45F1A-3B71-734D-A9E1-16076C0E5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7130" y="3599210"/>
            <a:ext cx="4007436" cy="31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4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03E58A7-6002-784E-9B3A-C3FFC7EA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18" y="969698"/>
            <a:ext cx="639740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A160C48-7C6B-7E4B-99CE-D4BDA7B1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892969"/>
            <a:ext cx="916715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2CC13F-DA1A-944E-9049-D29B596B58D3}"/>
              </a:ext>
            </a:extLst>
          </p:cNvPr>
          <p:cNvSpPr txBox="1"/>
          <p:nvPr/>
        </p:nvSpPr>
        <p:spPr>
          <a:xfrm>
            <a:off x="3071813" y="2767281"/>
            <a:ext cx="6411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/>
              <a:t>ইলেক্ট্রিক  মটর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29874105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1DFA8-745C-A043-B393-E669FC5AD888}"/>
              </a:ext>
            </a:extLst>
          </p:cNvPr>
          <p:cNvSpPr txBox="1"/>
          <p:nvPr/>
        </p:nvSpPr>
        <p:spPr>
          <a:xfrm>
            <a:off x="4929187" y="1139428"/>
            <a:ext cx="3643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/>
              <a:t>শিখনফলঃ</a:t>
            </a:r>
            <a:endParaRPr lang="en-US" sz="60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8D54E-06A5-9747-B18C-66ACD6CE8BC3}"/>
              </a:ext>
            </a:extLst>
          </p:cNvPr>
          <p:cNvSpPr txBox="1"/>
          <p:nvPr/>
        </p:nvSpPr>
        <p:spPr>
          <a:xfrm>
            <a:off x="2973585" y="3282553"/>
            <a:ext cx="7554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/>
              <a:t>ইলেক্ট্রিক মটরের কাজের মূলনীতি ব্যাখ্যা করতে পারবে। 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409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0321E27-BAD1-9D44-BA26-A6FE45EC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42" y="391436"/>
            <a:ext cx="6339646" cy="60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2007E0-B559-B749-A7B6-88C0547E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27" y="316478"/>
            <a:ext cx="6391275" cy="65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Vapor Trail</vt:lpstr>
      <vt:lpstr>WELCOME TO  MULTIMEDIA CLASS  </vt:lpstr>
      <vt:lpstr>পরিচিতিঃ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কাজঃ </vt:lpstr>
      <vt:lpstr>মূল্যায়নঃ </vt:lpstr>
      <vt:lpstr>বাড়ীর কাজঃ </vt:lpstr>
      <vt:lpstr>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MULTIMEDIA CLASS  </dc:title>
  <dc:creator>moshfekulislam@gmail.com</dc:creator>
  <cp:lastModifiedBy>moshfekulislam@gmail.com</cp:lastModifiedBy>
  <cp:revision>18</cp:revision>
  <dcterms:created xsi:type="dcterms:W3CDTF">2020-03-29T10:33:45Z</dcterms:created>
  <dcterms:modified xsi:type="dcterms:W3CDTF">2020-04-21T01:20:25Z</dcterms:modified>
</cp:coreProperties>
</file>