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0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9" r:id="rId23"/>
    <p:sldId id="337" r:id="rId24"/>
    <p:sldId id="338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0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90F2-5FA7-471D-8765-E43C6EEB8C8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ivwng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-shop-govindpuri-gwalior-departmental-stores-h67bs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640_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3" y="914400"/>
            <a:ext cx="8789974" cy="5029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5459512dbab1f0636a4dd3a5d948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76201"/>
            <a:ext cx="8382000" cy="670559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185557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2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5791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Price Control System of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Alauddin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Khalji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US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185557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2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762000"/>
            <a:ext cx="5943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প্রবর্তনের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 of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Price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 System of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Alauddin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Khalji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421_203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610600" cy="522445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8584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421_20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382000" cy="5829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185557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2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219200"/>
            <a:ext cx="533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বিধি-ব্যবস্থা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7" y="609600"/>
            <a:ext cx="8709243" cy="4800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18537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9871733_515410279156698_8938351019180425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2286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ce-List-fo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73" y="-838200"/>
            <a:ext cx="451412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943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বিক্রী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নিশ্চিতকরণ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300357" cy="4648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নিশ্চিতকরণ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odlakshmi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94719" cy="567715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রেশনিং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22251"/>
            <a:ext cx="8622453" cy="451174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185557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2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2209800"/>
            <a:ext cx="5257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BbkvAvjøvn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!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†_‡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nv‡dR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1"/>
            <a:ext cx="6248400" cy="6248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Ehf9Uvin-W8cVShN2RpZOQ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9ab446f67c1-81256506_520899658513709_65614750662766100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9ymx0UEAs-A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ine_shoppin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410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শপিং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-12-26__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875742" cy="59689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fiYr0eXufjnc36HXAqW1ICQ05LURmnoitt5E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8878"/>
            <a:ext cx="8458200" cy="633733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99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wemwgjøvwni ivngvwbi ivwng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BbkvAvjøvn! Avevi †`Lv n‡e|</vt:lpstr>
      <vt:lpstr>Avjøvn nv‡dR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wemwgjøvwni ivngvwbi ivwng</dc:title>
  <dc:creator>FarhanFuad</dc:creator>
  <cp:lastModifiedBy>FarhanFuad</cp:lastModifiedBy>
  <cp:revision>64</cp:revision>
  <dcterms:created xsi:type="dcterms:W3CDTF">2019-09-03T04:53:39Z</dcterms:created>
  <dcterms:modified xsi:type="dcterms:W3CDTF">2020-04-21T17:34:46Z</dcterms:modified>
</cp:coreProperties>
</file>