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7" r:id="rId3"/>
    <p:sldId id="259" r:id="rId4"/>
    <p:sldId id="275" r:id="rId5"/>
    <p:sldId id="256" r:id="rId6"/>
    <p:sldId id="272" r:id="rId7"/>
    <p:sldId id="263" r:id="rId8"/>
    <p:sldId id="265" r:id="rId9"/>
    <p:sldId id="269" r:id="rId10"/>
    <p:sldId id="264" r:id="rId11"/>
    <p:sldId id="268" r:id="rId12"/>
    <p:sldId id="262" r:id="rId13"/>
    <p:sldId id="266" r:id="rId14"/>
    <p:sldId id="267" r:id="rId15"/>
    <p:sldId id="283" r:id="rId16"/>
    <p:sldId id="276" r:id="rId17"/>
    <p:sldId id="274" r:id="rId18"/>
    <p:sldId id="288" r:id="rId19"/>
    <p:sldId id="284" r:id="rId20"/>
    <p:sldId id="285" r:id="rId21"/>
    <p:sldId id="277" r:id="rId22"/>
    <p:sldId id="286" r:id="rId23"/>
    <p:sldId id="271" r:id="rId24"/>
    <p:sldId id="287" r:id="rId25"/>
    <p:sldId id="278" r:id="rId26"/>
    <p:sldId id="282" r:id="rId27"/>
    <p:sldId id="279" r:id="rId28"/>
    <p:sldId id="281" r:id="rId29"/>
    <p:sldId id="280" r:id="rId30"/>
    <p:sldId id="273" r:id="rId31"/>
    <p:sldId id="289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60"/>
  </p:normalViewPr>
  <p:slideViewPr>
    <p:cSldViewPr snapToGrid="0">
      <p:cViewPr varScale="1">
        <p:scale>
          <a:sx n="81" d="100"/>
          <a:sy n="81" d="100"/>
        </p:scale>
        <p:origin x="28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CD8F1-4590-4C73-AB00-6DD3AE406D7F}" type="datetimeFigureOut">
              <a:rPr lang="en-US" smtClean="0"/>
              <a:t>21-Apr-20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CFBB2-DF10-460E-B33C-92AEE9166F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75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CD8F1-4590-4C73-AB00-6DD3AE406D7F}" type="datetimeFigureOut">
              <a:rPr lang="en-US" smtClean="0"/>
              <a:t>21-Apr-20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CFBB2-DF10-460E-B33C-92AEE9166F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62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CD8F1-4590-4C73-AB00-6DD3AE406D7F}" type="datetimeFigureOut">
              <a:rPr lang="en-US" smtClean="0"/>
              <a:t>21-Apr-20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CFBB2-DF10-460E-B33C-92AEE9166F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264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CD8F1-4590-4C73-AB00-6DD3AE406D7F}" type="datetimeFigureOut">
              <a:rPr lang="en-US" smtClean="0"/>
              <a:t>21-Apr-20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CFBB2-DF10-460E-B33C-92AEE9166F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425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CD8F1-4590-4C73-AB00-6DD3AE406D7F}" type="datetimeFigureOut">
              <a:rPr lang="en-US" smtClean="0"/>
              <a:t>21-Apr-20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CFBB2-DF10-460E-B33C-92AEE9166F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28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CD8F1-4590-4C73-AB00-6DD3AE406D7F}" type="datetimeFigureOut">
              <a:rPr lang="en-US" smtClean="0"/>
              <a:t>21-Apr-20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CFBB2-DF10-460E-B33C-92AEE9166F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92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CD8F1-4590-4C73-AB00-6DD3AE406D7F}" type="datetimeFigureOut">
              <a:rPr lang="en-US" smtClean="0"/>
              <a:t>21-Apr-20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CFBB2-DF10-460E-B33C-92AEE9166F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23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CD8F1-4590-4C73-AB00-6DD3AE406D7F}" type="datetimeFigureOut">
              <a:rPr lang="en-US" smtClean="0"/>
              <a:t>21-Apr-20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CFBB2-DF10-460E-B33C-92AEE9166F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271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CD8F1-4590-4C73-AB00-6DD3AE406D7F}" type="datetimeFigureOut">
              <a:rPr lang="en-US" smtClean="0"/>
              <a:t>21-Apr-20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CFBB2-DF10-460E-B33C-92AEE9166F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37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CD8F1-4590-4C73-AB00-6DD3AE406D7F}" type="datetimeFigureOut">
              <a:rPr lang="en-US" smtClean="0"/>
              <a:t>21-Apr-20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CFBB2-DF10-460E-B33C-92AEE9166F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166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CD8F1-4590-4C73-AB00-6DD3AE406D7F}" type="datetimeFigureOut">
              <a:rPr lang="en-US" smtClean="0"/>
              <a:t>21-Apr-20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CFBB2-DF10-460E-B33C-92AEE9166F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326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CD8F1-4590-4C73-AB00-6DD3AE406D7F}" type="datetimeFigureOut">
              <a:rPr lang="en-US" smtClean="0"/>
              <a:t>21-Apr-20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CFBB2-DF10-460E-B33C-92AEE9166F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901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2739" y="363415"/>
            <a:ext cx="11547230" cy="6295293"/>
            <a:chOff x="222739" y="363415"/>
            <a:chExt cx="11547230" cy="6295293"/>
          </a:xfrm>
        </p:grpSpPr>
        <p:pic>
          <p:nvPicPr>
            <p:cNvPr id="2" name="Picture 1" descr="A picture containing transport, bicycle, man, yellow&#10;&#10;Description automatically generated">
              <a:extLst>
                <a:ext uri="{FF2B5EF4-FFF2-40B4-BE49-F238E27FC236}">
                  <a16:creationId xmlns="" xmlns:a16="http://schemas.microsoft.com/office/drawing/2014/main" id="{D2A2AFE0-605D-4946-AFD3-5BA63EB840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9015" y="581014"/>
              <a:ext cx="8510954" cy="607769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" name="TextBox 2"/>
            <p:cNvSpPr txBox="1"/>
            <p:nvPr/>
          </p:nvSpPr>
          <p:spPr>
            <a:xfrm>
              <a:off x="222739" y="363415"/>
              <a:ext cx="3458307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8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স্বাগতম </a:t>
              </a:r>
              <a:endParaRPr lang="en-US" sz="8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312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48565" y="624803"/>
            <a:ext cx="3541354" cy="110799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r>
              <a:rPr lang="bn-BD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 কি ? </a:t>
            </a:r>
            <a:endParaRPr lang="en-US" sz="6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565" y="2100823"/>
            <a:ext cx="333375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294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5166" y="5821085"/>
            <a:ext cx="107589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 আমাদের জীবনকে আরও উন্নত,সহজ এবং আরামদায়ক করে।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02431" y="191068"/>
            <a:ext cx="11473319" cy="5390866"/>
            <a:chOff x="345643" y="191068"/>
            <a:chExt cx="11473319" cy="539086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A670A136-210F-40A5-A10F-D972008A612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7871" y="191068"/>
              <a:ext cx="5871091" cy="539086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" name="Picture 4" descr="A person riding a motorcycle down a street&#10;&#10;Description automatically generated">
              <a:extLst>
                <a:ext uri="{FF2B5EF4-FFF2-40B4-BE49-F238E27FC236}">
                  <a16:creationId xmlns="" xmlns:a16="http://schemas.microsoft.com/office/drawing/2014/main" id="{CA08147F-AC9B-4F9C-BAED-25340DC264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643" y="191068"/>
              <a:ext cx="5602228" cy="51793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467860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63280" y="160974"/>
            <a:ext cx="11410272" cy="6697025"/>
            <a:chOff x="176634" y="-96858"/>
            <a:chExt cx="11078376" cy="680314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634" y="-96858"/>
              <a:ext cx="5268877" cy="3454246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8844" y="-96857"/>
              <a:ext cx="5686166" cy="3454245"/>
            </a:xfrm>
            <a:prstGeom prst="rect">
              <a:avLst/>
            </a:prstGeom>
            <a:ln w="76200">
              <a:solidFill>
                <a:schemeClr val="tx1">
                  <a:lumMod val="95000"/>
                  <a:lumOff val="5000"/>
                </a:schemeClr>
              </a:solidFill>
            </a:ln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1698" y="3561426"/>
              <a:ext cx="5180117" cy="3144856"/>
            </a:xfrm>
            <a:prstGeom prst="rect">
              <a:avLst/>
            </a:prstGeom>
            <a:ln w="76200">
              <a:solidFill>
                <a:schemeClr val="tx1">
                  <a:lumMod val="95000"/>
                  <a:lumOff val="5000"/>
                </a:schemeClr>
              </a:solidFill>
            </a:ln>
          </p:spPr>
        </p:pic>
      </p:grpSp>
      <p:sp>
        <p:nvSpPr>
          <p:cNvPr id="5" name="TextBox 4"/>
          <p:cNvSpPr txBox="1"/>
          <p:nvPr/>
        </p:nvSpPr>
        <p:spPr>
          <a:xfrm>
            <a:off x="7779224" y="4012442"/>
            <a:ext cx="40943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এসব আমাদের জীবনকে সহজ,উন্নতও আরামদায়ক করেছে।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419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7625"/>
            <a:ext cx="7118253" cy="626012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821637" y="2475914"/>
            <a:ext cx="416403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 বা কৌশল ব্যবহার করে পরিবেশ নিয়ন্ত্রন ও প্রয়োজনীয় কাজ সম্পাদন করাই হচ্ছে প্রযুক্তি।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40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30093" y="498038"/>
            <a:ext cx="331052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52064" y="3060248"/>
            <a:ext cx="5982370" cy="1819307"/>
          </a:xfrm>
          <a:prstGeom prst="rect">
            <a:avLst/>
          </a:prstGeom>
          <a:solidFill>
            <a:schemeClr val="lt1"/>
          </a:solidFill>
          <a:ln w="57150">
            <a:noFill/>
          </a:ln>
          <a:scene3d>
            <a:camera prst="obliqueBottomRight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 </a:t>
            </a:r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 ব্যাখ্যা কর ।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46" y="372240"/>
            <a:ext cx="4162567" cy="416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590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27" y="781050"/>
            <a:ext cx="6362985" cy="55105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346" y="781050"/>
            <a:ext cx="5463654" cy="5510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251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9183B55E-3A26-4345-ABF6-7F85F8E622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63" y="477672"/>
            <a:ext cx="5787455" cy="44462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A person lying on a bed&#10;&#10;Description automatically generated">
            <a:extLst>
              <a:ext uri="{FF2B5EF4-FFF2-40B4-BE49-F238E27FC236}">
                <a16:creationId xmlns="" xmlns:a16="http://schemas.microsoft.com/office/drawing/2014/main" id="{5CBFF081-1A3A-4FF3-8398-96B0A28F3D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718" y="477672"/>
            <a:ext cx="6060527" cy="44462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3019003" y="5537157"/>
            <a:ext cx="69156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এ সকল প্রযুক্তি কী কাজে ব্যবহার করা হয়?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38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4525" y="1774209"/>
            <a:ext cx="97717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বাসস্থানে 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আমরা কি কি প্রযুক্তি ব্যবহার করি ?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737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02" y="564889"/>
            <a:ext cx="7478973" cy="57676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66078" y="2702257"/>
            <a:ext cx="20062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পড়ার ঘর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70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3" y="280489"/>
            <a:ext cx="5882185" cy="52468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900" y="280488"/>
            <a:ext cx="5950425" cy="52468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49922" y="5936776"/>
            <a:ext cx="19516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বসার ঘর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76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71850" y="237769"/>
            <a:ext cx="5986464" cy="144655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4" y="2271713"/>
            <a:ext cx="3461085" cy="4110037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TextBox 4"/>
          <p:cNvSpPr txBox="1"/>
          <p:nvPr/>
        </p:nvSpPr>
        <p:spPr>
          <a:xfrm>
            <a:off x="4414839" y="2500313"/>
            <a:ext cx="7515224" cy="34163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মোছাঃ মৌসুমী বেগম</a:t>
            </a:r>
          </a:p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 </a:t>
            </a:r>
          </a:p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পীরগাছা মডেল সরকারি প্রাথমিক বিদ্যালয় </a:t>
            </a:r>
          </a:p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পীরগাছা , রংপুর । 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E-mail: moumieid@gmail.com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727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72"/>
            <a:ext cx="4641163" cy="37887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061" y="35204"/>
            <a:ext cx="4481939" cy="39144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22627" y="805218"/>
            <a:ext cx="1937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খাবার ঘর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697" y="3914420"/>
            <a:ext cx="4501830" cy="2848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593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75463" y="150126"/>
            <a:ext cx="5663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47916" y="6018662"/>
            <a:ext cx="49268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251" y="1050879"/>
            <a:ext cx="3493494" cy="376068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05470" y="5060267"/>
            <a:ext cx="1364776" cy="3548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ফ্রিজ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245" y="1663212"/>
            <a:ext cx="4125294" cy="30466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901" y="1435882"/>
            <a:ext cx="3627187" cy="29906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462818" y="5060267"/>
            <a:ext cx="28660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গ্যাসের চুলা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39033" y="4926842"/>
            <a:ext cx="2251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ইন্ডাকশন কুকার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507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45" y="727952"/>
            <a:ext cx="6496336" cy="49631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996" y="1643507"/>
            <a:ext cx="4599295" cy="37871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47916" y="6018662"/>
            <a:ext cx="49268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রান্নাঘরে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ব্যবহৃত বিভিন্ন প্রযুক্তি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02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91277" y="2712197"/>
            <a:ext cx="600072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বাসস্থানে </a:t>
            </a:r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আমরা </a:t>
            </a:r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কি কি প্রযুক্তি ব্যবহার </a:t>
            </a:r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করি তার নামগুলো লিখ।   </a:t>
            </a:r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12" y="1339927"/>
            <a:ext cx="5336274" cy="5263141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981432" y="43390"/>
            <a:ext cx="4940489" cy="1034783"/>
          </a:xfrm>
          <a:prstGeom prst="ellipse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8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88" y="1133982"/>
            <a:ext cx="10440536" cy="55807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66532" y="150125"/>
            <a:ext cx="51315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 কাদেরকে দেখা যাচ্ছে 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442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65" y="146292"/>
            <a:ext cx="4002829" cy="32959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4550680" y="784777"/>
            <a:ext cx="343926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দেখতে পাচ্ছ?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83110" y="6155140"/>
            <a:ext cx="67794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এ সকল প্রযুক্তি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কোথায় 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ব্যবহার করা হয়?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299" y="146292"/>
            <a:ext cx="4470462" cy="30858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874" y="3442287"/>
            <a:ext cx="4332875" cy="26504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28595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39784" y="6118302"/>
            <a:ext cx="79961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খেলাধুলার জন্য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আমরা এসব প্রযুক্তি ব্যবহার করি।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2" y="0"/>
            <a:ext cx="4646563" cy="29638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524" y="121215"/>
            <a:ext cx="4904097" cy="29358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321" y="3118514"/>
            <a:ext cx="5027921" cy="299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559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64842" y="228178"/>
            <a:ext cx="637386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000" b="1" dirty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সাথে সংযোগ</a:t>
            </a:r>
            <a:endParaRPr lang="en-US" sz="6000" b="1" dirty="0">
              <a:solidFill>
                <a:srgbClr val="D6009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54563" y="3332847"/>
            <a:ext cx="550719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পাঠের অংশটুকু নিরবে পড় এবং পরবর্তী মূল্যায়নের জন্য প্রস্তুত হও।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62" y="1540082"/>
            <a:ext cx="4926842" cy="4908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29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8462" y="0"/>
            <a:ext cx="290015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1501254" y="1519998"/>
            <a:ext cx="2388358" cy="1705970"/>
          </a:xfrm>
          <a:prstGeom prst="rightArrow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দলঃক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039736" y="1174528"/>
            <a:ext cx="5718411" cy="2292003"/>
          </a:xfrm>
          <a:prstGeom prst="ellipse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বাসস্থানে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 কিভাবে আমাদের জীবনকে সুন্দর করেছে লিখ। </a:t>
            </a:r>
            <a:endParaRPr lang="en-US" sz="4000" dirty="0"/>
          </a:p>
        </p:txBody>
      </p:sp>
      <p:sp>
        <p:nvSpPr>
          <p:cNvPr id="7" name="Right Arrow 6"/>
          <p:cNvSpPr/>
          <p:nvPr/>
        </p:nvSpPr>
        <p:spPr>
          <a:xfrm>
            <a:off x="1501254" y="4353636"/>
            <a:ext cx="2388358" cy="1705970"/>
          </a:xfrm>
          <a:prstGeom prst="rightArrow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দলঃখ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4159847" y="4040999"/>
            <a:ext cx="5857610" cy="2407568"/>
          </a:xfrm>
          <a:prstGeom prst="ellipse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খেলাধুলায়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 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বর্ণনা কর।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884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7" grpId="0" animBg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logo&#10;&#10;Description automatically generated">
            <a:extLst>
              <a:ext uri="{FF2B5EF4-FFF2-40B4-BE49-F238E27FC236}">
                <a16:creationId xmlns="" xmlns:a16="http://schemas.microsoft.com/office/drawing/2014/main" id="{5337C288-4736-422A-AF56-4BFD797F7F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2082"/>
            <a:ext cx="12192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977861C-7F65-436A-BB57-48107799DEF5}"/>
              </a:ext>
            </a:extLst>
          </p:cNvPr>
          <p:cNvSpPr txBox="1"/>
          <p:nvPr/>
        </p:nvSpPr>
        <p:spPr>
          <a:xfrm>
            <a:off x="4736387" y="729466"/>
            <a:ext cx="2137024" cy="1015663"/>
          </a:xfrm>
          <a:prstGeom prst="rect">
            <a:avLst/>
          </a:prstGeom>
          <a:noFill/>
          <a:ln w="28575">
            <a:solidFill>
              <a:srgbClr val="0080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bn-BD" sz="6000" b="1" dirty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b="1" dirty="0">
              <a:solidFill>
                <a:srgbClr val="0099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64172" y="2474595"/>
            <a:ext cx="84733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4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02049" y="2474595"/>
            <a:ext cx="8542723" cy="37856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১। প্রযুক্তি কী?</a:t>
            </a:r>
          </a:p>
          <a:p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২।আমাদের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জীবনে প্রযুক্তি প্রয়োজন কেন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বাসস্থানে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আমরা কি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 প্রযুক্তি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ব্যবহার করি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খেলাধুলার জন্য আমরা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 কি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 ব্যবহার করি।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4000" b="1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4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0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11690" y="354842"/>
            <a:ext cx="6687403" cy="1107996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69241" y="1828800"/>
            <a:ext cx="9758149" cy="47903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বিষয়ঃপ্রাথমিক বিজ্ঞান</a:t>
            </a:r>
          </a:p>
          <a:p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শ্রেনীঃচতুর্থ</a:t>
            </a:r>
          </a:p>
          <a:p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 আমাদের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জীবনে প্রযুক্তি</a:t>
            </a:r>
          </a:p>
          <a:p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`  অধ্যায়ঃ ৯ </a:t>
            </a:r>
          </a:p>
          <a:p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পাঠ্যাংশঃযন্ত্র বা কৌশল -----করা হচ্ছে। </a:t>
            </a:r>
          </a:p>
          <a:p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সময়ঃ৪০ মিনিট </a:t>
            </a:r>
          </a:p>
          <a:p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866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8" t="-5164" r="31691" b="8194"/>
          <a:stretch/>
        </p:blipFill>
        <p:spPr>
          <a:xfrm>
            <a:off x="382137" y="1733266"/>
            <a:ext cx="4667534" cy="4612943"/>
          </a:xfrm>
          <a:prstGeom prst="flowChartProcess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81934" y="3493827"/>
            <a:ext cx="57047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দলে আলোচনা করে বল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পড়াশোনায়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আমরা কি কি প্রযুক্তি ব্যবহার করি?  </a:t>
            </a:r>
            <a:endParaRPr lang="en-US" sz="4000" dirty="0"/>
          </a:p>
        </p:txBody>
      </p:sp>
      <p:sp>
        <p:nvSpPr>
          <p:cNvPr id="7" name="Rectangle 6"/>
          <p:cNvSpPr/>
          <p:nvPr/>
        </p:nvSpPr>
        <p:spPr>
          <a:xfrm>
            <a:off x="3616657" y="232012"/>
            <a:ext cx="4490113" cy="873457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A large body of water&#10;&#10;Description automatically generated">
            <a:extLst>
              <a:ext uri="{FF2B5EF4-FFF2-40B4-BE49-F238E27FC236}">
                <a16:creationId xmlns="" xmlns:a16="http://schemas.microsoft.com/office/drawing/2014/main" id="{81AEA0E3-2FE6-465A-8653-2282EA195F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0125" y="2524331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BD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তুমি বাড়িতে ব্যবহার কর এমন কতগুলো প্রযুক্তির নাম এবং কী কাজে ব্যবহার কর তা লিখে </a:t>
            </a:r>
            <a:r>
              <a:rPr lang="bn-BD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 আসবে ।</a:t>
            </a:r>
            <a:endParaRPr lang="en-US" sz="4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24939" y="442108"/>
            <a:ext cx="317106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684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58" y="182878"/>
            <a:ext cx="11388530" cy="65696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66093" y="828207"/>
            <a:ext cx="362946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ধন্যবাদ </a:t>
            </a:r>
            <a:endParaRPr lang="en-GB" sz="8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519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09" b="24294"/>
          <a:stretch/>
        </p:blipFill>
        <p:spPr>
          <a:xfrm>
            <a:off x="3667455" y="3721098"/>
            <a:ext cx="3810804" cy="29678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65" y="243127"/>
            <a:ext cx="3490748" cy="33410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5" r="19482"/>
          <a:stretch/>
        </p:blipFill>
        <p:spPr>
          <a:xfrm>
            <a:off x="7615451" y="379713"/>
            <a:ext cx="3560911" cy="33413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7526026" y="5427976"/>
            <a:ext cx="14526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পেনসিল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21533" y="3885779"/>
            <a:ext cx="17235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পাঠ্যপুস্তক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271896" y="2064053"/>
            <a:ext cx="10099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খাতা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30604" y="379713"/>
            <a:ext cx="286335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পড়াশোনার জন্য আমরা বিভিন্ন প্রযুক্তি ব্যবহার করি। যেমন-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036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77469" y="1678675"/>
            <a:ext cx="39305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D84767E-5016-40F8-9667-A70AA2C072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358" y="1781908"/>
            <a:ext cx="5028848" cy="3880338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6" name="Rectangle 5"/>
          <p:cNvSpPr/>
          <p:nvPr/>
        </p:nvSpPr>
        <p:spPr>
          <a:xfrm>
            <a:off x="775854" y="3478795"/>
            <a:ext cx="5091458" cy="923330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জীবনে প্রযুক্তি</a:t>
            </a:r>
            <a:endParaRPr lang="en-US" sz="5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33046" y="1735016"/>
            <a:ext cx="47830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13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25B3B9E-4F1D-452B-970B-FB048EDD27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96"/>
          <a:stretch>
            <a:fillRect/>
          </a:stretch>
        </p:blipFill>
        <p:spPr>
          <a:xfrm>
            <a:off x="455902" y="1093323"/>
            <a:ext cx="4898570" cy="26941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A group of people sitting at a table in a room&#10;&#10;Description automatically generated">
            <a:extLst>
              <a:ext uri="{FF2B5EF4-FFF2-40B4-BE49-F238E27FC236}">
                <a16:creationId xmlns:a16="http://schemas.microsoft.com/office/drawing/2014/main" xmlns="" id="{914795CE-C4E8-40FA-A37A-716AA52EED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19" y="3845636"/>
            <a:ext cx="5049671" cy="2510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483" y="948264"/>
            <a:ext cx="4616515" cy="26429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B96CCC0-EA77-4086-B4C4-38B864440BC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" r="2917"/>
          <a:stretch>
            <a:fillRect/>
          </a:stretch>
        </p:blipFill>
        <p:spPr>
          <a:xfrm>
            <a:off x="6206483" y="3714994"/>
            <a:ext cx="4616515" cy="25951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2124335" y="6337583"/>
            <a:ext cx="13051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ব্লাকবোর্ড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54472" y="2224586"/>
            <a:ext cx="6141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চক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7953395" y="6356454"/>
            <a:ext cx="12555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ল্যাপটপ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893835" y="2224586"/>
            <a:ext cx="10927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কম্পাস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18942" y="28417"/>
            <a:ext cx="85811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পড়াশোনার জন্য আমরা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 কি প্রযুক্তি ব্যবহার করি ?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004919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904616" y="483104"/>
            <a:ext cx="306526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8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19760" y="2129023"/>
            <a:ext cx="1011116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 শেষে শিক্ষার্থীরা-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------</a:t>
            </a:r>
          </a:p>
          <a:p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প্রযুক্তি কি তা বলতে পারবে। </a:t>
            </a:r>
          </a:p>
          <a:p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বাসস্থানে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আমরা কি কি প্রযুক্তি ব্যবহার করি তা বলতে পারবে। </a:t>
            </a:r>
          </a:p>
          <a:p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খেলাধুলায় ব্যবহৃত বিভিন্ন প্রযুক্তির নাম ও এর ব্যবহার  বলতে ও লিখতে পারবে। </a:t>
            </a:r>
            <a:endParaRPr lang="bn-BD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15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5111" y="456038"/>
            <a:ext cx="6841890" cy="830997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চিত্রগুলো লক্ষ কর</a:t>
            </a:r>
            <a:endParaRPr lang="en-GB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10486" y="1758080"/>
            <a:ext cx="9871347" cy="3631816"/>
            <a:chOff x="1615704" y="1553363"/>
            <a:chExt cx="9871347" cy="363181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5704" y="1553363"/>
              <a:ext cx="4216745" cy="363181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4" name="Group 3"/>
            <p:cNvGrpSpPr/>
            <p:nvPr/>
          </p:nvGrpSpPr>
          <p:grpSpPr>
            <a:xfrm>
              <a:off x="6041770" y="1553363"/>
              <a:ext cx="5445281" cy="3631816"/>
              <a:chOff x="5927772" y="1704453"/>
              <a:chExt cx="4804010" cy="3877481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27772" y="1704453"/>
                <a:ext cx="2402005" cy="3877481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29777" y="1704453"/>
                <a:ext cx="2402005" cy="3877481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pic>
        </p:grpSp>
      </p:grpSp>
    </p:spTree>
    <p:extLst>
      <p:ext uri="{BB962C8B-B14F-4D97-AF65-F5344CB8AC3E}">
        <p14:creationId xmlns:p14="http://schemas.microsoft.com/office/powerpoint/2010/main" val="2181457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2607" y="3476256"/>
            <a:ext cx="2901154" cy="3258913"/>
          </a:xfrm>
          <a:prstGeom prst="rect">
            <a:avLst/>
          </a:prstGeom>
        </p:spPr>
      </p:pic>
      <p:pic>
        <p:nvPicPr>
          <p:cNvPr id="4" name="Picture 3" descr="A picture containing transport, bicycle, man, yellow&#10;&#10;Description automatically generated">
            <a:extLst>
              <a:ext uri="{FF2B5EF4-FFF2-40B4-BE49-F238E27FC236}">
                <a16:creationId xmlns="" xmlns:a16="http://schemas.microsoft.com/office/drawing/2014/main" id="{D2A2AFE0-605D-4946-AFD3-5BA63EB840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73" y="181992"/>
            <a:ext cx="4520730" cy="27513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670A136-210F-40A5-A10F-D972008A61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323" y="181992"/>
            <a:ext cx="4426468" cy="27936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370" y="2959806"/>
            <a:ext cx="3783421" cy="38017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02607" y="2912436"/>
            <a:ext cx="1310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সাইকেল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21611" y="1514901"/>
            <a:ext cx="1774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উড়োজাহাজ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63909" y="5923129"/>
            <a:ext cx="21154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 ফোন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53887" y="6005015"/>
            <a:ext cx="10099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ফ্রিজ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591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</TotalTime>
  <Words>356</Words>
  <Application>Microsoft Office PowerPoint</Application>
  <PresentationFormat>Widescreen</PresentationFormat>
  <Paragraphs>79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MIJAN</dc:creator>
  <cp:lastModifiedBy>MIJAN</cp:lastModifiedBy>
  <cp:revision>147</cp:revision>
  <dcterms:created xsi:type="dcterms:W3CDTF">2019-12-31T13:04:28Z</dcterms:created>
  <dcterms:modified xsi:type="dcterms:W3CDTF">2020-04-21T15:11:00Z</dcterms:modified>
</cp:coreProperties>
</file>