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5" r:id="rId18"/>
    <p:sldId id="276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2276475" cy="2009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618" y="385324"/>
            <a:ext cx="2276475" cy="200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42302" y="188361"/>
            <a:ext cx="2276475" cy="2009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2301" y="4363491"/>
            <a:ext cx="2276475" cy="2009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16420"/>
            <a:ext cx="6629399" cy="2346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4313"/>
            <a:ext cx="3962400" cy="16906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57146" y="2080373"/>
            <a:ext cx="6248400" cy="8936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 আন্তরিক মোবারকবাদ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0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199"/>
            <a:ext cx="9144000" cy="693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803564"/>
            <a:ext cx="6553200" cy="5680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মালিক ও শ্রমিক বিষয়ে একটি ঘটনা লক্ষ্য করি-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4800600" cy="457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উমর (রাঃ)  তখন আমিরুল মোমিনিন। জেরজালেম সফরে উটের পিঠে চড়া ও উট টেনে নেওয়ার ব্যাপারে তিনি সাম্য ও মানবতাবোধ প্রতিষ্ঠা করেছিলেন। তিনি উটের পিঠে চড়া ও উঠের রশি টানার বিষয়ে নিজের ও ভৃত্যের মাঝে পালাক্রম ঠিক করে নিয়েছিলেন। মালিক-শ্রমিকের এমন দৃষ্টান্ত ইতিহাসে বিরল।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403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609600"/>
            <a:ext cx="3886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মহানবী (সাঃ) এর বানী-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371600"/>
            <a:ext cx="7162800" cy="2514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বিদায় হজের সময় রাসুল (সাঃ)-কে জিজ্ঞাসা করা হলো যে, একজন অধীনস্থ কর্মচারীকে কতবার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ক্ষমা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 যেতে পারে ? হযরত মুহাম্মাদ (সাঃ) বলেছিলেন -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86200"/>
            <a:ext cx="7162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93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661554"/>
            <a:ext cx="6972300" cy="10148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মনিবের উচিত তার শ্রমিকের শক্তি ও সামর্থ্য বিচার করে তাকে কাজ দেওয়া। রাসুলুল্লাহ (সাঃ) বলেছেন -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9723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81400"/>
            <a:ext cx="5943600" cy="26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2694709" y="609600"/>
            <a:ext cx="5300807" cy="18288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জোড়ার কাজ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4" y="2233612"/>
            <a:ext cx="3117272" cy="23907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05400" y="3200400"/>
            <a:ext cx="3124200" cy="1981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মালিক ও শ্রমিকের সম্পর্ক  কেমন হওয়া উচিত? 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09600" y="533400"/>
            <a:ext cx="7924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শ্রমিকের মর্যাদা ও অধিকার সম্পর্কে রাসুলুল্লাহ (সাঃ) বলেছেন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295400"/>
            <a:ext cx="4038600" cy="487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“যারা তোমাদের কাজ করে তারা তোমাদের ভাই, আল্লাহ তাদেরকে তোমাদের অধিনস্থ করে দিয়েছেন। মালিক যা খায় তার অধিনস্থদেরও  যেন তা খাওয়ায়। মালিক যা পরে তাদেরকে যেন তা পরতে দেয়।”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16182"/>
            <a:ext cx="3352800" cy="2112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06091"/>
            <a:ext cx="3352800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822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33400"/>
            <a:ext cx="76962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খুব দ্রুত শ্রমিকের পারিশ্রমিক আদায়ের ব্যাপারে রাসুলুল্লাহ (সাঃ) বলেছেন -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96200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276600"/>
            <a:ext cx="7696200" cy="2819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পারিশ্রমিক দিতে অকারণে বিলম্ব করা নমীচীন নয়। শ্রমিক যাতে তার শ্রমের সঠিক মূল্য পায় সে ব্যাপারে রাসুলুল্লাহ (সাঃ) বলেছেন – “ মজুরের পারিশ্রমিক নির্ধারণ না করে তাকে কাজে নিয়োগ করো না।” 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914400"/>
            <a:ext cx="228600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1828800"/>
            <a:ext cx="6096000" cy="3429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মালিক কাকে বলে? 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শ্রমিক কাকে বিলে? 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পারিশ্রমিক কী ?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৪। কর্মচারীকে কতবার ক্ষমা করা যায়? 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কখন পারিশ্রমিক দেওয়া উচিত ? 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5240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6982" y="540327"/>
            <a:ext cx="3893127" cy="983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F:\r\IMG_4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019800" cy="27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4572000"/>
            <a:ext cx="60198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শ্রমিককে নির্ধারিত সময়ে পারিশ্রমিক দিলে কী কী উপকার হয় ? লিখ।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685800"/>
            <a:ext cx="26289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5791200" cy="2667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95400" y="4637809"/>
            <a:ext cx="66294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“ইসলামে শ্রমের মর্যাদা”- এর উপর ১০টি বাক্য লিখে আনবে।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76400" y="1423120"/>
            <a:ext cx="5943600" cy="3505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66414"/>
            <a:ext cx="2895600" cy="1171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3538970"/>
            <a:ext cx="3467100" cy="1109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1400" y="2815070"/>
            <a:ext cx="2286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228600"/>
            <a:ext cx="10210800" cy="739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00600" y="990600"/>
            <a:ext cx="2286000" cy="6877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12983"/>
            <a:ext cx="23622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663967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আফজাল হোসেন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রামনগর উচ্চ বিদ্যালয় 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নওগাঁ।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০১৭১৮-৬৭৭৮১৮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4686300"/>
            <a:ext cx="3505200" cy="990599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সময়ঃ-৪৫ মিনিট।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তারিখঃ-০৫/০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/২০২০খ্রীঃ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75042"/>
            <a:ext cx="1981200" cy="20066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895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2782" y="977141"/>
            <a:ext cx="7696200" cy="541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85900" y="689659"/>
            <a:ext cx="6248400" cy="53340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নিচের ছবিগুলো লক্ষ্য কর ও বল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19100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343275" cy="304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6800" y="4800600"/>
            <a:ext cx="23622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গার্মেন্টস মালিক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4800600"/>
            <a:ext cx="23622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গার্মেন্টস শ্রমিক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33400"/>
            <a:ext cx="38862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19600"/>
            <a:ext cx="2133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শ্রমিক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3581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81799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2616924" y="492306"/>
            <a:ext cx="3531327" cy="95358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645920"/>
            <a:ext cx="6477000" cy="1153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 - শ্রমিক সম্পর্ক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1815" y="3124199"/>
            <a:ext cx="3370217" cy="27432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তীয় অধ্যায়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2895599"/>
            <a:ext cx="3124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33401"/>
            <a:ext cx="7315199" cy="5943599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lvl="0"/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১। </a:t>
            </a:r>
            <a:r>
              <a:rPr lang="bn-IN" sz="3600" kern="0" noProof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শ্রমিকের সাথে সদ্য ব্যবহার শিখবে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</a:t>
            </a:r>
            <a:r>
              <a:rPr lang="bn-BD" sz="36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IN" sz="36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২।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36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শ্রমিকের প্রতি ক্ষমাশীল হবে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৩। </a:t>
            </a:r>
            <a:r>
              <a:rPr lang="bn-IN" sz="36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শ্রমিকের পারিশ্রমিক দেওয়ার ব্যাপারে উৎসাহী হবে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599" y="1143000"/>
            <a:ext cx="6553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IN" sz="36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--------</a:t>
            </a:r>
          </a:p>
        </p:txBody>
      </p:sp>
    </p:spTree>
    <p:extLst>
      <p:ext uri="{BB962C8B-B14F-4D97-AF65-F5344CB8AC3E}">
        <p14:creationId xmlns:p14="http://schemas.microsoft.com/office/powerpoint/2010/main" val="23266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5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419100"/>
            <a:ext cx="7467600" cy="601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381000"/>
            <a:ext cx="7467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মালিক-শ্রমিক সম্পর্ক নিয়ে কিছু কথাঃ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5" y="1143000"/>
            <a:ext cx="7467600" cy="5295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অন্ন,বস্ত্র, বাসস্থান, শিক্ষা ও চিকিৎসা ইত্যাদি একজন মানুষের মৌলিক অধিকার। আর এ অধিকার অর্জনের লক্ষ্যে মানুষ প্রতিনিয়ত কাজ করে যাচ্ছে। পৃথিবীর কোনো মানুষই  একা তার সকল কাজ করতে পারে না। শিল্পায়নের এ যুগে জীবনধারনের জন্য প্রত্যেক মানুষকেই একে অন্যের মুখাপেক্ষী হতে হয়। এতে কেউ মালিক হয় আবার কেউ হয় শ্রমিক। মালিক-শ্রমিক কেউ কারো সাহায্য ছাড়া চলতে পারে না। এটি ঘৃনার কাজ নয়। আমাদের প্রিয় নবী (সাঃ)  ও শ্রমিকের কাজ করেছেন। তাঁকে জিজ্ঞেস করা হলো- কোন প্রকার উপার্জন উত্তম ও পবিত্র? তিনি বললেন , কোনো ব্যক্তির নিজ শ্রমের উপার্জন এবং সৎব্যবসালব্ধ মুনাফা। (বায়হাকি)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799" y="-304800"/>
            <a:ext cx="11049000" cy="807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33400"/>
            <a:ext cx="7391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 অধিনস্থ লোকদের সাথে উত্তম ব্যবহার করতে নির্দেশ দিয়েছে। আল্লাহ তাআলা বলেন-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1" y="1551709"/>
            <a:ext cx="7696200" cy="26392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586345"/>
            <a:ext cx="7696200" cy="2604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2" y="4343400"/>
            <a:ext cx="7696200" cy="213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হযরত আনাস (রাঃ) বলেন, “ আমি দশ বছর যাবত রাসুলুল্লাহ (সাঃ) এর খেদমত করেছি। তিনি আমার সম্পর্কে কখনো উহ ! শব্দ বলেননি এবং কখনো বলেননি, এটা করোনি কেন ? এটা করেছো কেন ? আমার বহু কাজ তিনি নিজ হাতে করে দিতেন।” (বোখারী)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581400" y="609600"/>
            <a:ext cx="4495800" cy="914400"/>
          </a:xfrm>
          <a:prstGeom prst="wedgeEllipseCallout">
            <a:avLst>
              <a:gd name="adj1" fmla="val -28204"/>
              <a:gd name="adj2" fmla="val 1433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" descr="C:\Users\SARK\Documents\Important notes\59841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3314700" cy="2514600"/>
          </a:xfrm>
          <a:prstGeom prst="rect">
            <a:avLst/>
          </a:prstGeom>
          <a:noFill/>
          <a:effectLst/>
        </p:spPr>
      </p:pic>
      <p:sp>
        <p:nvSpPr>
          <p:cNvPr id="5" name="Rectangle 4"/>
          <p:cNvSpPr/>
          <p:nvPr/>
        </p:nvSpPr>
        <p:spPr>
          <a:xfrm>
            <a:off x="1600200" y="4191000"/>
            <a:ext cx="59436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 ও শ্রমিক কাকে বলে?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551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Ramnagar High School</dc:creator>
  <cp:lastModifiedBy>Ramnagar High School</cp:lastModifiedBy>
  <cp:revision>59</cp:revision>
  <dcterms:created xsi:type="dcterms:W3CDTF">2006-08-16T00:00:00Z</dcterms:created>
  <dcterms:modified xsi:type="dcterms:W3CDTF">2020-04-18T15:10:53Z</dcterms:modified>
</cp:coreProperties>
</file>