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1830-B3B4-4E93-B8F8-ACBE1E8C1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532F2-967C-4DE9-BA00-ABAAC4E2D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C6DD4-784D-482E-B45F-ACB7662D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D1EDB-C250-48A3-9CC3-67CE6F0C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0084-7B5F-4004-BF53-B239E800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158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328B-3709-442B-91EE-32D1F56C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0506D-DFAA-4B04-A6A0-C3BE38F19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ADA15-DD2A-40AF-A8F6-6C848617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EB400-0B4A-487F-A44E-4ACBFFEF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BDB45-188D-4CA1-A089-316765D6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8209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1C342-7B6E-4C2F-8CB2-3568B3895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AD3BB3-9C47-43EC-B944-1FF28F01E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F6E4F-6E87-4BF6-830A-4CFDA86A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88331-3047-43F3-9A4B-6D13BED7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D1E68-8594-4332-A48B-723F3B68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0625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8817-82A2-4F30-AE6A-84C3038C0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F6BE3-D3E0-49E4-873C-399F3D3BF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66B06-527D-4071-87D4-2EE150FD7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11276-D9C2-467C-8869-4B534D96A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6B183-E9EE-46B6-A535-D797392B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11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726B-746E-423E-A929-7E528EBC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39214-E8B4-419B-B122-6CAE5A54D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6B483-0742-41B6-A99A-8FA9DF13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D4A65-E20C-4DA0-B4A6-528C2A81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DD72B-96DC-474D-97B9-D5BFB851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28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58CA-5B6A-48DC-8013-A69594A2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DC3A7-64A8-458C-9138-5BAF0ECBB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A0B33-4497-4304-B0B0-7AAD4E5AD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C6177-2D3C-44C1-A6ED-85C26ABA8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FDDB1-7234-4B6A-9BAF-947E3C35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54E57-2D03-4FDF-B46F-C64F2276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656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58B9-D5A7-47E2-A66C-5892D975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F1940-DEE4-4887-BA26-64CD41D31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81176-6193-49C2-A95D-F371EF4C7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B8CBD-BA67-4A01-8AA8-E98E89EF1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98CC8-A9D8-46B1-804F-D40AAB772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AF53C-5013-4B87-836C-963B2EE6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009C3-B0AC-48D4-9ACC-5CAFEA312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C546-D8E1-4B08-8A3C-93AF72893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896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C129-C526-4F46-8A88-33E6F6709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23E6A-57B2-47D9-A613-EFDEFA7B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6C1FFB-242D-41E6-8432-55D3427F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D2FE5-B18C-4C6A-B12A-13B5DAF9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94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0F773-3A52-4809-8FB4-5D55FA91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EEAEAA-4A85-4E28-878E-887DD6EC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2036E-50E9-466C-A864-B693F797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9753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5251-E566-4F4A-89BC-86BC7E29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D2519-9513-4A60-9601-E2D8C6AA5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00493-75A4-4F57-99B6-4CD9F6D69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BC30E-64F7-4CD4-9254-E0227168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FB939-DBF9-45D5-B25B-A3B48433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FCF88-86FA-4C58-82C8-7B8608FB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20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190E-02B2-46ED-A21C-2E706BDA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82874-A936-47CE-8D61-E058898AD4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2D5F2-EA7F-4302-A9B8-CCF163A59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8C052-D823-4724-9984-E3192354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A91B0-8BED-4CB8-9836-A4EFDCB3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26B0C-5DF9-441F-8F2C-078A5059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2653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AB9962-C886-44A2-82BA-E95FDDF11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59327-BEB3-4C77-BD34-A02E6A279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19AD6-5B6C-4097-9A3E-BEB23AD42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F8F3D-3D0F-43E4-9316-A11E35800320}" type="datetimeFigureOut">
              <a:rPr lang="en-SG" smtClean="0"/>
              <a:t>19/4/2020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DF1E-74FF-4204-AC36-23834F9A6D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01646-846E-47C2-9850-639C8D1C7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73D1-50BC-4DC3-B3B8-0030341B69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403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D2AF84-B9D8-4714-B9E4-4A503488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56" y="365847"/>
            <a:ext cx="8387065" cy="58734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371656-565F-4142-A647-E22F692660C4}"/>
              </a:ext>
            </a:extLst>
          </p:cNvPr>
          <p:cNvSpPr txBox="1"/>
          <p:nvPr/>
        </p:nvSpPr>
        <p:spPr>
          <a:xfrm>
            <a:off x="4150714" y="1817502"/>
            <a:ext cx="436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6F7931-CCFF-48DE-89C8-16734D0F5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1" y="498765"/>
            <a:ext cx="9227127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76D03-CF19-416E-B157-E1ED3B237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5" t="6177" r="315" b="1009"/>
          <a:stretch/>
        </p:blipFill>
        <p:spPr>
          <a:xfrm>
            <a:off x="1717964" y="1468582"/>
            <a:ext cx="7860145" cy="49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3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DC131-8FBF-4406-8A43-D1C34CB8F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42" y="572829"/>
            <a:ext cx="7876715" cy="4493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FA540-1FCD-49A3-9759-E54C39865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10" y="5499658"/>
            <a:ext cx="9169179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7F5CD-1E01-47B7-9E40-859643799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044" y="2715706"/>
            <a:ext cx="8583912" cy="1426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B61C8C-8509-4E6C-AC48-9FBD19FBBFEE}"/>
              </a:ext>
            </a:extLst>
          </p:cNvPr>
          <p:cNvSpPr txBox="1"/>
          <p:nvPr/>
        </p:nvSpPr>
        <p:spPr>
          <a:xfrm>
            <a:off x="4572000" y="443345"/>
            <a:ext cx="2475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1097A-3B29-4C2F-B014-42187861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26" y="1669053"/>
            <a:ext cx="2920237" cy="3298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720632-8AB8-4827-A15B-2628C3459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06" y="2752285"/>
            <a:ext cx="5291787" cy="135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C1E135-0B85-4C5D-8AD2-FA489B6C7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893" y="1669053"/>
            <a:ext cx="2920237" cy="32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E9311C-45AC-4189-851C-49C3CEC24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18" y="554182"/>
            <a:ext cx="8128000" cy="56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7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1122F3-9454-4721-AE07-6FC040B5C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21" y="622714"/>
            <a:ext cx="4212701" cy="2158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C1B5F7-4604-45B8-B6D0-602D6247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133" y="3090080"/>
            <a:ext cx="8370533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5F514A-532F-4223-82D7-BE55B4D5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031" y="2000451"/>
            <a:ext cx="6858594" cy="1231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421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FD7D4-33EB-4F1E-9D56-F34075173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6" r="2890" b="6686"/>
          <a:stretch/>
        </p:blipFill>
        <p:spPr>
          <a:xfrm>
            <a:off x="6617597" y="2436243"/>
            <a:ext cx="4391790" cy="3186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2B24F-C6BA-494C-ACAB-68CBE0F0D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79" y="2653970"/>
            <a:ext cx="5388021" cy="3257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BF4973-837D-4260-8574-CDC1F73548D7}"/>
              </a:ext>
            </a:extLst>
          </p:cNvPr>
          <p:cNvSpPr txBox="1"/>
          <p:nvPr/>
        </p:nvSpPr>
        <p:spPr>
          <a:xfrm>
            <a:off x="4685427" y="463693"/>
            <a:ext cx="25769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9000B-3649-4924-BE69-47EB3C0D4A80}"/>
              </a:ext>
            </a:extLst>
          </p:cNvPr>
          <p:cNvSpPr/>
          <p:nvPr/>
        </p:nvSpPr>
        <p:spPr>
          <a:xfrm>
            <a:off x="4673600" y="480291"/>
            <a:ext cx="2595418" cy="11268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5823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101D7D-3225-498B-AA84-FA3D48DD1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022" y="1080159"/>
            <a:ext cx="5079134" cy="4863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770A29-E38C-4EC9-939C-076BD85A90E6}"/>
              </a:ext>
            </a:extLst>
          </p:cNvPr>
          <p:cNvSpPr txBox="1"/>
          <p:nvPr/>
        </p:nvSpPr>
        <p:spPr>
          <a:xfrm>
            <a:off x="5317725" y="310718"/>
            <a:ext cx="40038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 ছবি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2D01A9-B668-43EA-9CEA-1A0DC1486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54" y="1189594"/>
            <a:ext cx="11184629" cy="2129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D9D080-C252-40B5-A066-35D6B79E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87" y="3850588"/>
            <a:ext cx="2688569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BDF59F-79A7-4453-B75E-38BD04E72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88" y="192870"/>
            <a:ext cx="7718205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6F1FC8-4ED1-4FD9-89EA-43104219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722" y="1973056"/>
            <a:ext cx="8559526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A0A72-515E-4989-9D59-99851CF84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728" y="1396382"/>
            <a:ext cx="3999752" cy="32067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DD87A4-048C-4F03-A44F-85309E7E2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927" y="567254"/>
            <a:ext cx="2840982" cy="8291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678F47-2C8C-4002-BEFF-C2BDF68DB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936" b="21333"/>
          <a:stretch/>
        </p:blipFill>
        <p:spPr>
          <a:xfrm rot="1378598">
            <a:off x="1228244" y="2676497"/>
            <a:ext cx="4775391" cy="36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729B2-27F2-46B7-AB41-B168B987B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45" t="11179" r="25364" b="16173"/>
          <a:stretch/>
        </p:blipFill>
        <p:spPr>
          <a:xfrm>
            <a:off x="3519054" y="1246909"/>
            <a:ext cx="5800436" cy="4636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7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FCB845-0428-418C-AB48-A2906F79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6" y="304801"/>
            <a:ext cx="8672946" cy="610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625740-879B-4BBC-B7D8-A71B063F4931}"/>
              </a:ext>
            </a:extLst>
          </p:cNvPr>
          <p:cNvSpPr txBox="1"/>
          <p:nvPr/>
        </p:nvSpPr>
        <p:spPr>
          <a:xfrm>
            <a:off x="3537527" y="637309"/>
            <a:ext cx="2623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S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8F534-1553-4D5D-BFF9-F6CC15968A8F}"/>
              </a:ext>
            </a:extLst>
          </p:cNvPr>
          <p:cNvSpPr/>
          <p:nvPr/>
        </p:nvSpPr>
        <p:spPr>
          <a:xfrm>
            <a:off x="3546764" y="683491"/>
            <a:ext cx="2549236" cy="895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30658-96C4-41E7-8801-FC8AF95118E2}"/>
              </a:ext>
            </a:extLst>
          </p:cNvPr>
          <p:cNvSpPr txBox="1"/>
          <p:nvPr/>
        </p:nvSpPr>
        <p:spPr>
          <a:xfrm>
            <a:off x="2318327" y="2863273"/>
            <a:ext cx="633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মাদার তেরেসা সম্পকে একটি অনুচ্ছেদ লিখ।</a:t>
            </a:r>
            <a:endParaRPr lang="en-SG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C6F34-9890-4F72-88DA-DA3E06221CC4}"/>
              </a:ext>
            </a:extLst>
          </p:cNvPr>
          <p:cNvSpPr/>
          <p:nvPr/>
        </p:nvSpPr>
        <p:spPr>
          <a:xfrm>
            <a:off x="2382982" y="2586182"/>
            <a:ext cx="6271491" cy="1237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166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Widescreen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43</cp:revision>
  <dcterms:created xsi:type="dcterms:W3CDTF">2020-04-19T09:00:16Z</dcterms:created>
  <dcterms:modified xsi:type="dcterms:W3CDTF">2020-04-19T15:53:02Z</dcterms:modified>
</cp:coreProperties>
</file>