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84" r:id="rId13"/>
    <p:sldId id="285" r:id="rId14"/>
    <p:sldId id="286" r:id="rId15"/>
    <p:sldId id="287" r:id="rId16"/>
    <p:sldId id="268" r:id="rId17"/>
    <p:sldId id="283" r:id="rId18"/>
    <p:sldId id="269" r:id="rId19"/>
    <p:sldId id="270" r:id="rId20"/>
    <p:sldId id="271" r:id="rId21"/>
    <p:sldId id="272" r:id="rId22"/>
    <p:sldId id="273" r:id="rId23"/>
    <p:sldId id="274" r:id="rId24"/>
    <p:sldId id="281" r:id="rId25"/>
    <p:sldId id="282" r:id="rId26"/>
    <p:sldId id="275" r:id="rId27"/>
    <p:sldId id="276" r:id="rId28"/>
    <p:sldId id="277" r:id="rId29"/>
    <p:sldId id="280" r:id="rId30"/>
    <p:sldId id="279" r:id="rId3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08" autoAdjust="0"/>
  </p:normalViewPr>
  <p:slideViewPr>
    <p:cSldViewPr>
      <p:cViewPr varScale="1">
        <p:scale>
          <a:sx n="76" d="100"/>
          <a:sy n="76" d="100"/>
        </p:scale>
        <p:origin x="-77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48" y="111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482C9-5810-4EE8-AD40-D076D6A985B9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B0571-DBFE-4967-8EE6-FBFB7C40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0571-DBFE-4967-8EE6-FBFB7C40B5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54" y="5334006"/>
            <a:ext cx="939006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50" y="1371605"/>
            <a:ext cx="26416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54" y="5334006"/>
            <a:ext cx="939006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4" y="5257806"/>
            <a:ext cx="939006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4" y="5257806"/>
            <a:ext cx="939006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4" y="5181605"/>
            <a:ext cx="939006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" y="5181605"/>
            <a:ext cx="939006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4" y="6"/>
            <a:ext cx="939006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4" y="6"/>
            <a:ext cx="939006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4" y="6"/>
            <a:ext cx="939006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4" y="6"/>
            <a:ext cx="939006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54" y="6"/>
            <a:ext cx="939006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" y="228606"/>
            <a:ext cx="939006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4" y="6"/>
            <a:ext cx="939006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4" y="381001"/>
            <a:ext cx="939006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4" y="533406"/>
            <a:ext cx="939006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4" y="685806"/>
            <a:ext cx="939006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4" y="838205"/>
            <a:ext cx="939006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4" y="990606"/>
            <a:ext cx="939006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4" y="1143004"/>
            <a:ext cx="939006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704" y="1295402"/>
            <a:ext cx="939006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4" y="1447800"/>
            <a:ext cx="939006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4" y="1600206"/>
            <a:ext cx="939006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4" y="1752605"/>
            <a:ext cx="939006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4" y="1905006"/>
            <a:ext cx="939006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4" y="2057406"/>
            <a:ext cx="939006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304" y="2209805"/>
            <a:ext cx="939006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04" y="2362206"/>
            <a:ext cx="939006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4" y="2514606"/>
            <a:ext cx="939006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4" y="2667005"/>
            <a:ext cx="939006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704" y="2819402"/>
            <a:ext cx="939006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4" y="2971805"/>
            <a:ext cx="939006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4" y="3124205"/>
            <a:ext cx="939006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4" y="3276602"/>
            <a:ext cx="939006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4" y="3429004"/>
            <a:ext cx="939006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204" y="3581405"/>
            <a:ext cx="939006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04" y="3733806"/>
            <a:ext cx="939006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4" y="3886206"/>
            <a:ext cx="939006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4" y="4038605"/>
            <a:ext cx="939006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604" y="4191006"/>
            <a:ext cx="939006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4" y="4343406"/>
            <a:ext cx="939006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4" y="4495805"/>
            <a:ext cx="939006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4" y="4648206"/>
            <a:ext cx="939006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104" y="5334006"/>
            <a:ext cx="939006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97" y="5334006"/>
            <a:ext cx="939006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4" y="152405"/>
            <a:ext cx="939006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4" y="304802"/>
            <a:ext cx="939006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54" y="457206"/>
            <a:ext cx="939006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4" y="609605"/>
            <a:ext cx="939006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754" y="762006"/>
            <a:ext cx="939006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54" y="914406"/>
            <a:ext cx="939006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954" y="1066805"/>
            <a:ext cx="939006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54" y="1219205"/>
            <a:ext cx="939006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154" y="1371603"/>
            <a:ext cx="939006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4" y="1524005"/>
            <a:ext cx="939006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54" y="1676406"/>
            <a:ext cx="939006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54" y="1828806"/>
            <a:ext cx="939006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554" y="1981205"/>
            <a:ext cx="939006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654" y="2133606"/>
            <a:ext cx="939006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54" y="2286006"/>
            <a:ext cx="939006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854" y="2438405"/>
            <a:ext cx="939006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4" y="2590806"/>
            <a:ext cx="939006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054" y="2743206"/>
            <a:ext cx="939006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97" y="838200"/>
            <a:ext cx="939006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4" y="5334006"/>
            <a:ext cx="939006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4" y="5334006"/>
            <a:ext cx="939006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4" y="5257806"/>
            <a:ext cx="939006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4" y="5257806"/>
            <a:ext cx="939006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4" y="5334006"/>
            <a:ext cx="939006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7154" y="2895605"/>
            <a:ext cx="939006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254" y="3048002"/>
            <a:ext cx="939006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54" y="3200405"/>
            <a:ext cx="939006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4" y="3352805"/>
            <a:ext cx="939006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554" y="3505200"/>
            <a:ext cx="939006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654" y="3657606"/>
            <a:ext cx="939006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4" y="3810005"/>
            <a:ext cx="939006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854" y="3962406"/>
            <a:ext cx="939006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954" y="4114806"/>
            <a:ext cx="939006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90600" y="914400"/>
            <a:ext cx="79248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 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IN" sz="9600" b="1" i="1" dirty="0" smtClean="0">
                <a:ln w="11430"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i="1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9600" b="1" i="1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9600" b="1" i="1" dirty="0" err="1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র্ষে</a:t>
            </a:r>
            <a:r>
              <a:rPr lang="en-US" sz="9600" b="1" i="1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9600" b="1" i="1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ক্লা</a:t>
            </a:r>
            <a:r>
              <a:rPr lang="bn-IN" sz="9600" b="1" i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9600" b="1" i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371" y="228600"/>
            <a:ext cx="24765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276" y="3128962"/>
            <a:ext cx="1867333" cy="95120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172454" y="2782598"/>
            <a:ext cx="1764506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88307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3" y="365126"/>
            <a:ext cx="8647113" cy="901972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447800"/>
            <a:ext cx="8667750" cy="2286000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5551" y="4343399"/>
            <a:ext cx="2768600" cy="22098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2286000" cy="223047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94" y="4343400"/>
            <a:ext cx="2374106" cy="220979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590800" y="5458638"/>
            <a:ext cx="1041400" cy="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50000" y="5611039"/>
            <a:ext cx="800894" cy="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09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547878"/>
            <a:ext cx="9601200" cy="2862322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আমদানিকৃত পণ্য সামগ্রী প্রধানত তিনভাগে ভাগ করা হয়।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পণ্যসমূহ।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 প্রয়োজনীয় কাঁচামাল।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মূলধনী যন্ত্রপাতি। 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38201"/>
            <a:ext cx="96012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আমদানি দ্রব্যঃ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98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44676"/>
            <a:ext cx="9601200" cy="1754326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 বীজ।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অপরিশোধিত প্রট্রোলিয়াম।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 তুলা।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83160"/>
            <a:ext cx="96012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পণ্যসমূহ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</p:spTree>
    <p:extLst>
      <p:ext uri="{BB962C8B-B14F-4D97-AF65-F5344CB8AC3E}">
        <p14:creationId xmlns:p14="http://schemas.microsoft.com/office/powerpoint/2010/main" val="2066687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44676"/>
            <a:ext cx="9601200" cy="2308324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ক্লিংকার।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স্টেপল ফাইবার। </a:t>
            </a:r>
            <a:endParaRPr lang="bn-IN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ভোজ্যতেল।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অপরিশোধিত পেট্রোলিয়াম।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83160"/>
            <a:ext cx="96012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শিল্পজাত দ্রব্যঃ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21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644677"/>
            <a:ext cx="9601200" cy="1200329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কলকব্জা, যন্ত্রপাতি, যত্রাংশ, কৃষি যন্ত্রপাতি, মোটর গাড়ি, রেলগাড়ি, ইঞ্জিন প্রভৃতি। 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83160"/>
            <a:ext cx="96012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মূলধনী দ্রব্যঃ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226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14400"/>
            <a:ext cx="96012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দ্রব্যঃ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14600"/>
            <a:ext cx="9601200" cy="2123658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 দুই ধরণেরঃ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 রপ্তানি পণ্য।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অপ্রচলিত রপ্তানি পণ্য। 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98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93" y="2797076"/>
            <a:ext cx="9525000" cy="2308324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কাঁচাপাট।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 ও চামড়াজাত দ্রব্য (জুতা)।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কাগজ, নিউজপ্রিন্ট ও কাগজজাত দ্রব্য।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ন্যাপথা, ফার্নেস অয়েল ও বিটুমিন।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30760"/>
            <a:ext cx="95250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প্রচলিত রপ্তানি দ্রব্যসমূহঃ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78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93" y="1828800"/>
            <a:ext cx="9525000" cy="3970318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ও হোসিয়ারি পোষাক।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হিমায়িত খাদ্য।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শাক-সবজি ও ফলমূল।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হস্তশিল্পজাত দ্রব্য।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ও রাসায়নিক দ্রব্য।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টেরিটাওয়েল ও স্পেশালাইজড টেক্সটাইল।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সিরামিক সামগ্রী।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শিল্পপণ্য।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73560"/>
            <a:ext cx="95250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অপ্রচলিত রপ্তানি দ্রব্যসমূহঃ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76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66800"/>
            <a:ext cx="9525000" cy="563231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numCol="2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সংক্রান্ত জাতীয়   কমিটি গঠন।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উন্নয়ন ব্যুরো    পুনর্গঠন।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শুল্ক রেয়াত।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বিদ্যুৎ ও গ্যাসের দাম হ্রাস।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 সার্ভে।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 মূল্যমান যৌক্তিকীকরণ।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 নীতি উদারকরণ।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ট্যাক্স হলিডে।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আয়কর সুবিধা।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ঋণ।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 ভ্রমানের সুবিধা।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 কার্ড প্রবর্তন।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 প্রতিনিধিদল প্রেরণ।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 বাণিজ্যিক অফিস খোলা।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পুরস্কারের ব্যবস্থা। </a:t>
            </a:r>
          </a:p>
          <a:p>
            <a:pPr algn="just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 গঠন। </a:t>
            </a:r>
            <a:endParaRPr lang="bn-IN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4"/>
            <a:ext cx="9525000" cy="769441"/>
          </a:xfrm>
          <a:prstGeom prst="rect">
            <a:avLst/>
          </a:prstGeom>
          <a:solidFill>
            <a:schemeClr val="tx1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 বাণিজ্য সম্প্রসারণের উপায়ঃ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26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2590801"/>
            <a:ext cx="95758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33550" y="2552701"/>
            <a:ext cx="635635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7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87905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" y="1838110"/>
            <a:ext cx="4920367" cy="82391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" y="2667000"/>
            <a:ext cx="4911338" cy="4424576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মোঃওবাইদুল্লাহ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মেমোরিয়াল ডিগ্রি কলেজ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থানা মহিপুর।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০১৭১৪২৫০৬৭৯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342" y="1838110"/>
            <a:ext cx="4994662" cy="823912"/>
          </a:xfr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342" y="2662024"/>
            <a:ext cx="4994662" cy="4424576"/>
          </a:xfrm>
          <a:solidFill>
            <a:schemeClr val="accent5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16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165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bn-BD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/>
          <a:stretch/>
        </p:blipFill>
        <p:spPr>
          <a:xfrm>
            <a:off x="165100" y="152400"/>
            <a:ext cx="21463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847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2438400"/>
            <a:ext cx="95758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5100" y="2400300"/>
            <a:ext cx="95758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 ?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2438400"/>
            <a:ext cx="965835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2400300"/>
            <a:ext cx="965835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 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50" y="2438400"/>
            <a:ext cx="965835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50" y="2400300"/>
            <a:ext cx="965835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অপ্রচলিত পাঁচটি রপ্তানি দ্রব্যের নাম বল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9060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400300"/>
            <a:ext cx="9906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3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9060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400300"/>
            <a:ext cx="9906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প্রচলিত 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পাঁচটি রপ্তানি দ্রব্যের নাম বল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400"/>
            <a:ext cx="99060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400300"/>
            <a:ext cx="9906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 সম্প্রসারণের পাঁচটি উপায় বল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68450" y="228601"/>
            <a:ext cx="7016750" cy="9906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" y="1447800"/>
            <a:ext cx="8915400" cy="51816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 বাণিজ্য সম্প্রসারণের পথে সমস্যা গুলো কি কি?</a:t>
            </a:r>
          </a:p>
        </p:txBody>
      </p:sp>
    </p:spTree>
    <p:extLst>
      <p:ext uri="{BB962C8B-B14F-4D97-AF65-F5344CB8AC3E}">
        <p14:creationId xmlns:p14="http://schemas.microsoft.com/office/powerpoint/2010/main" val="18321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1940" y="152401"/>
            <a:ext cx="7016750" cy="8382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823450" cy="58674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anose="02000000000000000000" pitchFamily="2" charset="0"/>
              </a:rPr>
              <a:t>বাংলাদেশ প্রধানত কৃষিনির্ভর, দরিদ্র ও জনবহুল দেশ। সার্কভুক্ত দেশসহ বিশ্বের বিভিন্ন দেশের সাথে বাণিজ্যিক সম্পর্ক বিদ্যমান। বাংলাদেশ প্রধানত কৃষিজাত দ্রব্য, শিল্পের কাঁচামাল, তৈরি পোষাক, পান-সুপারিসহ কিছু প্রচলিত ও অপ্রচলিত পণ্য সামগ্রী রপ্তানি করে। তবে প্রচলিত পণ্যের চেয়ে অপ্রচলিত পণ্যসামগ্রীর রপ্তানি ক্রমাগত বৃদ্ধি পাচ্ছে। সরকার রপ্তানি বৃদ্ধির জন্য কর অবকাশ, বিশেষ সুবিধা, রপ্তানি ঋণ, ইপিজেড স্থাপন, বাণিজ্য মেলার আয়োজন ও অংশগ্রহণ এবং বিশ্ববাজার সার্ভে করাচ্ছেন। </a:t>
            </a:r>
          </a:p>
        </p:txBody>
      </p:sp>
    </p:spTree>
    <p:extLst>
      <p:ext uri="{BB962C8B-B14F-4D97-AF65-F5344CB8AC3E}">
        <p14:creationId xmlns:p14="http://schemas.microsoft.com/office/powerpoint/2010/main" val="16024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1940" y="0"/>
            <a:ext cx="7016750" cy="12192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906000" cy="56388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ক.আমদানি কি? </a:t>
            </a: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খ.উদ্বৃত্ত পণ্য আন্তর্জাতিক বাজারের ভিত্তি? ব্যাখ্যা  কর।  গ.উদ্দীপকের আলোকে প্রচলিত ও অপ্রচলিত রপ্তানি পণ্যের তালিকা প্রস্তুত কর। </a:t>
            </a:r>
          </a:p>
          <a:p>
            <a:pPr algn="just"/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ঘ.উদ্দীপকের আলোকে দেশের রপ্তানি সম্প্রসারণের উপায়সমূহ বিশ্লেষণ কর। </a:t>
            </a:r>
          </a:p>
        </p:txBody>
      </p:sp>
    </p:spTree>
    <p:extLst>
      <p:ext uri="{BB962C8B-B14F-4D97-AF65-F5344CB8AC3E}">
        <p14:creationId xmlns:p14="http://schemas.microsoft.com/office/powerpoint/2010/main" val="19571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75" y="152400"/>
            <a:ext cx="949325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100" y="152400"/>
            <a:ext cx="6438900" cy="1066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 পাঠ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5413" y="1371600"/>
            <a:ext cx="9906000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বিশ্বায়নের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57" y="3017729"/>
            <a:ext cx="9900587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বিশ্বায়ন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416" y="4800600"/>
            <a:ext cx="9900587" cy="1828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বিশ্বায়নের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বিশ্লেষণ 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05726"/>
            <a:ext cx="9906000" cy="144655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96636" y="1143000"/>
            <a:ext cx="5563067" cy="1578282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Deflat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400" y="3556547"/>
            <a:ext cx="2768600" cy="2209800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60723"/>
            <a:ext cx="2514600" cy="223047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56548"/>
            <a:ext cx="2514600" cy="22097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2819400" y="4661447"/>
            <a:ext cx="812800" cy="1034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26200" y="4824187"/>
            <a:ext cx="6604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66800"/>
            <a:ext cx="2768600" cy="2209800"/>
          </a:xfrm>
          <a:prstGeom prst="rect">
            <a:avLst/>
          </a:prstGeom>
          <a:solidFill>
            <a:schemeClr val="tx1"/>
          </a:solidFill>
          <a:ln w="57150"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2514600" cy="22097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66800"/>
            <a:ext cx="2526506" cy="22097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cxnSp>
        <p:nvCxnSpPr>
          <p:cNvPr id="24" name="Straight Arrow Connector 23"/>
          <p:cNvCxnSpPr>
            <a:endCxn id="21" idx="3"/>
          </p:cNvCxnSpPr>
          <p:nvPr/>
        </p:nvCxnSpPr>
        <p:spPr>
          <a:xfrm flipH="1">
            <a:off x="6350000" y="2171699"/>
            <a:ext cx="750094" cy="1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19400" y="2191407"/>
            <a:ext cx="7620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76200"/>
            <a:ext cx="967740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6197025"/>
            <a:ext cx="967740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stCxn id="26" idx="2"/>
          </p:cNvCxnSpPr>
          <p:nvPr/>
        </p:nvCxnSpPr>
        <p:spPr>
          <a:xfrm>
            <a:off x="4991100" y="599420"/>
            <a:ext cx="0" cy="46738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0"/>
          </p:cNvCxnSpPr>
          <p:nvPr/>
        </p:nvCxnSpPr>
        <p:spPr>
          <a:xfrm flipH="1" flipV="1">
            <a:off x="4965700" y="5791201"/>
            <a:ext cx="25400" cy="40582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889490" cy="6934200"/>
          </a:xfrm>
          <a:prstGeom prst="rect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আলোচ্য বিষয় কি</a:t>
            </a:r>
            <a:r>
              <a:rPr lang="bn-IN" sz="8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43000"/>
            <a:ext cx="9864725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7175" y="1143000"/>
            <a:ext cx="685165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886200"/>
            <a:ext cx="9906000" cy="1107996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“আমদানি ও রপ্তানি</a:t>
            </a:r>
            <a:r>
              <a:rPr lang="bn-IN" sz="6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75" y="152401"/>
            <a:ext cx="949325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100" y="152401"/>
            <a:ext cx="6438900" cy="1066800"/>
          </a:xfrm>
          <a:prstGeom prst="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5412" y="1371600"/>
            <a:ext cx="9906000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4" y="2895600"/>
            <a:ext cx="9900588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5415" y="4419600"/>
            <a:ext cx="9900588" cy="1219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অপ্রচলিত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4" y="5638800"/>
            <a:ext cx="9900588" cy="1219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সম্প্রসারণের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 করতে পারবে;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504828"/>
            <a:ext cx="8172450" cy="769441"/>
          </a:xfrm>
          <a:prstGeom prst="rect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ভিডিও টি দেখি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562600"/>
            <a:ext cx="8172450" cy="369332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28001"/>
              </p:ext>
            </p:extLst>
          </p:nvPr>
        </p:nvGraphicFramePr>
        <p:xfrm>
          <a:off x="1873250" y="2084388"/>
          <a:ext cx="64071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6463800" imgH="491040" progId="Package">
                  <p:embed/>
                </p:oleObj>
              </mc:Choice>
              <mc:Fallback>
                <p:oleObj name="Packager Shell Object" showAsIcon="1" r:id="rId3" imgW="6463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3250" y="2084388"/>
                        <a:ext cx="6407150" cy="25146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3" y="365126"/>
            <a:ext cx="8647113" cy="901972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bn-IN" sz="48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447801"/>
            <a:ext cx="8667750" cy="2590800"/>
          </a:xfr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পেরিয়ে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105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4343400"/>
            <a:ext cx="2768600" cy="2209800"/>
          </a:xfrm>
          <a:prstGeom prst="rect">
            <a:avLst/>
          </a:prstGeom>
          <a:solidFill>
            <a:schemeClr val="tx1"/>
          </a:solidFill>
          <a:ln w="5715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2286000" cy="223047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94" y="4343400"/>
            <a:ext cx="2374106" cy="220979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cxnSp>
        <p:nvCxnSpPr>
          <p:cNvPr id="8" name="Straight Arrow Connector 7"/>
          <p:cNvCxnSpPr>
            <a:endCxn id="5" idx="3"/>
          </p:cNvCxnSpPr>
          <p:nvPr/>
        </p:nvCxnSpPr>
        <p:spPr>
          <a:xfrm flipH="1">
            <a:off x="6400800" y="5448299"/>
            <a:ext cx="750094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flipH="1">
            <a:off x="2612036" y="5448300"/>
            <a:ext cx="1020164" cy="1970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847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579</Words>
  <Application>Microsoft Office PowerPoint</Application>
  <PresentationFormat>A4 Paper (210x297 mm)</PresentationFormat>
  <Paragraphs>174</Paragraphs>
  <Slides>30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“আমদানি দ্রব্য”</vt:lpstr>
      <vt:lpstr>“রপ্তানি দ্রব্য”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PC</cp:lastModifiedBy>
  <cp:revision>387</cp:revision>
  <dcterms:created xsi:type="dcterms:W3CDTF">2006-08-16T00:00:00Z</dcterms:created>
  <dcterms:modified xsi:type="dcterms:W3CDTF">2020-04-21T15:12:01Z</dcterms:modified>
</cp:coreProperties>
</file>