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60" r:id="rId1"/>
    <p:sldMasterId id="2147483824" r:id="rId2"/>
  </p:sldMasterIdLst>
  <p:notesMasterIdLst>
    <p:notesMasterId r:id="rId31"/>
  </p:notesMasterIdLst>
  <p:sldIdLst>
    <p:sldId id="301" r:id="rId3"/>
    <p:sldId id="285" r:id="rId4"/>
    <p:sldId id="292" r:id="rId5"/>
    <p:sldId id="295" r:id="rId6"/>
    <p:sldId id="297" r:id="rId7"/>
    <p:sldId id="299" r:id="rId8"/>
    <p:sldId id="300" r:id="rId9"/>
    <p:sldId id="298" r:id="rId10"/>
    <p:sldId id="296" r:id="rId11"/>
    <p:sldId id="294" r:id="rId12"/>
    <p:sldId id="293" r:id="rId13"/>
    <p:sldId id="305" r:id="rId14"/>
    <p:sldId id="288" r:id="rId15"/>
    <p:sldId id="304" r:id="rId16"/>
    <p:sldId id="302" r:id="rId17"/>
    <p:sldId id="306" r:id="rId18"/>
    <p:sldId id="313" r:id="rId19"/>
    <p:sldId id="312" r:id="rId20"/>
    <p:sldId id="311" r:id="rId21"/>
    <p:sldId id="314" r:id="rId22"/>
    <p:sldId id="316" r:id="rId23"/>
    <p:sldId id="279" r:id="rId24"/>
    <p:sldId id="317" r:id="rId25"/>
    <p:sldId id="322" r:id="rId26"/>
    <p:sldId id="315" r:id="rId27"/>
    <p:sldId id="309" r:id="rId28"/>
    <p:sldId id="310" r:id="rId29"/>
    <p:sldId id="320" r:id="rId30"/>
  </p:sldIdLst>
  <p:sldSz cx="9326563" cy="7497763"/>
  <p:notesSz cx="6858000" cy="9144000"/>
  <p:defaultTextStyle>
    <a:defPPr>
      <a:defRPr lang="en-US"/>
    </a:defPPr>
    <a:lvl1pPr marL="0" algn="l" defTabSz="961309" rtl="0" eaLnBrk="1" latinLnBrk="0" hangingPunct="1">
      <a:defRPr sz="1892" kern="1200">
        <a:solidFill>
          <a:schemeClr val="tx1"/>
        </a:solidFill>
        <a:latin typeface="+mn-lt"/>
        <a:ea typeface="+mn-ea"/>
        <a:cs typeface="+mn-cs"/>
      </a:defRPr>
    </a:lvl1pPr>
    <a:lvl2pPr marL="480654" algn="l" defTabSz="961309" rtl="0" eaLnBrk="1" latinLnBrk="0" hangingPunct="1">
      <a:defRPr sz="1892" kern="1200">
        <a:solidFill>
          <a:schemeClr val="tx1"/>
        </a:solidFill>
        <a:latin typeface="+mn-lt"/>
        <a:ea typeface="+mn-ea"/>
        <a:cs typeface="+mn-cs"/>
      </a:defRPr>
    </a:lvl2pPr>
    <a:lvl3pPr marL="961309" algn="l" defTabSz="961309" rtl="0" eaLnBrk="1" latinLnBrk="0" hangingPunct="1">
      <a:defRPr sz="1892" kern="1200">
        <a:solidFill>
          <a:schemeClr val="tx1"/>
        </a:solidFill>
        <a:latin typeface="+mn-lt"/>
        <a:ea typeface="+mn-ea"/>
        <a:cs typeface="+mn-cs"/>
      </a:defRPr>
    </a:lvl3pPr>
    <a:lvl4pPr marL="1441963" algn="l" defTabSz="961309" rtl="0" eaLnBrk="1" latinLnBrk="0" hangingPunct="1">
      <a:defRPr sz="1892" kern="1200">
        <a:solidFill>
          <a:schemeClr val="tx1"/>
        </a:solidFill>
        <a:latin typeface="+mn-lt"/>
        <a:ea typeface="+mn-ea"/>
        <a:cs typeface="+mn-cs"/>
      </a:defRPr>
    </a:lvl4pPr>
    <a:lvl5pPr marL="1922617" algn="l" defTabSz="961309" rtl="0" eaLnBrk="1" latinLnBrk="0" hangingPunct="1">
      <a:defRPr sz="1892" kern="1200">
        <a:solidFill>
          <a:schemeClr val="tx1"/>
        </a:solidFill>
        <a:latin typeface="+mn-lt"/>
        <a:ea typeface="+mn-ea"/>
        <a:cs typeface="+mn-cs"/>
      </a:defRPr>
    </a:lvl5pPr>
    <a:lvl6pPr marL="2403272" algn="l" defTabSz="961309" rtl="0" eaLnBrk="1" latinLnBrk="0" hangingPunct="1">
      <a:defRPr sz="1892" kern="1200">
        <a:solidFill>
          <a:schemeClr val="tx1"/>
        </a:solidFill>
        <a:latin typeface="+mn-lt"/>
        <a:ea typeface="+mn-ea"/>
        <a:cs typeface="+mn-cs"/>
      </a:defRPr>
    </a:lvl6pPr>
    <a:lvl7pPr marL="2883926" algn="l" defTabSz="961309" rtl="0" eaLnBrk="1" latinLnBrk="0" hangingPunct="1">
      <a:defRPr sz="1892" kern="1200">
        <a:solidFill>
          <a:schemeClr val="tx1"/>
        </a:solidFill>
        <a:latin typeface="+mn-lt"/>
        <a:ea typeface="+mn-ea"/>
        <a:cs typeface="+mn-cs"/>
      </a:defRPr>
    </a:lvl7pPr>
    <a:lvl8pPr marL="3364581" algn="l" defTabSz="961309" rtl="0" eaLnBrk="1" latinLnBrk="0" hangingPunct="1">
      <a:defRPr sz="1892" kern="1200">
        <a:solidFill>
          <a:schemeClr val="tx1"/>
        </a:solidFill>
        <a:latin typeface="+mn-lt"/>
        <a:ea typeface="+mn-ea"/>
        <a:cs typeface="+mn-cs"/>
      </a:defRPr>
    </a:lvl8pPr>
    <a:lvl9pPr marL="3845235" algn="l" defTabSz="961309" rtl="0" eaLnBrk="1" latinLnBrk="0" hangingPunct="1">
      <a:defRPr sz="18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29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99" autoAdjust="0"/>
  </p:normalViewPr>
  <p:slideViewPr>
    <p:cSldViewPr>
      <p:cViewPr varScale="1">
        <p:scale>
          <a:sx n="59" d="100"/>
          <a:sy n="59" d="100"/>
        </p:scale>
        <p:origin x="1680" y="48"/>
      </p:cViewPr>
      <p:guideLst>
        <p:guide orient="horz" pos="2362"/>
        <p:guide pos="2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3E0BB-015E-4ECD-8683-1BE9D1457B3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685800"/>
            <a:ext cx="4264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D1123-6D2A-403E-85A6-CBB2FBB5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309" rtl="0" eaLnBrk="1" latinLnBrk="0" hangingPunct="1">
      <a:defRPr sz="1262" kern="1200">
        <a:solidFill>
          <a:schemeClr val="tx1"/>
        </a:solidFill>
        <a:latin typeface="+mn-lt"/>
        <a:ea typeface="+mn-ea"/>
        <a:cs typeface="+mn-cs"/>
      </a:defRPr>
    </a:lvl1pPr>
    <a:lvl2pPr marL="480654" algn="l" defTabSz="961309" rtl="0" eaLnBrk="1" latinLnBrk="0" hangingPunct="1">
      <a:defRPr sz="1262" kern="1200">
        <a:solidFill>
          <a:schemeClr val="tx1"/>
        </a:solidFill>
        <a:latin typeface="+mn-lt"/>
        <a:ea typeface="+mn-ea"/>
        <a:cs typeface="+mn-cs"/>
      </a:defRPr>
    </a:lvl2pPr>
    <a:lvl3pPr marL="961309" algn="l" defTabSz="961309" rtl="0" eaLnBrk="1" latinLnBrk="0" hangingPunct="1">
      <a:defRPr sz="1262" kern="1200">
        <a:solidFill>
          <a:schemeClr val="tx1"/>
        </a:solidFill>
        <a:latin typeface="+mn-lt"/>
        <a:ea typeface="+mn-ea"/>
        <a:cs typeface="+mn-cs"/>
      </a:defRPr>
    </a:lvl3pPr>
    <a:lvl4pPr marL="1441963" algn="l" defTabSz="961309" rtl="0" eaLnBrk="1" latinLnBrk="0" hangingPunct="1">
      <a:defRPr sz="1262" kern="1200">
        <a:solidFill>
          <a:schemeClr val="tx1"/>
        </a:solidFill>
        <a:latin typeface="+mn-lt"/>
        <a:ea typeface="+mn-ea"/>
        <a:cs typeface="+mn-cs"/>
      </a:defRPr>
    </a:lvl4pPr>
    <a:lvl5pPr marL="1922617" algn="l" defTabSz="961309" rtl="0" eaLnBrk="1" latinLnBrk="0" hangingPunct="1">
      <a:defRPr sz="1262" kern="1200">
        <a:solidFill>
          <a:schemeClr val="tx1"/>
        </a:solidFill>
        <a:latin typeface="+mn-lt"/>
        <a:ea typeface="+mn-ea"/>
        <a:cs typeface="+mn-cs"/>
      </a:defRPr>
    </a:lvl5pPr>
    <a:lvl6pPr marL="2403272" algn="l" defTabSz="961309" rtl="0" eaLnBrk="1" latinLnBrk="0" hangingPunct="1">
      <a:defRPr sz="1262" kern="1200">
        <a:solidFill>
          <a:schemeClr val="tx1"/>
        </a:solidFill>
        <a:latin typeface="+mn-lt"/>
        <a:ea typeface="+mn-ea"/>
        <a:cs typeface="+mn-cs"/>
      </a:defRPr>
    </a:lvl6pPr>
    <a:lvl7pPr marL="2883926" algn="l" defTabSz="961309" rtl="0" eaLnBrk="1" latinLnBrk="0" hangingPunct="1">
      <a:defRPr sz="1262" kern="1200">
        <a:solidFill>
          <a:schemeClr val="tx1"/>
        </a:solidFill>
        <a:latin typeface="+mn-lt"/>
        <a:ea typeface="+mn-ea"/>
        <a:cs typeface="+mn-cs"/>
      </a:defRPr>
    </a:lvl7pPr>
    <a:lvl8pPr marL="3364581" algn="l" defTabSz="961309" rtl="0" eaLnBrk="1" latinLnBrk="0" hangingPunct="1">
      <a:defRPr sz="1262" kern="1200">
        <a:solidFill>
          <a:schemeClr val="tx1"/>
        </a:solidFill>
        <a:latin typeface="+mn-lt"/>
        <a:ea typeface="+mn-ea"/>
        <a:cs typeface="+mn-cs"/>
      </a:defRPr>
    </a:lvl8pPr>
    <a:lvl9pPr marL="3845235" algn="l" defTabSz="961309" rtl="0" eaLnBrk="1" latinLnBrk="0" hangingPunct="1">
      <a:defRPr sz="12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D1123-6D2A-403E-85A6-CBB2FBB526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9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D1123-6D2A-403E-85A6-CBB2FBB526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0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492" y="2329169"/>
            <a:ext cx="7927579" cy="1607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985" y="4248732"/>
            <a:ext cx="6528594" cy="19160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30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1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1758" y="300261"/>
            <a:ext cx="2098477" cy="63973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28" y="300261"/>
            <a:ext cx="6139987" cy="63973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421482" y="1279071"/>
            <a:ext cx="4910965" cy="5459659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50" y="583160"/>
            <a:ext cx="6277594" cy="3415649"/>
          </a:xfrm>
        </p:spPr>
        <p:txBody>
          <a:bodyPr anchor="b">
            <a:normAutofit/>
          </a:bodyPr>
          <a:lstStyle>
            <a:lvl1pPr algn="l">
              <a:defRPr sz="4488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50" y="4202451"/>
            <a:ext cx="5053163" cy="2091968"/>
          </a:xfrm>
        </p:spPr>
        <p:txBody>
          <a:bodyPr anchor="t">
            <a:normAutofit/>
          </a:bodyPr>
          <a:lstStyle>
            <a:lvl1pPr marL="0" indent="0" algn="l">
              <a:buNone/>
              <a:defRPr sz="2040">
                <a:solidFill>
                  <a:schemeClr val="tx1"/>
                </a:solidFill>
              </a:defRPr>
            </a:lvl1pPr>
            <a:lvl2pPr marL="4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30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4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0" y="4915200"/>
            <a:ext cx="6685737" cy="16661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50" y="583159"/>
            <a:ext cx="6685737" cy="411914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3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0" y="2166020"/>
            <a:ext cx="6530295" cy="2536281"/>
          </a:xfrm>
        </p:spPr>
        <p:txBody>
          <a:bodyPr anchor="b">
            <a:normAutofit/>
          </a:bodyPr>
          <a:lstStyle>
            <a:lvl1pPr algn="l">
              <a:defRPr sz="3264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50" y="4905944"/>
            <a:ext cx="6530294" cy="1675426"/>
          </a:xfrm>
        </p:spPr>
        <p:txBody>
          <a:bodyPr anchor="t">
            <a:normAutofit/>
          </a:bodyPr>
          <a:lstStyle>
            <a:lvl1pPr marL="0" indent="0" algn="l">
              <a:buNone/>
              <a:defRPr sz="1836">
                <a:solidFill>
                  <a:schemeClr val="tx1"/>
                </a:solidFill>
              </a:defRPr>
            </a:lvl1pPr>
            <a:lvl2pPr marL="466344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2pPr>
            <a:lvl3pPr marL="9326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399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86537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331720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79806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3264408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73075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4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0" y="4915200"/>
            <a:ext cx="6685737" cy="1666170"/>
          </a:xfrm>
        </p:spPr>
        <p:txBody>
          <a:bodyPr>
            <a:normAutofit/>
          </a:bodyPr>
          <a:lstStyle>
            <a:lvl1pPr>
              <a:defRPr sz="32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44050" y="583160"/>
            <a:ext cx="4028829" cy="411914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755448" y="583159"/>
            <a:ext cx="4027066" cy="410988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78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0" y="4915200"/>
            <a:ext cx="6685737" cy="1666170"/>
          </a:xfrm>
        </p:spPr>
        <p:txBody>
          <a:bodyPr>
            <a:normAutofit/>
          </a:bodyPr>
          <a:lstStyle>
            <a:lvl1pPr>
              <a:defRPr sz="32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15" y="583159"/>
            <a:ext cx="3791074" cy="666468"/>
          </a:xfrm>
        </p:spPr>
        <p:txBody>
          <a:bodyPr anchor="b">
            <a:noAutofit/>
          </a:bodyPr>
          <a:lstStyle>
            <a:lvl1pPr marL="0" indent="0">
              <a:buNone/>
              <a:defRPr sz="2448" b="0" cap="all">
                <a:solidFill>
                  <a:schemeClr val="tx1"/>
                </a:solidFill>
              </a:defRPr>
            </a:lvl1pPr>
            <a:lvl2pPr marL="466344" indent="0">
              <a:buNone/>
              <a:defRPr sz="2040" b="1"/>
            </a:lvl2pPr>
            <a:lvl3pPr marL="932688" indent="0">
              <a:buNone/>
              <a:defRPr sz="1836" b="1"/>
            </a:lvl3pPr>
            <a:lvl4pPr marL="1399032" indent="0">
              <a:buNone/>
              <a:defRPr sz="1632" b="1"/>
            </a:lvl4pPr>
            <a:lvl5pPr marL="1865376" indent="0">
              <a:buNone/>
              <a:defRPr sz="1632" b="1"/>
            </a:lvl5pPr>
            <a:lvl6pPr marL="2331720" indent="0">
              <a:buNone/>
              <a:defRPr sz="1632" b="1"/>
            </a:lvl6pPr>
            <a:lvl7pPr marL="2798064" indent="0">
              <a:buNone/>
              <a:defRPr sz="1632" b="1"/>
            </a:lvl7pPr>
            <a:lvl8pPr marL="3264408" indent="0">
              <a:buNone/>
              <a:defRPr sz="1632" b="1"/>
            </a:lvl8pPr>
            <a:lvl9pPr marL="3730752" indent="0">
              <a:buNone/>
              <a:defRPr sz="16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049" y="1249628"/>
            <a:ext cx="4024240" cy="345267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1948" y="619607"/>
            <a:ext cx="3839202" cy="630020"/>
          </a:xfrm>
        </p:spPr>
        <p:txBody>
          <a:bodyPr anchor="b">
            <a:noAutofit/>
          </a:bodyPr>
          <a:lstStyle>
            <a:lvl1pPr marL="0" indent="0">
              <a:buNone/>
              <a:defRPr sz="2448" b="0" cap="all">
                <a:solidFill>
                  <a:schemeClr val="tx1"/>
                </a:solidFill>
              </a:defRPr>
            </a:lvl1pPr>
            <a:lvl2pPr marL="466344" indent="0">
              <a:buNone/>
              <a:defRPr sz="2040" b="1"/>
            </a:lvl2pPr>
            <a:lvl3pPr marL="932688" indent="0">
              <a:buNone/>
              <a:defRPr sz="1836" b="1"/>
            </a:lvl3pPr>
            <a:lvl4pPr marL="1399032" indent="0">
              <a:buNone/>
              <a:defRPr sz="1632" b="1"/>
            </a:lvl4pPr>
            <a:lvl5pPr marL="1865376" indent="0">
              <a:buNone/>
              <a:defRPr sz="1632" b="1"/>
            </a:lvl5pPr>
            <a:lvl6pPr marL="2331720" indent="0">
              <a:buNone/>
              <a:defRPr sz="1632" b="1"/>
            </a:lvl6pPr>
            <a:lvl7pPr marL="2798064" indent="0">
              <a:buNone/>
              <a:defRPr sz="1632" b="1"/>
            </a:lvl7pPr>
            <a:lvl8pPr marL="3264408" indent="0">
              <a:buNone/>
              <a:defRPr sz="1632" b="1"/>
            </a:lvl8pPr>
            <a:lvl9pPr marL="3730752" indent="0">
              <a:buNone/>
              <a:defRPr sz="16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448" y="1249627"/>
            <a:ext cx="4035702" cy="344341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0" y="4915200"/>
            <a:ext cx="6685737" cy="1666170"/>
          </a:xfrm>
        </p:spPr>
        <p:txBody>
          <a:bodyPr>
            <a:normAutofit/>
          </a:bodyPr>
          <a:lstStyle>
            <a:lvl1pPr>
              <a:defRPr sz="32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9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4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853" y="583159"/>
            <a:ext cx="3264297" cy="1666170"/>
          </a:xfrm>
        </p:spPr>
        <p:txBody>
          <a:bodyPr anchor="b">
            <a:normAutofit/>
          </a:bodyPr>
          <a:lstStyle>
            <a:lvl1pPr algn="l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49" y="583160"/>
            <a:ext cx="4527376" cy="599821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6853" y="2415949"/>
            <a:ext cx="3264297" cy="2286355"/>
          </a:xfrm>
        </p:spPr>
        <p:txBody>
          <a:bodyPr anchor="t">
            <a:normAutofit/>
          </a:bodyPr>
          <a:lstStyle>
            <a:lvl1pPr marL="0" indent="0">
              <a:buNone/>
              <a:defRPr sz="1632"/>
            </a:lvl1pPr>
            <a:lvl2pPr marL="466344" indent="0">
              <a:buNone/>
              <a:defRPr sz="1224"/>
            </a:lvl2pPr>
            <a:lvl3pPr marL="932688" indent="0">
              <a:buNone/>
              <a:defRPr sz="1020"/>
            </a:lvl3pPr>
            <a:lvl4pPr marL="1399032" indent="0">
              <a:buNone/>
              <a:defRPr sz="918"/>
            </a:lvl4pPr>
            <a:lvl5pPr marL="1865376" indent="0">
              <a:buNone/>
              <a:defRPr sz="918"/>
            </a:lvl5pPr>
            <a:lvl6pPr marL="2331720" indent="0">
              <a:buNone/>
              <a:defRPr sz="918"/>
            </a:lvl6pPr>
            <a:lvl7pPr marL="2798064" indent="0">
              <a:buNone/>
              <a:defRPr sz="918"/>
            </a:lvl7pPr>
            <a:lvl8pPr marL="3264408" indent="0">
              <a:buNone/>
              <a:defRPr sz="918"/>
            </a:lvl8pPr>
            <a:lvl9pPr marL="3730752" indent="0">
              <a:buNone/>
              <a:defRPr sz="91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8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4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560" y="1582861"/>
            <a:ext cx="3634400" cy="1249627"/>
          </a:xfrm>
        </p:spPr>
        <p:txBody>
          <a:bodyPr anchor="b">
            <a:normAutofit/>
          </a:bodyPr>
          <a:lstStyle>
            <a:lvl1pPr algn="l">
              <a:defRPr sz="244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77213" y="999702"/>
            <a:ext cx="3346480" cy="5248434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32"/>
            </a:lvl1pPr>
            <a:lvl2pPr marL="466344" indent="0">
              <a:buNone/>
              <a:defRPr sz="1632"/>
            </a:lvl2pPr>
            <a:lvl3pPr marL="932688" indent="0">
              <a:buNone/>
              <a:defRPr sz="1632"/>
            </a:lvl3pPr>
            <a:lvl4pPr marL="1399032" indent="0">
              <a:buNone/>
              <a:defRPr sz="1632"/>
            </a:lvl4pPr>
            <a:lvl5pPr marL="1865376" indent="0">
              <a:buNone/>
              <a:defRPr sz="1632"/>
            </a:lvl5pPr>
            <a:lvl6pPr marL="2331720" indent="0">
              <a:buNone/>
              <a:defRPr sz="1632"/>
            </a:lvl6pPr>
            <a:lvl7pPr marL="2798064" indent="0">
              <a:buNone/>
              <a:defRPr sz="1632"/>
            </a:lvl7pPr>
            <a:lvl8pPr marL="3264408" indent="0">
              <a:buNone/>
              <a:defRPr sz="1632"/>
            </a:lvl8pPr>
            <a:lvl9pPr marL="3730752" indent="0">
              <a:buNone/>
              <a:defRPr sz="163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5792" y="2999105"/>
            <a:ext cx="3635384" cy="2277098"/>
          </a:xfrm>
        </p:spPr>
        <p:txBody>
          <a:bodyPr anchor="t">
            <a:normAutofit/>
          </a:bodyPr>
          <a:lstStyle>
            <a:lvl1pPr marL="0" indent="0">
              <a:buNone/>
              <a:defRPr sz="1836"/>
            </a:lvl1pPr>
            <a:lvl2pPr marL="466344" indent="0">
              <a:buNone/>
              <a:defRPr sz="1224"/>
            </a:lvl2pPr>
            <a:lvl3pPr marL="932688" indent="0">
              <a:buNone/>
              <a:defRPr sz="1020"/>
            </a:lvl3pPr>
            <a:lvl4pPr marL="1399032" indent="0">
              <a:buNone/>
              <a:defRPr sz="918"/>
            </a:lvl4pPr>
            <a:lvl5pPr marL="1865376" indent="0">
              <a:buNone/>
              <a:defRPr sz="918"/>
            </a:lvl5pPr>
            <a:lvl6pPr marL="2331720" indent="0">
              <a:buNone/>
              <a:defRPr sz="918"/>
            </a:lvl6pPr>
            <a:lvl7pPr marL="2798064" indent="0">
              <a:buNone/>
              <a:defRPr sz="918"/>
            </a:lvl7pPr>
            <a:lvl8pPr marL="3264408" indent="0">
              <a:buNone/>
              <a:defRPr sz="918"/>
            </a:lvl8pPr>
            <a:lvl9pPr marL="3730752" indent="0">
              <a:buNone/>
              <a:defRPr sz="91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4050" y="6747987"/>
            <a:ext cx="5927757" cy="39918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31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0" y="4915200"/>
            <a:ext cx="6685737" cy="16661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4050" y="583159"/>
            <a:ext cx="8238464" cy="3415648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32"/>
            </a:lvl1pPr>
            <a:lvl2pPr marL="466344" indent="0">
              <a:buNone/>
              <a:defRPr sz="1632"/>
            </a:lvl2pPr>
            <a:lvl3pPr marL="932688" indent="0">
              <a:buNone/>
              <a:defRPr sz="1632"/>
            </a:lvl3pPr>
            <a:lvl4pPr marL="1399032" indent="0">
              <a:buNone/>
              <a:defRPr sz="1632"/>
            </a:lvl4pPr>
            <a:lvl5pPr marL="1865376" indent="0">
              <a:buNone/>
              <a:defRPr sz="1632"/>
            </a:lvl5pPr>
            <a:lvl6pPr marL="2331720" indent="0">
              <a:buNone/>
              <a:defRPr sz="1632"/>
            </a:lvl6pPr>
            <a:lvl7pPr marL="2798064" indent="0">
              <a:buNone/>
              <a:defRPr sz="1632"/>
            </a:lvl7pPr>
            <a:lvl8pPr marL="3264408" indent="0">
              <a:buNone/>
              <a:defRPr sz="1632"/>
            </a:lvl8pPr>
            <a:lvl9pPr marL="3730752" indent="0">
              <a:buNone/>
              <a:defRPr sz="163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77216" y="4202450"/>
            <a:ext cx="7426706" cy="49985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32"/>
            </a:lvl1pPr>
            <a:lvl2pPr marL="466344" indent="0">
              <a:buFontTx/>
              <a:buNone/>
              <a:defRPr/>
            </a:lvl2pPr>
            <a:lvl3pPr marL="932688" indent="0">
              <a:buFontTx/>
              <a:buNone/>
              <a:defRPr/>
            </a:lvl3pPr>
            <a:lvl4pPr marL="1399032" indent="0">
              <a:buFontTx/>
              <a:buNone/>
              <a:defRPr/>
            </a:lvl4pPr>
            <a:lvl5pPr marL="186537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18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0" y="583159"/>
            <a:ext cx="8238464" cy="3165722"/>
          </a:xfrm>
        </p:spPr>
        <p:txBody>
          <a:bodyPr anchor="ctr">
            <a:normAutofit/>
          </a:bodyPr>
          <a:lstStyle>
            <a:lvl1pPr algn="l">
              <a:defRPr sz="2856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49" y="4498658"/>
            <a:ext cx="6511002" cy="2082712"/>
          </a:xfrm>
        </p:spPr>
        <p:txBody>
          <a:bodyPr anchor="ctr">
            <a:normAutofit/>
          </a:bodyPr>
          <a:lstStyle>
            <a:lvl1pPr marL="0" indent="0" algn="l">
              <a:buNone/>
              <a:defRPr sz="1836">
                <a:solidFill>
                  <a:schemeClr val="tx1"/>
                </a:solidFill>
              </a:defRPr>
            </a:lvl1pPr>
            <a:lvl2pPr marL="466344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2pPr>
            <a:lvl3pPr marL="9326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399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86537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331720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79806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3264408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73075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42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79" y="583159"/>
            <a:ext cx="6996745" cy="3165722"/>
          </a:xfrm>
        </p:spPr>
        <p:txBody>
          <a:bodyPr anchor="ctr">
            <a:normAutofit/>
          </a:bodyPr>
          <a:lstStyle>
            <a:lvl1pPr algn="l">
              <a:defRPr sz="2856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8100" y="3748882"/>
            <a:ext cx="6530294" cy="52762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66344" indent="0">
              <a:buFontTx/>
              <a:buNone/>
              <a:defRPr/>
            </a:lvl2pPr>
            <a:lvl3pPr marL="932688" indent="0">
              <a:buFontTx/>
              <a:buNone/>
              <a:defRPr/>
            </a:lvl3pPr>
            <a:lvl4pPr marL="1399032" indent="0">
              <a:buFontTx/>
              <a:buNone/>
              <a:defRPr/>
            </a:lvl4pPr>
            <a:lvl5pPr marL="186537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50" y="4702305"/>
            <a:ext cx="6509787" cy="18790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40">
                <a:solidFill>
                  <a:schemeClr val="tx1"/>
                </a:solidFill>
              </a:defRPr>
            </a:lvl1pPr>
            <a:lvl2pPr marL="466344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2pPr>
            <a:lvl3pPr marL="9326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399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86537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331720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79806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3264408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73075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3164" y="776916"/>
            <a:ext cx="466450" cy="639328"/>
          </a:xfrm>
          <a:prstGeom prst="rect">
            <a:avLst/>
          </a:prstGeom>
        </p:spPr>
        <p:txBody>
          <a:bodyPr vert="horz" lIns="93266" tIns="46633" rIns="93266" bIns="46633" rtlCol="0" anchor="ctr">
            <a:noAutofit/>
          </a:bodyPr>
          <a:lstStyle/>
          <a:p>
            <a:pPr lvl="0"/>
            <a:r>
              <a:rPr lang="en-US" sz="816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9857" y="3026876"/>
            <a:ext cx="466450" cy="639328"/>
          </a:xfrm>
          <a:prstGeom prst="rect">
            <a:avLst/>
          </a:prstGeom>
        </p:spPr>
        <p:txBody>
          <a:bodyPr vert="horz" lIns="93266" tIns="46633" rIns="93266" bIns="46633" rtlCol="0" anchor="ctr">
            <a:noAutofit/>
          </a:bodyPr>
          <a:lstStyle/>
          <a:p>
            <a:pPr lvl="0" algn="r"/>
            <a:r>
              <a:rPr lang="en-US" sz="816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4159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0" y="3748881"/>
            <a:ext cx="6509787" cy="1855746"/>
          </a:xfrm>
        </p:spPr>
        <p:txBody>
          <a:bodyPr anchor="b">
            <a:normAutofit/>
          </a:bodyPr>
          <a:lstStyle>
            <a:lvl1pPr algn="l">
              <a:defRPr sz="2856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49" y="5611821"/>
            <a:ext cx="6511002" cy="969548"/>
          </a:xfrm>
        </p:spPr>
        <p:txBody>
          <a:bodyPr anchor="t">
            <a:normAutofit/>
          </a:bodyPr>
          <a:lstStyle>
            <a:lvl1pPr marL="0" indent="0" algn="l">
              <a:buNone/>
              <a:defRPr sz="1836">
                <a:solidFill>
                  <a:schemeClr val="tx1"/>
                </a:solidFill>
              </a:defRPr>
            </a:lvl1pPr>
            <a:lvl2pPr marL="466344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2pPr>
            <a:lvl3pPr marL="9326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399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86537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331720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79806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3264408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73075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80" y="583159"/>
            <a:ext cx="6996744" cy="3165722"/>
          </a:xfrm>
        </p:spPr>
        <p:txBody>
          <a:bodyPr anchor="ctr">
            <a:normAutofit/>
          </a:bodyPr>
          <a:lstStyle>
            <a:lvl1pPr algn="l">
              <a:defRPr sz="2856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4050" y="4248732"/>
            <a:ext cx="6509787" cy="114780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4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49" y="5415051"/>
            <a:ext cx="6509786" cy="1166319"/>
          </a:xfrm>
        </p:spPr>
        <p:txBody>
          <a:bodyPr anchor="t">
            <a:normAutofit/>
          </a:bodyPr>
          <a:lstStyle>
            <a:lvl1pPr marL="0" indent="0" algn="l">
              <a:buNone/>
              <a:defRPr sz="1836">
                <a:solidFill>
                  <a:schemeClr val="tx1"/>
                </a:solidFill>
              </a:defRPr>
            </a:lvl1pPr>
            <a:lvl2pPr marL="466344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2pPr>
            <a:lvl3pPr marL="9326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399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86537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331720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79806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3264408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73075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3164" y="776916"/>
            <a:ext cx="466450" cy="639328"/>
          </a:xfrm>
          <a:prstGeom prst="rect">
            <a:avLst/>
          </a:prstGeom>
        </p:spPr>
        <p:txBody>
          <a:bodyPr vert="horz" lIns="93266" tIns="46633" rIns="93266" bIns="46633" rtlCol="0" anchor="ctr">
            <a:noAutofit/>
          </a:bodyPr>
          <a:lstStyle/>
          <a:p>
            <a:pPr lvl="0"/>
            <a:r>
              <a:rPr lang="en-US" sz="816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9857" y="3026876"/>
            <a:ext cx="466450" cy="639328"/>
          </a:xfrm>
          <a:prstGeom prst="rect">
            <a:avLst/>
          </a:prstGeom>
        </p:spPr>
        <p:txBody>
          <a:bodyPr vert="horz" lIns="93266" tIns="46633" rIns="93266" bIns="46633" rtlCol="0" anchor="ctr">
            <a:noAutofit/>
          </a:bodyPr>
          <a:lstStyle/>
          <a:p>
            <a:pPr lvl="0" algn="r"/>
            <a:r>
              <a:rPr lang="en-US" sz="816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90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0" y="583159"/>
            <a:ext cx="7675910" cy="31657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56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4050" y="4295016"/>
            <a:ext cx="6509787" cy="91639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4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49" y="5211410"/>
            <a:ext cx="6509786" cy="1369960"/>
          </a:xfrm>
        </p:spPr>
        <p:txBody>
          <a:bodyPr anchor="t">
            <a:normAutofit/>
          </a:bodyPr>
          <a:lstStyle>
            <a:lvl1pPr marL="0" indent="0" algn="l">
              <a:buNone/>
              <a:defRPr sz="1836">
                <a:solidFill>
                  <a:schemeClr val="tx1"/>
                </a:solidFill>
              </a:defRPr>
            </a:lvl1pPr>
            <a:lvl2pPr marL="466344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2pPr>
            <a:lvl3pPr marL="9326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399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86537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331720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79806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3264408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73075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7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0" y="4915200"/>
            <a:ext cx="6685737" cy="1666170"/>
          </a:xfrm>
        </p:spPr>
        <p:txBody>
          <a:bodyPr>
            <a:normAutofit/>
          </a:bodyPr>
          <a:lstStyle>
            <a:lvl1pPr algn="l">
              <a:defRPr sz="28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50" y="583160"/>
            <a:ext cx="6685737" cy="411914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82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506" y="583159"/>
            <a:ext cx="2085007" cy="4831892"/>
          </a:xfrm>
        </p:spPr>
        <p:txBody>
          <a:bodyPr vert="eaVert">
            <a:normAutofit/>
          </a:bodyPr>
          <a:lstStyle>
            <a:lvl1pPr>
              <a:defRPr sz="28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50" y="583160"/>
            <a:ext cx="5966809" cy="599821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89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326563" cy="7497763"/>
          </a:xfrm>
          <a:prstGeom prst="frame">
            <a:avLst>
              <a:gd name="adj1" fmla="val 1574"/>
            </a:avLst>
          </a:prstGeom>
          <a:gradFill flip="none" rotWithShape="1">
            <a:gsLst>
              <a:gs pos="86000">
                <a:schemeClr val="tx2">
                  <a:lumMod val="20000"/>
                  <a:lumOff val="80000"/>
                </a:schemeClr>
              </a:gs>
              <a:gs pos="18296">
                <a:schemeClr val="tx2">
                  <a:lumMod val="20000"/>
                  <a:lumOff val="80000"/>
                </a:schemeClr>
              </a:gs>
              <a:gs pos="2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966086" y="7237448"/>
            <a:ext cx="1360478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4" dirty="0" err="1">
                <a:latin typeface="Times New Roman" pitchFamily="18" charset="0"/>
                <a:cs typeface="Times New Roman" pitchFamily="18" charset="0"/>
              </a:rPr>
              <a:t>Nurun</a:t>
            </a:r>
            <a:r>
              <a:rPr lang="en-US" sz="122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24" dirty="0" err="1">
                <a:latin typeface="Times New Roman" pitchFamily="18" charset="0"/>
                <a:cs typeface="Times New Roman" pitchFamily="18" charset="0"/>
              </a:rPr>
              <a:t>Nahar</a:t>
            </a:r>
            <a:r>
              <a:rPr lang="en-US" sz="1224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24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24" baseline="0" dirty="0" err="1">
                <a:latin typeface="Times New Roman" pitchFamily="18" charset="0"/>
                <a:cs typeface="Times New Roman" pitchFamily="18" charset="0"/>
              </a:rPr>
              <a:t>Meherpur</a:t>
            </a:r>
            <a:endParaRPr lang="en-US" sz="1224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6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326563" cy="7497763"/>
          </a:xfrm>
          <a:prstGeom prst="frame">
            <a:avLst>
              <a:gd name="adj1" fmla="val 1574"/>
            </a:avLst>
          </a:prstGeom>
          <a:gradFill flip="none" rotWithShape="1">
            <a:gsLst>
              <a:gs pos="86000">
                <a:schemeClr val="tx2">
                  <a:lumMod val="20000"/>
                  <a:lumOff val="80000"/>
                </a:schemeClr>
              </a:gs>
              <a:gs pos="18296">
                <a:schemeClr val="tx2">
                  <a:lumMod val="20000"/>
                  <a:lumOff val="80000"/>
                </a:schemeClr>
              </a:gs>
              <a:gs pos="2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966086" y="7237448"/>
            <a:ext cx="1360478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4" dirty="0" err="1">
                <a:latin typeface="Times New Roman" pitchFamily="18" charset="0"/>
                <a:cs typeface="Times New Roman" pitchFamily="18" charset="0"/>
              </a:rPr>
              <a:t>Nurun</a:t>
            </a:r>
            <a:r>
              <a:rPr lang="en-US" sz="122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24" dirty="0" err="1">
                <a:latin typeface="Times New Roman" pitchFamily="18" charset="0"/>
                <a:cs typeface="Times New Roman" pitchFamily="18" charset="0"/>
              </a:rPr>
              <a:t>Nahar</a:t>
            </a:r>
            <a:r>
              <a:rPr lang="en-US" sz="1224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24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24" baseline="0" dirty="0" err="1">
                <a:latin typeface="Times New Roman" pitchFamily="18" charset="0"/>
                <a:cs typeface="Times New Roman" pitchFamily="18" charset="0"/>
              </a:rPr>
              <a:t>Meherpur</a:t>
            </a:r>
            <a:endParaRPr lang="en-US" sz="1224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7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328" y="1749481"/>
            <a:ext cx="4119232" cy="4948177"/>
          </a:xfrm>
        </p:spPr>
        <p:txBody>
          <a:bodyPr/>
          <a:lstStyle>
            <a:lvl1pPr>
              <a:defRPr sz="2856"/>
            </a:lvl1pPr>
            <a:lvl2pPr>
              <a:defRPr sz="2448"/>
            </a:lvl2pPr>
            <a:lvl3pPr>
              <a:defRPr sz="2040"/>
            </a:lvl3pPr>
            <a:lvl4pPr>
              <a:defRPr sz="1836"/>
            </a:lvl4pPr>
            <a:lvl5pPr>
              <a:defRPr sz="1836"/>
            </a:lvl5pPr>
            <a:lvl6pPr>
              <a:defRPr sz="1836"/>
            </a:lvl6pPr>
            <a:lvl7pPr>
              <a:defRPr sz="1836"/>
            </a:lvl7pPr>
            <a:lvl8pPr>
              <a:defRPr sz="1836"/>
            </a:lvl8pPr>
            <a:lvl9pPr>
              <a:defRPr sz="18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003" y="1749481"/>
            <a:ext cx="4119232" cy="4948177"/>
          </a:xfrm>
        </p:spPr>
        <p:txBody>
          <a:bodyPr/>
          <a:lstStyle>
            <a:lvl1pPr>
              <a:defRPr sz="2856"/>
            </a:lvl1pPr>
            <a:lvl2pPr>
              <a:defRPr sz="2448"/>
            </a:lvl2pPr>
            <a:lvl3pPr>
              <a:defRPr sz="2040"/>
            </a:lvl3pPr>
            <a:lvl4pPr>
              <a:defRPr sz="1836"/>
            </a:lvl4pPr>
            <a:lvl5pPr>
              <a:defRPr sz="1836"/>
            </a:lvl5pPr>
            <a:lvl6pPr>
              <a:defRPr sz="1836"/>
            </a:lvl6pPr>
            <a:lvl7pPr>
              <a:defRPr sz="1836"/>
            </a:lvl7pPr>
            <a:lvl8pPr>
              <a:defRPr sz="1836"/>
            </a:lvl8pPr>
            <a:lvl9pPr>
              <a:defRPr sz="18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5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28" y="1678319"/>
            <a:ext cx="4120852" cy="69944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344" indent="0">
              <a:buNone/>
              <a:defRPr sz="2040" b="1"/>
            </a:lvl2pPr>
            <a:lvl3pPr marL="932688" indent="0">
              <a:buNone/>
              <a:defRPr sz="1836" b="1"/>
            </a:lvl3pPr>
            <a:lvl4pPr marL="1399032" indent="0">
              <a:buNone/>
              <a:defRPr sz="1632" b="1"/>
            </a:lvl4pPr>
            <a:lvl5pPr marL="1865376" indent="0">
              <a:buNone/>
              <a:defRPr sz="1632" b="1"/>
            </a:lvl5pPr>
            <a:lvl6pPr marL="2331720" indent="0">
              <a:buNone/>
              <a:defRPr sz="1632" b="1"/>
            </a:lvl6pPr>
            <a:lvl7pPr marL="2798064" indent="0">
              <a:buNone/>
              <a:defRPr sz="1632" b="1"/>
            </a:lvl7pPr>
            <a:lvl8pPr marL="3264408" indent="0">
              <a:buNone/>
              <a:defRPr sz="1632" b="1"/>
            </a:lvl8pPr>
            <a:lvl9pPr marL="3730752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" y="2377763"/>
            <a:ext cx="4120852" cy="4319892"/>
          </a:xfrm>
        </p:spPr>
        <p:txBody>
          <a:bodyPr/>
          <a:lstStyle>
            <a:lvl1pPr>
              <a:defRPr sz="2448"/>
            </a:lvl1pPr>
            <a:lvl2pPr>
              <a:defRPr sz="2040"/>
            </a:lvl2pPr>
            <a:lvl3pPr>
              <a:defRPr sz="1836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765" y="1678319"/>
            <a:ext cx="4122470" cy="69944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344" indent="0">
              <a:buNone/>
              <a:defRPr sz="2040" b="1"/>
            </a:lvl2pPr>
            <a:lvl3pPr marL="932688" indent="0">
              <a:buNone/>
              <a:defRPr sz="1836" b="1"/>
            </a:lvl3pPr>
            <a:lvl4pPr marL="1399032" indent="0">
              <a:buNone/>
              <a:defRPr sz="1632" b="1"/>
            </a:lvl4pPr>
            <a:lvl5pPr marL="1865376" indent="0">
              <a:buNone/>
              <a:defRPr sz="1632" b="1"/>
            </a:lvl5pPr>
            <a:lvl6pPr marL="2331720" indent="0">
              <a:buNone/>
              <a:defRPr sz="1632" b="1"/>
            </a:lvl6pPr>
            <a:lvl7pPr marL="2798064" indent="0">
              <a:buNone/>
              <a:defRPr sz="1632" b="1"/>
            </a:lvl7pPr>
            <a:lvl8pPr marL="3264408" indent="0">
              <a:buNone/>
              <a:defRPr sz="1632" b="1"/>
            </a:lvl8pPr>
            <a:lvl9pPr marL="3730752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765" y="2377763"/>
            <a:ext cx="4122470" cy="4319892"/>
          </a:xfrm>
        </p:spPr>
        <p:txBody>
          <a:bodyPr/>
          <a:lstStyle>
            <a:lvl1pPr>
              <a:defRPr sz="2448"/>
            </a:lvl1pPr>
            <a:lvl2pPr>
              <a:defRPr sz="2040"/>
            </a:lvl2pPr>
            <a:lvl3pPr>
              <a:defRPr sz="1836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5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9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0" y="298522"/>
            <a:ext cx="3068375" cy="1270454"/>
          </a:xfrm>
        </p:spPr>
        <p:txBody>
          <a:bodyPr anchor="b"/>
          <a:lstStyle>
            <a:lvl1pPr algn="l">
              <a:defRPr sz="20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427" y="298525"/>
            <a:ext cx="5213808" cy="6399133"/>
          </a:xfrm>
        </p:spPr>
        <p:txBody>
          <a:bodyPr/>
          <a:lstStyle>
            <a:lvl1pPr>
              <a:defRPr sz="3264"/>
            </a:lvl1pPr>
            <a:lvl2pPr>
              <a:defRPr sz="2856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30" y="1568979"/>
            <a:ext cx="3068375" cy="5128679"/>
          </a:xfrm>
        </p:spPr>
        <p:txBody>
          <a:bodyPr/>
          <a:lstStyle>
            <a:lvl1pPr marL="0" indent="0">
              <a:buNone/>
              <a:defRPr sz="1428"/>
            </a:lvl1pPr>
            <a:lvl2pPr marL="466344" indent="0">
              <a:buNone/>
              <a:defRPr sz="1224"/>
            </a:lvl2pPr>
            <a:lvl3pPr marL="932688" indent="0">
              <a:buNone/>
              <a:defRPr sz="1020"/>
            </a:lvl3pPr>
            <a:lvl4pPr marL="1399032" indent="0">
              <a:buNone/>
              <a:defRPr sz="918"/>
            </a:lvl4pPr>
            <a:lvl5pPr marL="1865376" indent="0">
              <a:buNone/>
              <a:defRPr sz="918"/>
            </a:lvl5pPr>
            <a:lvl6pPr marL="2331720" indent="0">
              <a:buNone/>
              <a:defRPr sz="918"/>
            </a:lvl6pPr>
            <a:lvl7pPr marL="2798064" indent="0">
              <a:buNone/>
              <a:defRPr sz="918"/>
            </a:lvl7pPr>
            <a:lvl8pPr marL="3264408" indent="0">
              <a:buNone/>
              <a:defRPr sz="918"/>
            </a:lvl8pPr>
            <a:lvl9pPr marL="3730752" indent="0">
              <a:buNone/>
              <a:defRPr sz="9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072" y="5248434"/>
            <a:ext cx="5595938" cy="619607"/>
          </a:xfrm>
        </p:spPr>
        <p:txBody>
          <a:bodyPr anchor="b"/>
          <a:lstStyle>
            <a:lvl1pPr algn="l">
              <a:defRPr sz="20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072" y="669939"/>
            <a:ext cx="5595938" cy="4498658"/>
          </a:xfrm>
        </p:spPr>
        <p:txBody>
          <a:bodyPr/>
          <a:lstStyle>
            <a:lvl1pPr marL="0" indent="0">
              <a:buNone/>
              <a:defRPr sz="3264"/>
            </a:lvl1pPr>
            <a:lvl2pPr marL="466344" indent="0">
              <a:buNone/>
              <a:defRPr sz="2856"/>
            </a:lvl2pPr>
            <a:lvl3pPr marL="932688" indent="0">
              <a:buNone/>
              <a:defRPr sz="2448"/>
            </a:lvl3pPr>
            <a:lvl4pPr marL="1399032" indent="0">
              <a:buNone/>
              <a:defRPr sz="2040"/>
            </a:lvl4pPr>
            <a:lvl5pPr marL="1865376" indent="0">
              <a:buNone/>
              <a:defRPr sz="2040"/>
            </a:lvl5pPr>
            <a:lvl6pPr marL="2331720" indent="0">
              <a:buNone/>
              <a:defRPr sz="2040"/>
            </a:lvl6pPr>
            <a:lvl7pPr marL="2798064" indent="0">
              <a:buNone/>
              <a:defRPr sz="2040"/>
            </a:lvl7pPr>
            <a:lvl8pPr marL="3264408" indent="0">
              <a:buNone/>
              <a:defRPr sz="2040"/>
            </a:lvl8pPr>
            <a:lvl9pPr marL="3730752" indent="0">
              <a:buNone/>
              <a:defRPr sz="20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072" y="5868042"/>
            <a:ext cx="5595938" cy="879945"/>
          </a:xfrm>
        </p:spPr>
        <p:txBody>
          <a:bodyPr/>
          <a:lstStyle>
            <a:lvl1pPr marL="0" indent="0">
              <a:buNone/>
              <a:defRPr sz="1428"/>
            </a:lvl1pPr>
            <a:lvl2pPr marL="466344" indent="0">
              <a:buNone/>
              <a:defRPr sz="1224"/>
            </a:lvl2pPr>
            <a:lvl3pPr marL="932688" indent="0">
              <a:buNone/>
              <a:defRPr sz="1020"/>
            </a:lvl3pPr>
            <a:lvl4pPr marL="1399032" indent="0">
              <a:buNone/>
              <a:defRPr sz="918"/>
            </a:lvl4pPr>
            <a:lvl5pPr marL="1865376" indent="0">
              <a:buNone/>
              <a:defRPr sz="918"/>
            </a:lvl5pPr>
            <a:lvl6pPr marL="2331720" indent="0">
              <a:buNone/>
              <a:defRPr sz="918"/>
            </a:lvl6pPr>
            <a:lvl7pPr marL="2798064" indent="0">
              <a:buNone/>
              <a:defRPr sz="918"/>
            </a:lvl7pPr>
            <a:lvl8pPr marL="3264408" indent="0">
              <a:buNone/>
              <a:defRPr sz="918"/>
            </a:lvl8pPr>
            <a:lvl9pPr marL="3730752" indent="0">
              <a:buNone/>
              <a:defRPr sz="9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9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0000">
              <a:srgbClr val="F1F4FA"/>
            </a:gs>
            <a:gs pos="29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28" y="300258"/>
            <a:ext cx="8393907" cy="1249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28" y="1749481"/>
            <a:ext cx="8393907" cy="4948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328" y="6949318"/>
            <a:ext cx="2176198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6576" y="6949318"/>
            <a:ext cx="2953412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4038" y="6949318"/>
            <a:ext cx="2176198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32688" rtl="0" eaLnBrk="1" latinLnBrk="0" hangingPunct="1"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758" indent="-349758" algn="l" defTabSz="932688" rtl="0" eaLnBrk="1" latinLnBrk="0" hangingPunct="1">
        <a:spcBef>
          <a:spcPct val="20000"/>
        </a:spcBef>
        <a:buFont typeface="Arial" pitchFamily="34" charset="0"/>
        <a:buChar char="•"/>
        <a:defRPr sz="3264" kern="1200">
          <a:solidFill>
            <a:schemeClr val="tx1"/>
          </a:solidFill>
          <a:latin typeface="+mn-lt"/>
          <a:ea typeface="+mn-ea"/>
          <a:cs typeface="+mn-cs"/>
        </a:defRPr>
      </a:lvl1pPr>
      <a:lvl2pPr marL="757809" indent="-291465" algn="l" defTabSz="932688" rtl="0" eaLnBrk="1" latinLnBrk="0" hangingPunct="1">
        <a:spcBef>
          <a:spcPct val="20000"/>
        </a:spcBef>
        <a:buFont typeface="Arial" pitchFamily="34" charset="0"/>
        <a:buChar char="–"/>
        <a:defRPr sz="2856" kern="1200">
          <a:solidFill>
            <a:schemeClr val="tx1"/>
          </a:solidFill>
          <a:latin typeface="+mn-lt"/>
          <a:ea typeface="+mn-ea"/>
          <a:cs typeface="+mn-cs"/>
        </a:defRPr>
      </a:lvl2pPr>
      <a:lvl3pPr marL="1165860" indent="-233172" algn="l" defTabSz="932688" rtl="0" eaLnBrk="1" latinLnBrk="0" hangingPunct="1">
        <a:spcBef>
          <a:spcPct val="20000"/>
        </a:spcBef>
        <a:buFont typeface="Arial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indent="-233172" algn="l" defTabSz="932688" rtl="0" eaLnBrk="1" latinLnBrk="0" hangingPunct="1">
        <a:spcBef>
          <a:spcPct val="20000"/>
        </a:spcBef>
        <a:buFont typeface="Arial" pitchFamily="34" charset="0"/>
        <a:buChar char="–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indent="-233172" algn="l" defTabSz="932688" rtl="0" eaLnBrk="1" latinLnBrk="0" hangingPunct="1">
        <a:spcBef>
          <a:spcPct val="20000"/>
        </a:spcBef>
        <a:buFont typeface="Arial" pitchFamily="34" charset="0"/>
        <a:buChar char="»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92" indent="-233172" algn="l" defTabSz="932688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031236" indent="-233172" algn="l" defTabSz="932688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80" indent="-233172" algn="l" defTabSz="932688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3963924" indent="-233172" algn="l" defTabSz="932688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688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9032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376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8064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408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03857" y="4257990"/>
            <a:ext cx="2519779" cy="290654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050" y="4915200"/>
            <a:ext cx="6685737" cy="16661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50" y="583160"/>
            <a:ext cx="6685737" cy="411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8593" y="6747991"/>
            <a:ext cx="1224431" cy="3991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2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7C1E00-6FB1-4914-A16E-4BE9786B3B1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4050" y="6747987"/>
            <a:ext cx="5927757" cy="3991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2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646" y="6098879"/>
            <a:ext cx="874015" cy="732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17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</p:sldLayoutIdLst>
  <p:txStyles>
    <p:titleStyle>
      <a:lvl1pPr algn="l" defTabSz="466344" rtl="0" eaLnBrk="1" latinLnBrk="0" hangingPunct="1">
        <a:spcBef>
          <a:spcPct val="0"/>
        </a:spcBef>
        <a:buNone/>
        <a:defRPr sz="3264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1465" indent="-291465" algn="l" defTabSz="466344" rtl="0" eaLnBrk="1" latinLnBrk="0" hangingPunct="1">
        <a:spcBef>
          <a:spcPct val="20000"/>
        </a:spcBef>
        <a:spcAft>
          <a:spcPts val="61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7809" indent="-291465" algn="l" defTabSz="466344" rtl="0" eaLnBrk="1" latinLnBrk="0" hangingPunct="1">
        <a:spcBef>
          <a:spcPct val="20000"/>
        </a:spcBef>
        <a:spcAft>
          <a:spcPts val="61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3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24153" indent="-291465" algn="l" defTabSz="466344" rtl="0" eaLnBrk="1" latinLnBrk="0" hangingPunct="1">
        <a:spcBef>
          <a:spcPct val="20000"/>
        </a:spcBef>
        <a:spcAft>
          <a:spcPts val="61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3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73911" indent="-174879" algn="l" defTabSz="466344" rtl="0" eaLnBrk="1" latinLnBrk="0" hangingPunct="1">
        <a:spcBef>
          <a:spcPct val="20000"/>
        </a:spcBef>
        <a:spcAft>
          <a:spcPts val="61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2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40255" indent="-174879" algn="l" defTabSz="466344" rtl="0" eaLnBrk="1" latinLnBrk="0" hangingPunct="1">
        <a:spcBef>
          <a:spcPct val="20000"/>
        </a:spcBef>
        <a:spcAft>
          <a:spcPts val="61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2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64892" indent="-233172" algn="l" defTabSz="466344" rtl="0" eaLnBrk="1" latinLnBrk="0" hangingPunct="1">
        <a:spcBef>
          <a:spcPct val="20000"/>
        </a:spcBef>
        <a:spcAft>
          <a:spcPts val="61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2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031236" indent="-233172" algn="l" defTabSz="466344" rtl="0" eaLnBrk="1" latinLnBrk="0" hangingPunct="1">
        <a:spcBef>
          <a:spcPct val="20000"/>
        </a:spcBef>
        <a:spcAft>
          <a:spcPts val="61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2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97580" indent="-233172" algn="l" defTabSz="466344" rtl="0" eaLnBrk="1" latinLnBrk="0" hangingPunct="1">
        <a:spcBef>
          <a:spcPct val="20000"/>
        </a:spcBef>
        <a:spcAft>
          <a:spcPts val="61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2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963924" indent="-233172" algn="l" defTabSz="466344" rtl="0" eaLnBrk="1" latinLnBrk="0" hangingPunct="1">
        <a:spcBef>
          <a:spcPct val="20000"/>
        </a:spcBef>
        <a:spcAft>
          <a:spcPts val="61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2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634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algn="l" defTabSz="46634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688" algn="l" defTabSz="46634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9032" algn="l" defTabSz="46634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376" algn="l" defTabSz="46634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algn="l" defTabSz="46634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8064" algn="l" defTabSz="46634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408" algn="l" defTabSz="46634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algn="l" defTabSz="46634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g"/><Relationship Id="rId5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177881" y="-1"/>
            <a:ext cx="2148682" cy="7635082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r>
              <a:rPr lang="bn-IN" sz="54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r>
              <a:rPr lang="bn-IN" sz="54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" y="0"/>
            <a:ext cx="7171191" cy="76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0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" y="-3783"/>
            <a:ext cx="4891881" cy="74977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1119" y="229537"/>
            <a:ext cx="9235444" cy="1004744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তোমরা কী কখনো এমন প্রাকৃতিক দুর্যোগ দেখেছ?</a:t>
            </a:r>
            <a:endParaRPr lang="en-US" sz="3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0080" y="1386682"/>
            <a:ext cx="5369797" cy="1066800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দূর্যোগকে তোমরা কী ভয় পাও?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3960" y="2660054"/>
            <a:ext cx="8229762" cy="1069645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বন্ধুরা,তোমরা কী বলতে পারবে এই দূর্যোগের নাম?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1" y="3977481"/>
            <a:ext cx="7943681" cy="609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7" name="Oval 26"/>
          <p:cNvSpPr/>
          <p:nvPr/>
        </p:nvSpPr>
        <p:spPr>
          <a:xfrm>
            <a:off x="2453481" y="5155472"/>
            <a:ext cx="3962400" cy="1741354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05382" y="-2"/>
            <a:ext cx="1843882" cy="7497764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n w="76200">
                  <a:solidFill>
                    <a:schemeClr val="tx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</a:p>
          <a:p>
            <a:r>
              <a:rPr lang="bn-IN" sz="7200" dirty="0">
                <a:ln w="76200">
                  <a:solidFill>
                    <a:schemeClr val="tx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ঠ</a:t>
            </a:r>
          </a:p>
          <a:p>
            <a:r>
              <a:rPr lang="bn-IN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</a:p>
          <a:p>
            <a:r>
              <a:rPr lang="bn-IN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</a:p>
          <a:p>
            <a:r>
              <a:rPr lang="bn-IN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</a:p>
          <a:p>
            <a:r>
              <a:rPr lang="bn-IN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" y="-2"/>
            <a:ext cx="7459980" cy="749776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759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0" y="-1"/>
            <a:ext cx="9361714" cy="7497764"/>
          </a:xfrm>
          <a:prstGeom prst="flowChartMultidocumen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bn-IN" sz="80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এবং ৬১ </a:t>
            </a: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পৃষ্ঠা খোলো মনোযোগ সহকারে পড়।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1" y="41048"/>
            <a:ext cx="4741002" cy="7324064"/>
          </a:xfrm>
          <a:prstGeom prst="rect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53" y="15081"/>
            <a:ext cx="4434682" cy="7324064"/>
          </a:xfrm>
          <a:prstGeom prst="rect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61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-137318"/>
            <a:ext cx="4891881" cy="7635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286748"/>
            <a:ext cx="4724400" cy="524417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5" name="Oval 4"/>
          <p:cNvSpPr/>
          <p:nvPr/>
        </p:nvSpPr>
        <p:spPr>
          <a:xfrm>
            <a:off x="959644" y="5651183"/>
            <a:ext cx="3962400" cy="536098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48892" y="5681887"/>
            <a:ext cx="3619501" cy="772992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ভাঙ্গন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2732" y="6672419"/>
            <a:ext cx="6248400" cy="707920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82" y="269227"/>
            <a:ext cx="4137819" cy="519512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4517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" y="-28463"/>
            <a:ext cx="4891881" cy="5425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49" y="-98765"/>
            <a:ext cx="4300709" cy="54252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07772" y="5573938"/>
            <a:ext cx="3345261" cy="646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 উত্তোলন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21" y="5573938"/>
            <a:ext cx="4678560" cy="609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অপরিকল্পিত ভাবে গাছ কাটা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868" y="6403748"/>
            <a:ext cx="7257226" cy="991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কারনে বন্যার সৃষ্টি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" y="1"/>
            <a:ext cx="4891881" cy="74977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292658" cy="19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চলো এবার জেনে নিই ১৯৮৭ সাল থেকে অদ্যাবধি পর্যন্ত বাংলাদেশে যে ৭টি ভয়াবহ বন্যা  সংঘটিত হয়েছিল তা নিম্নরুপঃ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70266" y="2078132"/>
            <a:ext cx="3581400" cy="13768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r>
              <a:rPr lang="bn-IN" sz="8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8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66382" y="3454948"/>
            <a:ext cx="838200" cy="806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725771" y="4244088"/>
            <a:ext cx="10744200" cy="310016"/>
          </a:xfrm>
          <a:prstGeom prst="rect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-593279" y="4539916"/>
            <a:ext cx="990600" cy="1008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118557" y="4440842"/>
            <a:ext cx="1066800" cy="2013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655178" y="4530226"/>
            <a:ext cx="983286" cy="1008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379359" y="4440842"/>
            <a:ext cx="1025043" cy="1901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57335" y="4602573"/>
            <a:ext cx="838200" cy="907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94039" y="4426640"/>
            <a:ext cx="991450" cy="1890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015545" y="4426640"/>
            <a:ext cx="892153" cy="1045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035821" y="5626007"/>
            <a:ext cx="1684557" cy="4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১৯৮৭ সাল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3769" y="6454739"/>
            <a:ext cx="2528301" cy="49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১৯৮৮ সাল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21598" y="5539083"/>
            <a:ext cx="1847632" cy="492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১৯৯৮</a:t>
            </a:r>
            <a:r>
              <a:rPr lang="bn-IN" dirty="0">
                <a:solidFill>
                  <a:srgbClr val="92D050"/>
                </a:solidFill>
              </a:rPr>
              <a:t> সাল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32288" y="6350641"/>
            <a:ext cx="2178150" cy="483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২০০০ সাল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43894" y="5562714"/>
            <a:ext cx="1710652" cy="440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২০০২ সাল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60348" y="6264413"/>
            <a:ext cx="2055197" cy="470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২০০৪ সাল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4982" y="5542994"/>
            <a:ext cx="1606463" cy="418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২০০৭ সাল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3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80" y="-1"/>
            <a:ext cx="4443902" cy="3215481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88" y="4358482"/>
            <a:ext cx="4262194" cy="2971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" y="-2"/>
            <a:ext cx="4814002" cy="321548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5" y="4358482"/>
            <a:ext cx="4696769" cy="313928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" y="3291680"/>
            <a:ext cx="9335782" cy="1005681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ফলে মানুষের জীবন, ফসল, বাড়িঘর এবং রাস্তাঘাটের অনেক ক্ষয় ক্ষতি হয়।</a:t>
            </a:r>
            <a:endParaRPr lang="en-US" sz="3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3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" y="167481"/>
            <a:ext cx="4891881" cy="7497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81" y="91282"/>
            <a:ext cx="4328501" cy="304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62" y="4033592"/>
            <a:ext cx="4222993" cy="342649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" y="4033593"/>
            <a:ext cx="4876800" cy="3426496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" y="91282"/>
            <a:ext cx="4876800" cy="30480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67481" y="3197897"/>
            <a:ext cx="9114874" cy="77708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কারনে বিভিন্ন পানি বাহিত রোগের নাম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81" y="169004"/>
            <a:ext cx="4800600" cy="3261518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48" y="4204635"/>
            <a:ext cx="4800600" cy="275618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Oval 4"/>
          <p:cNvSpPr/>
          <p:nvPr/>
        </p:nvSpPr>
        <p:spPr>
          <a:xfrm>
            <a:off x="4358481" y="3420884"/>
            <a:ext cx="4711869" cy="774113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10881" y="6970455"/>
            <a:ext cx="4648200" cy="527307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7782" y="1508443"/>
            <a:ext cx="9354345" cy="601964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endParaRPr lang="bn-IN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গৌতম সরকার।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নাজিমখান সরকারি প্রাথমিক বিদ্যালয়,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রাজারহাট,কুড়িগ্রাম।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০১৭২৩৫১৩৪৪৮।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81" y="3442533"/>
            <a:ext cx="3964781" cy="4032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" y="22543"/>
            <a:ext cx="9326562" cy="1523524"/>
          </a:xfrm>
          <a:prstGeom prst="rect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629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06" y="3520804"/>
            <a:ext cx="6165452" cy="302957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01" y="61444"/>
            <a:ext cx="6165452" cy="26670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Oval 4"/>
          <p:cNvSpPr/>
          <p:nvPr/>
        </p:nvSpPr>
        <p:spPr>
          <a:xfrm>
            <a:off x="5301860" y="2831858"/>
            <a:ext cx="3962400" cy="586780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বইপত্র গুছিয়ে রাখা</a:t>
            </a:r>
          </a:p>
        </p:txBody>
      </p:sp>
      <p:sp>
        <p:nvSpPr>
          <p:cNvPr id="6" name="Oval 5"/>
          <p:cNvSpPr/>
          <p:nvPr/>
        </p:nvSpPr>
        <p:spPr>
          <a:xfrm>
            <a:off x="5369484" y="6669661"/>
            <a:ext cx="3845669" cy="635566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ঔষধপত্র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48" y="1310481"/>
            <a:ext cx="5120482" cy="492485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4" name="Oval 3"/>
          <p:cNvSpPr/>
          <p:nvPr/>
        </p:nvSpPr>
        <p:spPr>
          <a:xfrm>
            <a:off x="1615281" y="100568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9412" y="152399"/>
            <a:ext cx="3276600" cy="762000"/>
          </a:xfrm>
          <a:prstGeom prst="ellipse">
            <a:avLst/>
          </a:prstGeom>
          <a:ln w="762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67" y="6357086"/>
            <a:ext cx="9269639" cy="1221695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 নিয়ে তোমার কী ধরনের অভিজ্ঞতা আছে সে সম্পর্কে তুমি</a:t>
            </a:r>
          </a:p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বাক্য লিখ?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56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14" y="1234281"/>
            <a:ext cx="5257800" cy="275272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" y="594237"/>
            <a:ext cx="3709561" cy="66598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15681" y="251337"/>
            <a:ext cx="4038600" cy="6858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92" y="3677434"/>
            <a:ext cx="28579" cy="142895"/>
          </a:xfrm>
          <a:prstGeom prst="rect">
            <a:avLst/>
          </a:prstGeom>
        </p:spPr>
      </p:pic>
      <p:sp>
        <p:nvSpPr>
          <p:cNvPr id="2" name="Bevel 1"/>
          <p:cNvSpPr/>
          <p:nvPr/>
        </p:nvSpPr>
        <p:spPr>
          <a:xfrm>
            <a:off x="2224881" y="6339681"/>
            <a:ext cx="45719" cy="457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47647" y="4607606"/>
            <a:ext cx="9031267" cy="2744336"/>
          </a:xfrm>
          <a:prstGeom prst="bevel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তোমার এলাকায় সংঘটিত কোনো বন্যা সম্পর্কে তোমার অভিজ্ঞতা ৩টি বাক্যে লিখ।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বন্যা মোকাবেলায় কী ধরনের প্রস্তুতি নেবে সে সম্পর্কে ২টি বাক্য লিখ।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82481" y="243681"/>
            <a:ext cx="3444082" cy="1775702"/>
          </a:xfrm>
          <a:prstGeom prst="ellips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82481" y="2910680"/>
            <a:ext cx="3276601" cy="838201"/>
          </a:xfrm>
          <a:prstGeom prst="roundRect">
            <a:avLst/>
          </a:prstGeom>
          <a:solidFill>
            <a:srgbClr val="0070C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IN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82481" y="5478377"/>
            <a:ext cx="3276601" cy="861304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r>
              <a:rPr lang="bn-IN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30081" cy="74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22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6069" y="269452"/>
            <a:ext cx="4534042" cy="1024602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IN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6070" y="3996404"/>
            <a:ext cx="4228611" cy="1004305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r>
              <a:rPr lang="bn-IN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1" y="1509262"/>
            <a:ext cx="9324732" cy="2180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Oval 8"/>
          <p:cNvSpPr/>
          <p:nvPr/>
        </p:nvSpPr>
        <p:spPr>
          <a:xfrm>
            <a:off x="6111081" y="306176"/>
            <a:ext cx="2986257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৫মিনিট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67" y="5307112"/>
            <a:ext cx="9324732" cy="2190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 পরবর্তী পরিস্থিতি কীভাবে সামলানো যায় সে সম্পর্কে ৫টি বাক্য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36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8101" cy="5653881"/>
          </a:xfrm>
          <a:prstGeom prst="rect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Oval 3"/>
          <p:cNvSpPr/>
          <p:nvPr/>
        </p:nvSpPr>
        <p:spPr>
          <a:xfrm>
            <a:off x="1297922" y="5875791"/>
            <a:ext cx="7187918" cy="1386681"/>
          </a:xfrm>
          <a:prstGeom prst="ellipse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8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উপস্থাপন</a:t>
            </a:r>
            <a:endParaRPr lang="en-US" sz="48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1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5272881" y="167481"/>
            <a:ext cx="3962400" cy="1676400"/>
          </a:xfrm>
          <a:prstGeom prst="donu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034620"/>
            <a:ext cx="9326563" cy="4434680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501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" y="0"/>
            <a:ext cx="4891881" cy="74977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83668" y="207480"/>
            <a:ext cx="4800600" cy="1524000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0" y="5030900"/>
            <a:ext cx="9284268" cy="2438400"/>
          </a:xfrm>
          <a:prstGeom prst="bevel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কীভাবে বন্যার ঝুঁকি আর বাড়িয়ে তুলেছে সে সম্পর্কে ৫টি বাক্য লিখ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06" y="1835418"/>
            <a:ext cx="5181600" cy="303461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9823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67481"/>
            <a:ext cx="9326563" cy="5105400"/>
          </a:xfrm>
          <a:prstGeom prst="ellipse">
            <a:avLst/>
          </a:prstGeom>
          <a:ln w="762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Bevel 3"/>
          <p:cNvSpPr/>
          <p:nvPr/>
        </p:nvSpPr>
        <p:spPr>
          <a:xfrm>
            <a:off x="624681" y="5806281"/>
            <a:ext cx="8229600" cy="1447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r>
              <a:rPr lang="bn-IN" sz="6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719"/>
            <a:ext cx="4891881" cy="74977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3748881"/>
            <a:ext cx="9326563" cy="374888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বিশ্বপরিচয়।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চতুর্থ।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১২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দূর্যোগ মোকাবেলা।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বন্যা।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মিনিট।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</a:p>
        </p:txBody>
      </p:sp>
      <p:sp>
        <p:nvSpPr>
          <p:cNvPr id="4" name="Rectangle 3"/>
          <p:cNvSpPr/>
          <p:nvPr/>
        </p:nvSpPr>
        <p:spPr>
          <a:xfrm>
            <a:off x="4891881" y="3672680"/>
            <a:ext cx="76200" cy="382508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81" y="3786981"/>
            <a:ext cx="3901282" cy="3672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9326563" cy="1822862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74600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119"/>
            <a:ext cx="4891881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9" y="91281"/>
            <a:ext cx="9326563" cy="134733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643" y="5806281"/>
            <a:ext cx="9223692" cy="140335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,ঘূর্ণিঝড়,জলোচ্ছ্বাস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আগুনলাগা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দূর্যোগের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1282" y="3427978"/>
            <a:ext cx="5410200" cy="1630363"/>
          </a:xfrm>
          <a:prstGeom prst="rightArrow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-----।</a:t>
            </a:r>
          </a:p>
        </p:txBody>
      </p:sp>
    </p:spTree>
    <p:extLst>
      <p:ext uri="{BB962C8B-B14F-4D97-AF65-F5344CB8AC3E}">
        <p14:creationId xmlns:p14="http://schemas.microsoft.com/office/powerpoint/2010/main" val="13571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48" y="500062"/>
            <a:ext cx="4891881" cy="74977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00881" y="500062"/>
            <a:ext cx="7620000" cy="1066800"/>
          </a:xfrm>
          <a:prstGeom prst="round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81" y="3444081"/>
            <a:ext cx="4170363" cy="4068763"/>
          </a:xfrm>
          <a:prstGeom prst="rect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" y="3444081"/>
            <a:ext cx="4768513" cy="405368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5911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63" y="27781"/>
            <a:ext cx="4373880" cy="374888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81" y="3977481"/>
            <a:ext cx="4434682" cy="350996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653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 0 L 0.089 -0.037 L 0.125 0 L 0.177 0 L 0.177 0.052 L 0.213 0.089 L 0.177 0.125 L 0.177 0.177 L 0.125 0.177 L 0.089 0.213 L 0.052 0.177 L 0 0.177 L 0 0.125 L -0.037 0.089 L 0 0.052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9" y="-289719"/>
            <a:ext cx="4891881" cy="7497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57" y="3848100"/>
            <a:ext cx="4685506" cy="364966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81" y="91281"/>
            <a:ext cx="4685506" cy="344408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3087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81" y="3759366"/>
            <a:ext cx="5425282" cy="3596481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81" y="149337"/>
            <a:ext cx="5425282" cy="34163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178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1881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19" y="161215"/>
            <a:ext cx="5501482" cy="3139281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81" y="3442436"/>
            <a:ext cx="5501482" cy="365759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1603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359</Words>
  <Application>Microsoft Office PowerPoint</Application>
  <PresentationFormat>Custom</PresentationFormat>
  <Paragraphs>80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Century Gothic</vt:lpstr>
      <vt:lpstr>NikoshBAN</vt:lpstr>
      <vt:lpstr>Times New Roman</vt:lpstr>
      <vt:lpstr>Vrinda</vt:lpstr>
      <vt:lpstr>Wingdings 3</vt:lpstr>
      <vt:lpstr>Custom Design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</dc:creator>
  <cp:lastModifiedBy>DPE</cp:lastModifiedBy>
  <cp:revision>230</cp:revision>
  <dcterms:created xsi:type="dcterms:W3CDTF">2006-08-16T00:00:00Z</dcterms:created>
  <dcterms:modified xsi:type="dcterms:W3CDTF">2020-04-21T05:52:01Z</dcterms:modified>
</cp:coreProperties>
</file>