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05C44-62BB-4306-BC8E-67CD1F409B2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EF297D-AFF9-4602-BDCB-5261D066A32A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/>
            <a:t>পাতা</a:t>
          </a:r>
          <a:endParaRPr lang="en-US" dirty="0"/>
        </a:p>
      </dgm:t>
    </dgm:pt>
    <dgm:pt modelId="{2D2C61A6-4D01-4A3C-A7A8-DA9A8EB8BA73}" type="parTrans" cxnId="{87C305F9-EAC6-4147-94C8-8E9D35581D6D}">
      <dgm:prSet/>
      <dgm:spPr/>
      <dgm:t>
        <a:bodyPr/>
        <a:lstStyle/>
        <a:p>
          <a:endParaRPr lang="en-US"/>
        </a:p>
      </dgm:t>
    </dgm:pt>
    <dgm:pt modelId="{F14199E1-D41D-4102-A7A8-13C9AB27438F}" type="sibTrans" cxnId="{87C305F9-EAC6-4147-94C8-8E9D35581D6D}">
      <dgm:prSet/>
      <dgm:spPr/>
      <dgm:t>
        <a:bodyPr/>
        <a:lstStyle/>
        <a:p>
          <a:endParaRPr lang="en-US"/>
        </a:p>
      </dgm:t>
    </dgm:pt>
    <dgm:pt modelId="{5F0AA8B2-2D4E-4430-B69E-040F03C326D4}" type="asst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/>
            <a:t>সরলপত্র</a:t>
          </a:r>
          <a:endParaRPr lang="en-US" dirty="0"/>
        </a:p>
      </dgm:t>
    </dgm:pt>
    <dgm:pt modelId="{22CE6B23-6A4C-4EAC-A742-9FAF73912BAF}" type="parTrans" cxnId="{ED6530D0-B1EE-42B0-BC0F-0AD4508A19F5}">
      <dgm:prSet/>
      <dgm:spPr/>
      <dgm:t>
        <a:bodyPr/>
        <a:lstStyle/>
        <a:p>
          <a:endParaRPr lang="en-US"/>
        </a:p>
      </dgm:t>
    </dgm:pt>
    <dgm:pt modelId="{7F56F413-A4A5-49C1-B46F-89E0ADDE359A}" type="sibTrans" cxnId="{ED6530D0-B1EE-42B0-BC0F-0AD4508A19F5}">
      <dgm:prSet/>
      <dgm:spPr/>
      <dgm:t>
        <a:bodyPr/>
        <a:lstStyle/>
        <a:p>
          <a:endParaRPr lang="en-US"/>
        </a:p>
      </dgm:t>
    </dgm:pt>
    <dgm:pt modelId="{817C1B25-9A8B-44BD-926E-AE42E9ED41C3}" type="asst">
      <dgm:prSet/>
      <dgm:spPr>
        <a:solidFill>
          <a:srgbClr val="00B050"/>
        </a:solidFill>
      </dgm:spPr>
      <dgm:t>
        <a:bodyPr/>
        <a:lstStyle/>
        <a:p>
          <a:r>
            <a:rPr lang="bn-IN" dirty="0" smtClean="0"/>
            <a:t>যৌগিকপত্র</a:t>
          </a:r>
          <a:endParaRPr lang="en-US" dirty="0"/>
        </a:p>
      </dgm:t>
    </dgm:pt>
    <dgm:pt modelId="{B76A2B8D-9158-4BFB-8036-02455369D0B5}" type="parTrans" cxnId="{A4BBA3D1-3A9A-4F10-A64B-AC8ABAB228DC}">
      <dgm:prSet/>
      <dgm:spPr/>
      <dgm:t>
        <a:bodyPr/>
        <a:lstStyle/>
        <a:p>
          <a:endParaRPr lang="en-US"/>
        </a:p>
      </dgm:t>
    </dgm:pt>
    <dgm:pt modelId="{1227C532-ABF0-4DF1-B909-390BC64EE370}" type="sibTrans" cxnId="{A4BBA3D1-3A9A-4F10-A64B-AC8ABAB228DC}">
      <dgm:prSet/>
      <dgm:spPr/>
      <dgm:t>
        <a:bodyPr/>
        <a:lstStyle/>
        <a:p>
          <a:endParaRPr lang="en-US"/>
        </a:p>
      </dgm:t>
    </dgm:pt>
    <dgm:pt modelId="{BA190E9E-4014-463F-8BCF-EBF4DC889352}">
      <dgm:prSet/>
      <dgm:spPr>
        <a:solidFill>
          <a:srgbClr val="00B050"/>
        </a:solidFill>
      </dgm:spPr>
      <dgm:t>
        <a:bodyPr/>
        <a:lstStyle/>
        <a:p>
          <a:r>
            <a:rPr lang="bn-IN" dirty="0" smtClean="0"/>
            <a:t>পক্ষল</a:t>
          </a:r>
          <a:endParaRPr lang="en-US" dirty="0"/>
        </a:p>
      </dgm:t>
    </dgm:pt>
    <dgm:pt modelId="{6F81FD7A-7039-4105-B6B4-8D5C048D2DDF}" type="parTrans" cxnId="{D52164ED-67F3-4BDE-A284-7346F56F2B50}">
      <dgm:prSet/>
      <dgm:spPr/>
      <dgm:t>
        <a:bodyPr/>
        <a:lstStyle/>
        <a:p>
          <a:endParaRPr lang="en-US"/>
        </a:p>
      </dgm:t>
    </dgm:pt>
    <dgm:pt modelId="{092CAFA0-179E-484B-82B3-30155B24C978}" type="sibTrans" cxnId="{D52164ED-67F3-4BDE-A284-7346F56F2B50}">
      <dgm:prSet/>
      <dgm:spPr/>
      <dgm:t>
        <a:bodyPr/>
        <a:lstStyle/>
        <a:p>
          <a:endParaRPr lang="en-US"/>
        </a:p>
      </dgm:t>
    </dgm:pt>
    <dgm:pt modelId="{33B71C7D-92E5-4AC2-BE9D-31F32B021EDA}">
      <dgm:prSet/>
      <dgm:spPr>
        <a:solidFill>
          <a:srgbClr val="00B050"/>
        </a:solidFill>
      </dgm:spPr>
      <dgm:t>
        <a:bodyPr/>
        <a:lstStyle/>
        <a:p>
          <a:r>
            <a:rPr lang="bn-IN" dirty="0" smtClean="0"/>
            <a:t>করতলাকার</a:t>
          </a:r>
          <a:endParaRPr lang="en-US" dirty="0"/>
        </a:p>
      </dgm:t>
    </dgm:pt>
    <dgm:pt modelId="{3528E1D6-3D90-4C4C-890A-0F94AF329994}" type="parTrans" cxnId="{53A2A816-7407-4DD0-AB93-6114FDC354A4}">
      <dgm:prSet/>
      <dgm:spPr/>
      <dgm:t>
        <a:bodyPr/>
        <a:lstStyle/>
        <a:p>
          <a:endParaRPr lang="en-US"/>
        </a:p>
      </dgm:t>
    </dgm:pt>
    <dgm:pt modelId="{039B0CB0-6478-4501-B108-7EFDCE1FAB88}" type="sibTrans" cxnId="{53A2A816-7407-4DD0-AB93-6114FDC354A4}">
      <dgm:prSet/>
      <dgm:spPr/>
      <dgm:t>
        <a:bodyPr/>
        <a:lstStyle/>
        <a:p>
          <a:endParaRPr lang="en-US"/>
        </a:p>
      </dgm:t>
    </dgm:pt>
    <dgm:pt modelId="{93CB758B-2608-46D8-991F-D4F1FFF2C2E4}" type="pres">
      <dgm:prSet presAssocID="{97A05C44-62BB-4306-BC8E-67CD1F409B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82D815-C549-40B7-A939-4C07D180FB47}" type="pres">
      <dgm:prSet presAssocID="{ACEF297D-AFF9-4602-BDCB-5261D066A32A}" presName="hierRoot1" presStyleCnt="0">
        <dgm:presLayoutVars>
          <dgm:hierBranch val="init"/>
        </dgm:presLayoutVars>
      </dgm:prSet>
      <dgm:spPr/>
    </dgm:pt>
    <dgm:pt modelId="{05880F08-EB96-40F5-82CB-3A3A69C026B8}" type="pres">
      <dgm:prSet presAssocID="{ACEF297D-AFF9-4602-BDCB-5261D066A32A}" presName="rootComposite1" presStyleCnt="0"/>
      <dgm:spPr/>
    </dgm:pt>
    <dgm:pt modelId="{54C07D15-0EDE-447D-B390-565F327E3DA5}" type="pres">
      <dgm:prSet presAssocID="{ACEF297D-AFF9-4602-BDCB-5261D066A32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8AD1DF-7E18-4F9D-8FAC-82CD1AE0D006}" type="pres">
      <dgm:prSet presAssocID="{ACEF297D-AFF9-4602-BDCB-5261D066A32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89EC7B5-1C17-40CD-81D1-8CC05AD66999}" type="pres">
      <dgm:prSet presAssocID="{ACEF297D-AFF9-4602-BDCB-5261D066A32A}" presName="hierChild2" presStyleCnt="0"/>
      <dgm:spPr/>
    </dgm:pt>
    <dgm:pt modelId="{18E6F06D-A5EE-4248-AAC4-6D8CCE2BAAAB}" type="pres">
      <dgm:prSet presAssocID="{ACEF297D-AFF9-4602-BDCB-5261D066A32A}" presName="hierChild3" presStyleCnt="0"/>
      <dgm:spPr/>
    </dgm:pt>
    <dgm:pt modelId="{355C8628-0680-41AF-86DB-2DF47EFCC027}" type="pres">
      <dgm:prSet presAssocID="{22CE6B23-6A4C-4EAC-A742-9FAF73912BAF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2DFC1189-72FD-4FFE-A17D-9FDAF67C0412}" type="pres">
      <dgm:prSet presAssocID="{5F0AA8B2-2D4E-4430-B69E-040F03C326D4}" presName="hierRoot3" presStyleCnt="0">
        <dgm:presLayoutVars>
          <dgm:hierBranch val="init"/>
        </dgm:presLayoutVars>
      </dgm:prSet>
      <dgm:spPr/>
    </dgm:pt>
    <dgm:pt modelId="{60B55A50-B2F5-48D5-B5D7-FFB4304D9C01}" type="pres">
      <dgm:prSet presAssocID="{5F0AA8B2-2D4E-4430-B69E-040F03C326D4}" presName="rootComposite3" presStyleCnt="0"/>
      <dgm:spPr/>
    </dgm:pt>
    <dgm:pt modelId="{0096C186-544C-40D1-A80A-5480D9AEE83E}" type="pres">
      <dgm:prSet presAssocID="{5F0AA8B2-2D4E-4430-B69E-040F03C326D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031D8-B792-4F6A-891F-460FFE63B9ED}" type="pres">
      <dgm:prSet presAssocID="{5F0AA8B2-2D4E-4430-B69E-040F03C326D4}" presName="rootConnector3" presStyleLbl="asst1" presStyleIdx="0" presStyleCnt="2"/>
      <dgm:spPr/>
      <dgm:t>
        <a:bodyPr/>
        <a:lstStyle/>
        <a:p>
          <a:endParaRPr lang="en-US"/>
        </a:p>
      </dgm:t>
    </dgm:pt>
    <dgm:pt modelId="{FE88954F-8D51-4DB9-8440-FB552E188FA1}" type="pres">
      <dgm:prSet presAssocID="{5F0AA8B2-2D4E-4430-B69E-040F03C326D4}" presName="hierChild6" presStyleCnt="0"/>
      <dgm:spPr/>
    </dgm:pt>
    <dgm:pt modelId="{93DC234D-1433-4219-801B-72323BA3A42A}" type="pres">
      <dgm:prSet presAssocID="{5F0AA8B2-2D4E-4430-B69E-040F03C326D4}" presName="hierChild7" presStyleCnt="0"/>
      <dgm:spPr/>
    </dgm:pt>
    <dgm:pt modelId="{00AEE5F3-BB3B-41DB-9449-0411D19B058E}" type="pres">
      <dgm:prSet presAssocID="{B76A2B8D-9158-4BFB-8036-02455369D0B5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918AA1A6-E62D-467E-97ED-5C1CDD58568F}" type="pres">
      <dgm:prSet presAssocID="{817C1B25-9A8B-44BD-926E-AE42E9ED41C3}" presName="hierRoot3" presStyleCnt="0">
        <dgm:presLayoutVars>
          <dgm:hierBranch val="init"/>
        </dgm:presLayoutVars>
      </dgm:prSet>
      <dgm:spPr/>
    </dgm:pt>
    <dgm:pt modelId="{77B20B7F-9039-4FEA-BF5B-75EFA567371B}" type="pres">
      <dgm:prSet presAssocID="{817C1B25-9A8B-44BD-926E-AE42E9ED41C3}" presName="rootComposite3" presStyleCnt="0"/>
      <dgm:spPr/>
    </dgm:pt>
    <dgm:pt modelId="{E1B71420-43C9-4EE3-A890-A710D4788B59}" type="pres">
      <dgm:prSet presAssocID="{817C1B25-9A8B-44BD-926E-AE42E9ED41C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300FEB-65C8-446C-B8DF-F30FF7554678}" type="pres">
      <dgm:prSet presAssocID="{817C1B25-9A8B-44BD-926E-AE42E9ED41C3}" presName="rootConnector3" presStyleLbl="asst1" presStyleIdx="1" presStyleCnt="2"/>
      <dgm:spPr/>
      <dgm:t>
        <a:bodyPr/>
        <a:lstStyle/>
        <a:p>
          <a:endParaRPr lang="en-US"/>
        </a:p>
      </dgm:t>
    </dgm:pt>
    <dgm:pt modelId="{3CDDC44D-32C6-42B5-B84D-C03A979DC7B0}" type="pres">
      <dgm:prSet presAssocID="{817C1B25-9A8B-44BD-926E-AE42E9ED41C3}" presName="hierChild6" presStyleCnt="0"/>
      <dgm:spPr/>
    </dgm:pt>
    <dgm:pt modelId="{F12C5683-81D0-4D92-B420-85B47BB07158}" type="pres">
      <dgm:prSet presAssocID="{6F81FD7A-7039-4105-B6B4-8D5C048D2DDF}" presName="Name37" presStyleLbl="parChTrans1D3" presStyleIdx="0" presStyleCnt="2"/>
      <dgm:spPr/>
      <dgm:t>
        <a:bodyPr/>
        <a:lstStyle/>
        <a:p>
          <a:endParaRPr lang="en-US"/>
        </a:p>
      </dgm:t>
    </dgm:pt>
    <dgm:pt modelId="{263A93B1-6BCC-4DA6-B974-C58E3DCBEFC8}" type="pres">
      <dgm:prSet presAssocID="{BA190E9E-4014-463F-8BCF-EBF4DC889352}" presName="hierRoot2" presStyleCnt="0">
        <dgm:presLayoutVars>
          <dgm:hierBranch val="init"/>
        </dgm:presLayoutVars>
      </dgm:prSet>
      <dgm:spPr/>
    </dgm:pt>
    <dgm:pt modelId="{56A6A19D-A1C4-4C6C-BDB8-2376DB96B053}" type="pres">
      <dgm:prSet presAssocID="{BA190E9E-4014-463F-8BCF-EBF4DC889352}" presName="rootComposite" presStyleCnt="0"/>
      <dgm:spPr/>
    </dgm:pt>
    <dgm:pt modelId="{4512DF4D-CC2C-431D-B461-372A8D1CEF6B}" type="pres">
      <dgm:prSet presAssocID="{BA190E9E-4014-463F-8BCF-EBF4DC88935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D19D3A-C3E8-49E1-B5FC-963DEC2375EE}" type="pres">
      <dgm:prSet presAssocID="{BA190E9E-4014-463F-8BCF-EBF4DC889352}" presName="rootConnector" presStyleLbl="node3" presStyleIdx="0" presStyleCnt="2"/>
      <dgm:spPr/>
      <dgm:t>
        <a:bodyPr/>
        <a:lstStyle/>
        <a:p>
          <a:endParaRPr lang="en-US"/>
        </a:p>
      </dgm:t>
    </dgm:pt>
    <dgm:pt modelId="{E30172C3-AB3C-491D-BB46-BCCD3966EA45}" type="pres">
      <dgm:prSet presAssocID="{BA190E9E-4014-463F-8BCF-EBF4DC889352}" presName="hierChild4" presStyleCnt="0"/>
      <dgm:spPr/>
    </dgm:pt>
    <dgm:pt modelId="{414D8264-2175-4B3E-81F8-412EF17F4649}" type="pres">
      <dgm:prSet presAssocID="{BA190E9E-4014-463F-8BCF-EBF4DC889352}" presName="hierChild5" presStyleCnt="0"/>
      <dgm:spPr/>
    </dgm:pt>
    <dgm:pt modelId="{829BF832-7665-4E6C-9FD1-D4C01EF105A6}" type="pres">
      <dgm:prSet presAssocID="{3528E1D6-3D90-4C4C-890A-0F94AF329994}" presName="Name37" presStyleLbl="parChTrans1D3" presStyleIdx="1" presStyleCnt="2"/>
      <dgm:spPr/>
      <dgm:t>
        <a:bodyPr/>
        <a:lstStyle/>
        <a:p>
          <a:endParaRPr lang="en-US"/>
        </a:p>
      </dgm:t>
    </dgm:pt>
    <dgm:pt modelId="{90300090-C594-4F4F-8417-2EDE1E669BF4}" type="pres">
      <dgm:prSet presAssocID="{33B71C7D-92E5-4AC2-BE9D-31F32B021EDA}" presName="hierRoot2" presStyleCnt="0">
        <dgm:presLayoutVars>
          <dgm:hierBranch val="init"/>
        </dgm:presLayoutVars>
      </dgm:prSet>
      <dgm:spPr/>
    </dgm:pt>
    <dgm:pt modelId="{CB4FB585-C277-4789-B7AD-3793ADF7706A}" type="pres">
      <dgm:prSet presAssocID="{33B71C7D-92E5-4AC2-BE9D-31F32B021EDA}" presName="rootComposite" presStyleCnt="0"/>
      <dgm:spPr/>
    </dgm:pt>
    <dgm:pt modelId="{EA4824C9-AA47-46FF-9536-FA7F041335E5}" type="pres">
      <dgm:prSet presAssocID="{33B71C7D-92E5-4AC2-BE9D-31F32B021ED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A64D4F-15A9-4C97-AE9E-B9DEE014A778}" type="pres">
      <dgm:prSet presAssocID="{33B71C7D-92E5-4AC2-BE9D-31F32B021EDA}" presName="rootConnector" presStyleLbl="node3" presStyleIdx="1" presStyleCnt="2"/>
      <dgm:spPr/>
      <dgm:t>
        <a:bodyPr/>
        <a:lstStyle/>
        <a:p>
          <a:endParaRPr lang="en-US"/>
        </a:p>
      </dgm:t>
    </dgm:pt>
    <dgm:pt modelId="{B056DD85-EFD9-4179-A589-191A58175B80}" type="pres">
      <dgm:prSet presAssocID="{33B71C7D-92E5-4AC2-BE9D-31F32B021EDA}" presName="hierChild4" presStyleCnt="0"/>
      <dgm:spPr/>
    </dgm:pt>
    <dgm:pt modelId="{067072FD-E3CD-4DB8-9667-9C24B840C057}" type="pres">
      <dgm:prSet presAssocID="{33B71C7D-92E5-4AC2-BE9D-31F32B021EDA}" presName="hierChild5" presStyleCnt="0"/>
      <dgm:spPr/>
    </dgm:pt>
    <dgm:pt modelId="{61928942-4AB0-4F51-9002-AA16E4DCA640}" type="pres">
      <dgm:prSet presAssocID="{817C1B25-9A8B-44BD-926E-AE42E9ED41C3}" presName="hierChild7" presStyleCnt="0"/>
      <dgm:spPr/>
    </dgm:pt>
  </dgm:ptLst>
  <dgm:cxnLst>
    <dgm:cxn modelId="{25AC0B01-BAF9-41B8-B52C-06249D6944F2}" type="presOf" srcId="{B76A2B8D-9158-4BFB-8036-02455369D0B5}" destId="{00AEE5F3-BB3B-41DB-9449-0411D19B058E}" srcOrd="0" destOrd="0" presId="urn:microsoft.com/office/officeart/2005/8/layout/orgChart1"/>
    <dgm:cxn modelId="{D52164ED-67F3-4BDE-A284-7346F56F2B50}" srcId="{817C1B25-9A8B-44BD-926E-AE42E9ED41C3}" destId="{BA190E9E-4014-463F-8BCF-EBF4DC889352}" srcOrd="0" destOrd="0" parTransId="{6F81FD7A-7039-4105-B6B4-8D5C048D2DDF}" sibTransId="{092CAFA0-179E-484B-82B3-30155B24C978}"/>
    <dgm:cxn modelId="{734ADC72-AD21-41BC-B5BD-51FB56FE46EA}" type="presOf" srcId="{ACEF297D-AFF9-4602-BDCB-5261D066A32A}" destId="{54C07D15-0EDE-447D-B390-565F327E3DA5}" srcOrd="0" destOrd="0" presId="urn:microsoft.com/office/officeart/2005/8/layout/orgChart1"/>
    <dgm:cxn modelId="{E0FF28F0-97A2-4364-B357-00987E924808}" type="presOf" srcId="{817C1B25-9A8B-44BD-926E-AE42E9ED41C3}" destId="{5B300FEB-65C8-446C-B8DF-F30FF7554678}" srcOrd="1" destOrd="0" presId="urn:microsoft.com/office/officeart/2005/8/layout/orgChart1"/>
    <dgm:cxn modelId="{53A2A816-7407-4DD0-AB93-6114FDC354A4}" srcId="{817C1B25-9A8B-44BD-926E-AE42E9ED41C3}" destId="{33B71C7D-92E5-4AC2-BE9D-31F32B021EDA}" srcOrd="1" destOrd="0" parTransId="{3528E1D6-3D90-4C4C-890A-0F94AF329994}" sibTransId="{039B0CB0-6478-4501-B108-7EFDCE1FAB88}"/>
    <dgm:cxn modelId="{55760772-120D-450F-B317-AB0E6758D57D}" type="presOf" srcId="{ACEF297D-AFF9-4602-BDCB-5261D066A32A}" destId="{E98AD1DF-7E18-4F9D-8FAC-82CD1AE0D006}" srcOrd="1" destOrd="0" presId="urn:microsoft.com/office/officeart/2005/8/layout/orgChart1"/>
    <dgm:cxn modelId="{421DDF90-0A9B-45E9-838E-563EDBBAE7A3}" type="presOf" srcId="{3528E1D6-3D90-4C4C-890A-0F94AF329994}" destId="{829BF832-7665-4E6C-9FD1-D4C01EF105A6}" srcOrd="0" destOrd="0" presId="urn:microsoft.com/office/officeart/2005/8/layout/orgChart1"/>
    <dgm:cxn modelId="{FBB52F6C-17AA-469E-B649-ABF51FCD9154}" type="presOf" srcId="{BA190E9E-4014-463F-8BCF-EBF4DC889352}" destId="{B3D19D3A-C3E8-49E1-B5FC-963DEC2375EE}" srcOrd="1" destOrd="0" presId="urn:microsoft.com/office/officeart/2005/8/layout/orgChart1"/>
    <dgm:cxn modelId="{A4BBA3D1-3A9A-4F10-A64B-AC8ABAB228DC}" srcId="{ACEF297D-AFF9-4602-BDCB-5261D066A32A}" destId="{817C1B25-9A8B-44BD-926E-AE42E9ED41C3}" srcOrd="1" destOrd="0" parTransId="{B76A2B8D-9158-4BFB-8036-02455369D0B5}" sibTransId="{1227C532-ABF0-4DF1-B909-390BC64EE370}"/>
    <dgm:cxn modelId="{CCB7F396-F1E2-42DA-896B-F222086F13A0}" type="presOf" srcId="{817C1B25-9A8B-44BD-926E-AE42E9ED41C3}" destId="{E1B71420-43C9-4EE3-A890-A710D4788B59}" srcOrd="0" destOrd="0" presId="urn:microsoft.com/office/officeart/2005/8/layout/orgChart1"/>
    <dgm:cxn modelId="{00EB3C0C-AE94-4453-8A89-151EC7007F14}" type="presOf" srcId="{5F0AA8B2-2D4E-4430-B69E-040F03C326D4}" destId="{8E5031D8-B792-4F6A-891F-460FFE63B9ED}" srcOrd="1" destOrd="0" presId="urn:microsoft.com/office/officeart/2005/8/layout/orgChart1"/>
    <dgm:cxn modelId="{76B6EABE-F19A-4469-8EFB-B8237DCCE5FE}" type="presOf" srcId="{5F0AA8B2-2D4E-4430-B69E-040F03C326D4}" destId="{0096C186-544C-40D1-A80A-5480D9AEE83E}" srcOrd="0" destOrd="0" presId="urn:microsoft.com/office/officeart/2005/8/layout/orgChart1"/>
    <dgm:cxn modelId="{87C305F9-EAC6-4147-94C8-8E9D35581D6D}" srcId="{97A05C44-62BB-4306-BC8E-67CD1F409B28}" destId="{ACEF297D-AFF9-4602-BDCB-5261D066A32A}" srcOrd="0" destOrd="0" parTransId="{2D2C61A6-4D01-4A3C-A7A8-DA9A8EB8BA73}" sibTransId="{F14199E1-D41D-4102-A7A8-13C9AB27438F}"/>
    <dgm:cxn modelId="{04DBA7BD-6CB0-407B-AF4B-368E0F93BCF1}" type="presOf" srcId="{22CE6B23-6A4C-4EAC-A742-9FAF73912BAF}" destId="{355C8628-0680-41AF-86DB-2DF47EFCC027}" srcOrd="0" destOrd="0" presId="urn:microsoft.com/office/officeart/2005/8/layout/orgChart1"/>
    <dgm:cxn modelId="{ED6530D0-B1EE-42B0-BC0F-0AD4508A19F5}" srcId="{ACEF297D-AFF9-4602-BDCB-5261D066A32A}" destId="{5F0AA8B2-2D4E-4430-B69E-040F03C326D4}" srcOrd="0" destOrd="0" parTransId="{22CE6B23-6A4C-4EAC-A742-9FAF73912BAF}" sibTransId="{7F56F413-A4A5-49C1-B46F-89E0ADDE359A}"/>
    <dgm:cxn modelId="{62837178-80A3-4948-B0F3-67AA3ACB5767}" type="presOf" srcId="{97A05C44-62BB-4306-BC8E-67CD1F409B28}" destId="{93CB758B-2608-46D8-991F-D4F1FFF2C2E4}" srcOrd="0" destOrd="0" presId="urn:microsoft.com/office/officeart/2005/8/layout/orgChart1"/>
    <dgm:cxn modelId="{CFA8C7A4-2038-45DE-87CC-A1ED8278CB76}" type="presOf" srcId="{33B71C7D-92E5-4AC2-BE9D-31F32B021EDA}" destId="{F4A64D4F-15A9-4C97-AE9E-B9DEE014A778}" srcOrd="1" destOrd="0" presId="urn:microsoft.com/office/officeart/2005/8/layout/orgChart1"/>
    <dgm:cxn modelId="{E0FA1471-1D16-42AD-8CC4-F9B06B482221}" type="presOf" srcId="{33B71C7D-92E5-4AC2-BE9D-31F32B021EDA}" destId="{EA4824C9-AA47-46FF-9536-FA7F041335E5}" srcOrd="0" destOrd="0" presId="urn:microsoft.com/office/officeart/2005/8/layout/orgChart1"/>
    <dgm:cxn modelId="{88158019-ED1F-4DFE-AB38-62ECCCB20E4C}" type="presOf" srcId="{BA190E9E-4014-463F-8BCF-EBF4DC889352}" destId="{4512DF4D-CC2C-431D-B461-372A8D1CEF6B}" srcOrd="0" destOrd="0" presId="urn:microsoft.com/office/officeart/2005/8/layout/orgChart1"/>
    <dgm:cxn modelId="{B88A241A-0E9D-4D2A-B753-84F1CA275F46}" type="presOf" srcId="{6F81FD7A-7039-4105-B6B4-8D5C048D2DDF}" destId="{F12C5683-81D0-4D92-B420-85B47BB07158}" srcOrd="0" destOrd="0" presId="urn:microsoft.com/office/officeart/2005/8/layout/orgChart1"/>
    <dgm:cxn modelId="{85C00D64-FEDF-4651-B7C5-A90259DAE584}" type="presParOf" srcId="{93CB758B-2608-46D8-991F-D4F1FFF2C2E4}" destId="{7382D815-C549-40B7-A939-4C07D180FB47}" srcOrd="0" destOrd="0" presId="urn:microsoft.com/office/officeart/2005/8/layout/orgChart1"/>
    <dgm:cxn modelId="{7DE97E8B-882C-400E-81E3-C432EDB8ADDC}" type="presParOf" srcId="{7382D815-C549-40B7-A939-4C07D180FB47}" destId="{05880F08-EB96-40F5-82CB-3A3A69C026B8}" srcOrd="0" destOrd="0" presId="urn:microsoft.com/office/officeart/2005/8/layout/orgChart1"/>
    <dgm:cxn modelId="{6531AF71-996D-434A-B6A0-3A92B09CD2E4}" type="presParOf" srcId="{05880F08-EB96-40F5-82CB-3A3A69C026B8}" destId="{54C07D15-0EDE-447D-B390-565F327E3DA5}" srcOrd="0" destOrd="0" presId="urn:microsoft.com/office/officeart/2005/8/layout/orgChart1"/>
    <dgm:cxn modelId="{32A16BD3-50EB-45D5-BF5C-A685A64E86AC}" type="presParOf" srcId="{05880F08-EB96-40F5-82CB-3A3A69C026B8}" destId="{E98AD1DF-7E18-4F9D-8FAC-82CD1AE0D006}" srcOrd="1" destOrd="0" presId="urn:microsoft.com/office/officeart/2005/8/layout/orgChart1"/>
    <dgm:cxn modelId="{BE92B7EB-18D0-4C77-913E-EC59735C46BF}" type="presParOf" srcId="{7382D815-C549-40B7-A939-4C07D180FB47}" destId="{A89EC7B5-1C17-40CD-81D1-8CC05AD66999}" srcOrd="1" destOrd="0" presId="urn:microsoft.com/office/officeart/2005/8/layout/orgChart1"/>
    <dgm:cxn modelId="{8D28DF32-7BFB-4499-8581-796631FA6745}" type="presParOf" srcId="{7382D815-C549-40B7-A939-4C07D180FB47}" destId="{18E6F06D-A5EE-4248-AAC4-6D8CCE2BAAAB}" srcOrd="2" destOrd="0" presId="urn:microsoft.com/office/officeart/2005/8/layout/orgChart1"/>
    <dgm:cxn modelId="{E229B62D-8CE5-4752-B60C-C071D7FB0219}" type="presParOf" srcId="{18E6F06D-A5EE-4248-AAC4-6D8CCE2BAAAB}" destId="{355C8628-0680-41AF-86DB-2DF47EFCC027}" srcOrd="0" destOrd="0" presId="urn:microsoft.com/office/officeart/2005/8/layout/orgChart1"/>
    <dgm:cxn modelId="{27F323DD-1277-47D0-AA15-07A76BA866EE}" type="presParOf" srcId="{18E6F06D-A5EE-4248-AAC4-6D8CCE2BAAAB}" destId="{2DFC1189-72FD-4FFE-A17D-9FDAF67C0412}" srcOrd="1" destOrd="0" presId="urn:microsoft.com/office/officeart/2005/8/layout/orgChart1"/>
    <dgm:cxn modelId="{82261A1E-617D-46C7-8DE5-79BFB605B5A4}" type="presParOf" srcId="{2DFC1189-72FD-4FFE-A17D-9FDAF67C0412}" destId="{60B55A50-B2F5-48D5-B5D7-FFB4304D9C01}" srcOrd="0" destOrd="0" presId="urn:microsoft.com/office/officeart/2005/8/layout/orgChart1"/>
    <dgm:cxn modelId="{52EAD877-4F62-4349-946D-4DEF9815FDB1}" type="presParOf" srcId="{60B55A50-B2F5-48D5-B5D7-FFB4304D9C01}" destId="{0096C186-544C-40D1-A80A-5480D9AEE83E}" srcOrd="0" destOrd="0" presId="urn:microsoft.com/office/officeart/2005/8/layout/orgChart1"/>
    <dgm:cxn modelId="{0347CF68-7D29-4349-8B50-4E5699E85D3A}" type="presParOf" srcId="{60B55A50-B2F5-48D5-B5D7-FFB4304D9C01}" destId="{8E5031D8-B792-4F6A-891F-460FFE63B9ED}" srcOrd="1" destOrd="0" presId="urn:microsoft.com/office/officeart/2005/8/layout/orgChart1"/>
    <dgm:cxn modelId="{A51C2B12-6361-4204-A888-A4A2BF8EFD05}" type="presParOf" srcId="{2DFC1189-72FD-4FFE-A17D-9FDAF67C0412}" destId="{FE88954F-8D51-4DB9-8440-FB552E188FA1}" srcOrd="1" destOrd="0" presId="urn:microsoft.com/office/officeart/2005/8/layout/orgChart1"/>
    <dgm:cxn modelId="{AA5718D0-DE2C-44FB-BFCD-113233EDD049}" type="presParOf" srcId="{2DFC1189-72FD-4FFE-A17D-9FDAF67C0412}" destId="{93DC234D-1433-4219-801B-72323BA3A42A}" srcOrd="2" destOrd="0" presId="urn:microsoft.com/office/officeart/2005/8/layout/orgChart1"/>
    <dgm:cxn modelId="{B71C777E-4807-4929-8191-D62A0FF35C15}" type="presParOf" srcId="{18E6F06D-A5EE-4248-AAC4-6D8CCE2BAAAB}" destId="{00AEE5F3-BB3B-41DB-9449-0411D19B058E}" srcOrd="2" destOrd="0" presId="urn:microsoft.com/office/officeart/2005/8/layout/orgChart1"/>
    <dgm:cxn modelId="{77A4820F-CC2B-4466-8231-7C445273C3DE}" type="presParOf" srcId="{18E6F06D-A5EE-4248-AAC4-6D8CCE2BAAAB}" destId="{918AA1A6-E62D-467E-97ED-5C1CDD58568F}" srcOrd="3" destOrd="0" presId="urn:microsoft.com/office/officeart/2005/8/layout/orgChart1"/>
    <dgm:cxn modelId="{648B0BBF-07E4-48EE-8B0D-68A6378D96A3}" type="presParOf" srcId="{918AA1A6-E62D-467E-97ED-5C1CDD58568F}" destId="{77B20B7F-9039-4FEA-BF5B-75EFA567371B}" srcOrd="0" destOrd="0" presId="urn:microsoft.com/office/officeart/2005/8/layout/orgChart1"/>
    <dgm:cxn modelId="{5FDED2B9-984F-43F2-A894-6D94F82FE1E7}" type="presParOf" srcId="{77B20B7F-9039-4FEA-BF5B-75EFA567371B}" destId="{E1B71420-43C9-4EE3-A890-A710D4788B59}" srcOrd="0" destOrd="0" presId="urn:microsoft.com/office/officeart/2005/8/layout/orgChart1"/>
    <dgm:cxn modelId="{DB9E9EC1-738A-4D91-BE9A-0FE2E5EC967E}" type="presParOf" srcId="{77B20B7F-9039-4FEA-BF5B-75EFA567371B}" destId="{5B300FEB-65C8-446C-B8DF-F30FF7554678}" srcOrd="1" destOrd="0" presId="urn:microsoft.com/office/officeart/2005/8/layout/orgChart1"/>
    <dgm:cxn modelId="{539332EA-CFC1-4F0E-A3AA-F0153A752EA7}" type="presParOf" srcId="{918AA1A6-E62D-467E-97ED-5C1CDD58568F}" destId="{3CDDC44D-32C6-42B5-B84D-C03A979DC7B0}" srcOrd="1" destOrd="0" presId="urn:microsoft.com/office/officeart/2005/8/layout/orgChart1"/>
    <dgm:cxn modelId="{B16ADFB7-FA0B-47AE-AC3B-79D5994037B3}" type="presParOf" srcId="{3CDDC44D-32C6-42B5-B84D-C03A979DC7B0}" destId="{F12C5683-81D0-4D92-B420-85B47BB07158}" srcOrd="0" destOrd="0" presId="urn:microsoft.com/office/officeart/2005/8/layout/orgChart1"/>
    <dgm:cxn modelId="{D070BF69-EA8B-43B8-8989-18E42FCC9E7D}" type="presParOf" srcId="{3CDDC44D-32C6-42B5-B84D-C03A979DC7B0}" destId="{263A93B1-6BCC-4DA6-B974-C58E3DCBEFC8}" srcOrd="1" destOrd="0" presId="urn:microsoft.com/office/officeart/2005/8/layout/orgChart1"/>
    <dgm:cxn modelId="{6533C468-B03A-489B-B6B2-CEEA0967BE97}" type="presParOf" srcId="{263A93B1-6BCC-4DA6-B974-C58E3DCBEFC8}" destId="{56A6A19D-A1C4-4C6C-BDB8-2376DB96B053}" srcOrd="0" destOrd="0" presId="urn:microsoft.com/office/officeart/2005/8/layout/orgChart1"/>
    <dgm:cxn modelId="{54E06FBF-F173-458B-8F44-55E54D912E52}" type="presParOf" srcId="{56A6A19D-A1C4-4C6C-BDB8-2376DB96B053}" destId="{4512DF4D-CC2C-431D-B461-372A8D1CEF6B}" srcOrd="0" destOrd="0" presId="urn:microsoft.com/office/officeart/2005/8/layout/orgChart1"/>
    <dgm:cxn modelId="{043C7D0F-C01F-4BC5-B267-518AA1829844}" type="presParOf" srcId="{56A6A19D-A1C4-4C6C-BDB8-2376DB96B053}" destId="{B3D19D3A-C3E8-49E1-B5FC-963DEC2375EE}" srcOrd="1" destOrd="0" presId="urn:microsoft.com/office/officeart/2005/8/layout/orgChart1"/>
    <dgm:cxn modelId="{0A26FA94-784A-4F47-AD61-CC6A42F8650C}" type="presParOf" srcId="{263A93B1-6BCC-4DA6-B974-C58E3DCBEFC8}" destId="{E30172C3-AB3C-491D-BB46-BCCD3966EA45}" srcOrd="1" destOrd="0" presId="urn:microsoft.com/office/officeart/2005/8/layout/orgChart1"/>
    <dgm:cxn modelId="{6C6C23C2-5E95-4D80-A358-036A29DE3A4D}" type="presParOf" srcId="{263A93B1-6BCC-4DA6-B974-C58E3DCBEFC8}" destId="{414D8264-2175-4B3E-81F8-412EF17F4649}" srcOrd="2" destOrd="0" presId="urn:microsoft.com/office/officeart/2005/8/layout/orgChart1"/>
    <dgm:cxn modelId="{307BC132-430A-4835-8623-6CF1ED5F3536}" type="presParOf" srcId="{3CDDC44D-32C6-42B5-B84D-C03A979DC7B0}" destId="{829BF832-7665-4E6C-9FD1-D4C01EF105A6}" srcOrd="2" destOrd="0" presId="urn:microsoft.com/office/officeart/2005/8/layout/orgChart1"/>
    <dgm:cxn modelId="{0B72E3E9-0717-4072-8A18-4CAB78824343}" type="presParOf" srcId="{3CDDC44D-32C6-42B5-B84D-C03A979DC7B0}" destId="{90300090-C594-4F4F-8417-2EDE1E669BF4}" srcOrd="3" destOrd="0" presId="urn:microsoft.com/office/officeart/2005/8/layout/orgChart1"/>
    <dgm:cxn modelId="{C3ADC5CF-2F7B-4CEE-BB9E-ACF79CB74235}" type="presParOf" srcId="{90300090-C594-4F4F-8417-2EDE1E669BF4}" destId="{CB4FB585-C277-4789-B7AD-3793ADF7706A}" srcOrd="0" destOrd="0" presId="urn:microsoft.com/office/officeart/2005/8/layout/orgChart1"/>
    <dgm:cxn modelId="{2408666B-6F80-4D1C-8025-625D6970EF4E}" type="presParOf" srcId="{CB4FB585-C277-4789-B7AD-3793ADF7706A}" destId="{EA4824C9-AA47-46FF-9536-FA7F041335E5}" srcOrd="0" destOrd="0" presId="urn:microsoft.com/office/officeart/2005/8/layout/orgChart1"/>
    <dgm:cxn modelId="{854F0E28-DD54-403F-BE10-D58D38556AD1}" type="presParOf" srcId="{CB4FB585-C277-4789-B7AD-3793ADF7706A}" destId="{F4A64D4F-15A9-4C97-AE9E-B9DEE014A778}" srcOrd="1" destOrd="0" presId="urn:microsoft.com/office/officeart/2005/8/layout/orgChart1"/>
    <dgm:cxn modelId="{3CDD2155-5736-49D9-8B09-ECF305FA4E23}" type="presParOf" srcId="{90300090-C594-4F4F-8417-2EDE1E669BF4}" destId="{B056DD85-EFD9-4179-A589-191A58175B80}" srcOrd="1" destOrd="0" presId="urn:microsoft.com/office/officeart/2005/8/layout/orgChart1"/>
    <dgm:cxn modelId="{0913ADD4-7B71-409B-999B-49C71F261159}" type="presParOf" srcId="{90300090-C594-4F4F-8417-2EDE1E669BF4}" destId="{067072FD-E3CD-4DB8-9667-9C24B840C057}" srcOrd="2" destOrd="0" presId="urn:microsoft.com/office/officeart/2005/8/layout/orgChart1"/>
    <dgm:cxn modelId="{CF0A9092-5DF9-4D4E-8003-FFC92E40B14B}" type="presParOf" srcId="{918AA1A6-E62D-467E-97ED-5C1CDD58568F}" destId="{61928942-4AB0-4F51-9002-AA16E4DCA6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BF832-7665-4E6C-9FD1-D4C01EF105A6}">
      <dsp:nvSpPr>
        <dsp:cNvPr id="0" name=""/>
        <dsp:cNvSpPr/>
      </dsp:nvSpPr>
      <dsp:spPr>
        <a:xfrm>
          <a:off x="4640460" y="2493160"/>
          <a:ext cx="308818" cy="240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783"/>
              </a:lnTo>
              <a:lnTo>
                <a:pt x="308818" y="24087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C5683-81D0-4D92-B420-85B47BB07158}">
      <dsp:nvSpPr>
        <dsp:cNvPr id="0" name=""/>
        <dsp:cNvSpPr/>
      </dsp:nvSpPr>
      <dsp:spPr>
        <a:xfrm>
          <a:off x="4640460" y="2493160"/>
          <a:ext cx="308818" cy="947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042"/>
              </a:lnTo>
              <a:lnTo>
                <a:pt x="308818" y="9470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EE5F3-BB3B-41DB-9449-0411D19B058E}">
      <dsp:nvSpPr>
        <dsp:cNvPr id="0" name=""/>
        <dsp:cNvSpPr/>
      </dsp:nvSpPr>
      <dsp:spPr>
        <a:xfrm>
          <a:off x="3394893" y="1031420"/>
          <a:ext cx="216172" cy="947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042"/>
              </a:lnTo>
              <a:lnTo>
                <a:pt x="216172" y="9470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8628-0680-41AF-86DB-2DF47EFCC027}">
      <dsp:nvSpPr>
        <dsp:cNvPr id="0" name=""/>
        <dsp:cNvSpPr/>
      </dsp:nvSpPr>
      <dsp:spPr>
        <a:xfrm>
          <a:off x="3178720" y="1031420"/>
          <a:ext cx="216172" cy="947042"/>
        </a:xfrm>
        <a:custGeom>
          <a:avLst/>
          <a:gdLst/>
          <a:ahLst/>
          <a:cxnLst/>
          <a:rect l="0" t="0" r="0" b="0"/>
          <a:pathLst>
            <a:path>
              <a:moveTo>
                <a:pt x="216172" y="0"/>
              </a:moveTo>
              <a:lnTo>
                <a:pt x="216172" y="947042"/>
              </a:lnTo>
              <a:lnTo>
                <a:pt x="0" y="9470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07D15-0EDE-447D-B390-565F327E3DA5}">
      <dsp:nvSpPr>
        <dsp:cNvPr id="0" name=""/>
        <dsp:cNvSpPr/>
      </dsp:nvSpPr>
      <dsp:spPr>
        <a:xfrm>
          <a:off x="2365499" y="2025"/>
          <a:ext cx="2058789" cy="1029394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পাতা</a:t>
          </a:r>
          <a:endParaRPr lang="en-US" sz="3600" kern="1200" dirty="0"/>
        </a:p>
      </dsp:txBody>
      <dsp:txXfrm>
        <a:off x="2365499" y="2025"/>
        <a:ext cx="2058789" cy="1029394"/>
      </dsp:txXfrm>
    </dsp:sp>
    <dsp:sp modelId="{0096C186-544C-40D1-A80A-5480D9AEE83E}">
      <dsp:nvSpPr>
        <dsp:cNvPr id="0" name=""/>
        <dsp:cNvSpPr/>
      </dsp:nvSpPr>
      <dsp:spPr>
        <a:xfrm>
          <a:off x="1119931" y="1463766"/>
          <a:ext cx="2058789" cy="1029394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সরলপত্র</a:t>
          </a:r>
          <a:endParaRPr lang="en-US" sz="3600" kern="1200" dirty="0"/>
        </a:p>
      </dsp:txBody>
      <dsp:txXfrm>
        <a:off x="1119931" y="1463766"/>
        <a:ext cx="2058789" cy="1029394"/>
      </dsp:txXfrm>
    </dsp:sp>
    <dsp:sp modelId="{E1B71420-43C9-4EE3-A890-A710D4788B59}">
      <dsp:nvSpPr>
        <dsp:cNvPr id="0" name=""/>
        <dsp:cNvSpPr/>
      </dsp:nvSpPr>
      <dsp:spPr>
        <a:xfrm>
          <a:off x="3611066" y="1463766"/>
          <a:ext cx="2058789" cy="1029394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যৌগিকপত্র</a:t>
          </a:r>
          <a:endParaRPr lang="en-US" sz="3600" kern="1200" dirty="0"/>
        </a:p>
      </dsp:txBody>
      <dsp:txXfrm>
        <a:off x="3611066" y="1463766"/>
        <a:ext cx="2058789" cy="1029394"/>
      </dsp:txXfrm>
    </dsp:sp>
    <dsp:sp modelId="{4512DF4D-CC2C-431D-B461-372A8D1CEF6B}">
      <dsp:nvSpPr>
        <dsp:cNvPr id="0" name=""/>
        <dsp:cNvSpPr/>
      </dsp:nvSpPr>
      <dsp:spPr>
        <a:xfrm>
          <a:off x="4949279" y="2925506"/>
          <a:ext cx="2058789" cy="1029394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পক্ষল</a:t>
          </a:r>
          <a:endParaRPr lang="en-US" sz="3600" kern="1200" dirty="0"/>
        </a:p>
      </dsp:txBody>
      <dsp:txXfrm>
        <a:off x="4949279" y="2925506"/>
        <a:ext cx="2058789" cy="1029394"/>
      </dsp:txXfrm>
    </dsp:sp>
    <dsp:sp modelId="{EA4824C9-AA47-46FF-9536-FA7F041335E5}">
      <dsp:nvSpPr>
        <dsp:cNvPr id="0" name=""/>
        <dsp:cNvSpPr/>
      </dsp:nvSpPr>
      <dsp:spPr>
        <a:xfrm>
          <a:off x="4949279" y="4387246"/>
          <a:ext cx="2058789" cy="1029394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করতলাকার</a:t>
          </a:r>
          <a:endParaRPr lang="en-US" sz="3600" kern="1200" dirty="0"/>
        </a:p>
      </dsp:txBody>
      <dsp:txXfrm>
        <a:off x="4949279" y="4387246"/>
        <a:ext cx="2058789" cy="1029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rame 8"/>
          <p:cNvSpPr/>
          <p:nvPr userDrawn="1"/>
        </p:nvSpPr>
        <p:spPr>
          <a:xfrm>
            <a:off x="283523" y="119046"/>
            <a:ext cx="11724100" cy="6481293"/>
          </a:xfrm>
          <a:prstGeom prst="frame">
            <a:avLst>
              <a:gd name="adj1" fmla="val 2763"/>
            </a:avLst>
          </a:prstGeom>
          <a:gradFill>
            <a:gsLst>
              <a:gs pos="71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776" y="657664"/>
            <a:ext cx="8915399" cy="2262781"/>
          </a:xfrm>
        </p:spPr>
        <p:txBody>
          <a:bodyPr/>
          <a:lstStyle/>
          <a:p>
            <a:r>
              <a:rPr lang="bn-IN" dirty="0" smtClean="0"/>
              <a:t>আজকের ক্লাশে সবাইকে স্বাগত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920445"/>
            <a:ext cx="7678193" cy="3219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0669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6745" y="689317"/>
            <a:ext cx="355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93" y="1520314"/>
            <a:ext cx="5857875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26526" y="5238206"/>
            <a:ext cx="505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বলতে কী বোঝায়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0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479509"/>
            <a:ext cx="3200399" cy="286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29" y="1453259"/>
            <a:ext cx="5423305" cy="296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54480" y="4990011"/>
            <a:ext cx="9945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কিভাবে সূর্যের আলোর সাহায্যে খাদ্য তৈরি,গ্যাসীয় আদান-প্রদান সম্পন্ন করে তা দেখতে পারছি।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7068" y="521186"/>
            <a:ext cx="4960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7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846" y="822960"/>
            <a:ext cx="4585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 কাজগুলো হল---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3749" y="1828800"/>
            <a:ext cx="89611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 প্রক্রিয়ায় খাদ্য তৈরি করা।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গ্যসীয় কার্যাবলী সম্পন্ন করা।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 তুলনায় অধিক পানি শোষণ করে রাখা এবং পরে  অতিরিক্ত পানি বাষ্পাকারে বের করে দেওয়া।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3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7578" y="395329"/>
            <a:ext cx="2769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1" y="1164770"/>
            <a:ext cx="3749040" cy="3116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584" y="4550785"/>
            <a:ext cx="9209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ধনিয়া পাতা কোন ধরনের পাতা তা তোমাদের মতামতের আলোকে ব্যাখ্যা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68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8" r="1664" b="24191"/>
          <a:stretch/>
        </p:blipFill>
        <p:spPr>
          <a:xfrm>
            <a:off x="3540034" y="1289596"/>
            <a:ext cx="6609805" cy="4719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3359" y="404949"/>
            <a:ext cx="568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 বিভিন্ন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468" y="2899953"/>
            <a:ext cx="261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ঔষধি উদ্ভিদ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5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1338760"/>
            <a:ext cx="2808514" cy="2287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39" y="1338761"/>
            <a:ext cx="2758355" cy="2258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7" y="1398093"/>
            <a:ext cx="3623990" cy="2194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87" y="3753485"/>
            <a:ext cx="3775233" cy="2477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6235" y="475220"/>
            <a:ext cx="549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 বিভিন্ন উদ্ভিদের 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08023" y="4180114"/>
            <a:ext cx="6230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হিসেবে বিভিন্ন উদ্ভিদের মূল,কান্ড এবং পাতা ব্যবহার করা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283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96" y="1233949"/>
            <a:ext cx="3017520" cy="2687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65" y="1368416"/>
            <a:ext cx="3901076" cy="2442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90" y="1368416"/>
            <a:ext cx="2619375" cy="244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0796" y="4558937"/>
            <a:ext cx="8660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আসবাবপত্র,পাটি এবং ঘরের ছাউনি তৈরিতে কান্ড ও পাতার ব্যবহার করা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252" y="459956"/>
            <a:ext cx="4960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7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1817" y="940526"/>
            <a:ext cx="295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691" y="2063931"/>
            <a:ext cx="9013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বলতে কী বুঝ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 বিভিন্ন অংশের নাম বল।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সরলপত্র কাকে বলে উদাহরণ দাও।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যৌগিকপত্র কাকে বলে উদাহরণ দাও।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 ২টি কাজ উল্লেখ কর।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মূল,কান্ড এবং পাতার ব্যবহারসমূহ উল্লেখ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38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994" y="760221"/>
            <a:ext cx="414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58" y="4336869"/>
            <a:ext cx="960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পাশ থেকে একটি পাতা সংগ্রহ কর ,পর্যবেক্ষন কর এবং বিভিন্ন অংশ চিহ্নিত করে খাতায় বিভিন্ন অংশের বর্ণনা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6" y="1591218"/>
            <a:ext cx="5290460" cy="266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670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5348" y="779733"/>
            <a:ext cx="499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60" y="5029200"/>
            <a:ext cx="9901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বাড়িতে থাক,সূস্থ থাক,এবং পরিবারের অন্যদেরকেও সূস্থ থাকতে সহায়তা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8" y="1844355"/>
            <a:ext cx="4949190" cy="282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1840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5" y="3802846"/>
            <a:ext cx="6230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শামীমা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লাইনস্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বিদ্যালয়,টাংগাইল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4115" y="3271998"/>
            <a:ext cx="3409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8,9,10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/০৪/২০২০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27F6F-4A7B-4A8C-BC3F-3E66D6348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5049" r="1768" b="3652"/>
          <a:stretch/>
        </p:blipFill>
        <p:spPr>
          <a:xfrm>
            <a:off x="8966564" y="668736"/>
            <a:ext cx="1859638" cy="234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r="19758"/>
          <a:stretch/>
        </p:blipFill>
        <p:spPr>
          <a:xfrm>
            <a:off x="1868230" y="551361"/>
            <a:ext cx="2551217" cy="2576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407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42" y="660218"/>
            <a:ext cx="4149621" cy="3632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2" y="590312"/>
            <a:ext cx="4258491" cy="3702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641682" y="4606006"/>
            <a:ext cx="917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7577" y="5296708"/>
            <a:ext cx="309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4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29" y="1071154"/>
            <a:ext cx="36455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28" y="2965269"/>
            <a:ext cx="843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 বিভিন্ন অংশ,প্রকারভেদ ও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6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630282"/>
            <a:ext cx="8490857" cy="5153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904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464" y="618980"/>
            <a:ext cx="5528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438" y="1614770"/>
            <a:ext cx="87782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 সংজ্ঞা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 বিভিন্ন অংশ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 প্রকারভেদ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 কাজগুলো বর্ণনা করতে পারবে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মূল,কান্ড,পাতার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92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19584539"/>
              </p:ext>
            </p:extLst>
          </p:nvPr>
        </p:nvGraphicFramePr>
        <p:xfrm>
          <a:off x="2749454" y="6915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836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54C07D15-0EDE-447D-B390-565F327E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>
                                            <p:graphicEl>
                                              <a:dgm id="{54C07D15-0EDE-447D-B390-565F327E3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355C8628-0680-41AF-86DB-2DF47EFCC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graphicEl>
                                              <a:dgm id="{355C8628-0680-41AF-86DB-2DF47EFCC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096C186-544C-40D1-A80A-5480D9AEE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>
                                            <p:graphicEl>
                                              <a:dgm id="{0096C186-544C-40D1-A80A-5480D9AEE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00AEE5F3-BB3B-41DB-9449-0411D19B0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>
                                            <p:graphicEl>
                                              <a:dgm id="{00AEE5F3-BB3B-41DB-9449-0411D19B0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1B71420-43C9-4EE3-A890-A710D4788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>
                                            <p:graphicEl>
                                              <a:dgm id="{E1B71420-43C9-4EE3-A890-A710D4788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F12C5683-81D0-4D92-B420-85B47BB07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>
                                            <p:graphicEl>
                                              <a:dgm id="{F12C5683-81D0-4D92-B420-85B47BB07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4512DF4D-CC2C-431D-B461-372A8D1CE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>
                                            <p:graphicEl>
                                              <a:dgm id="{4512DF4D-CC2C-431D-B461-372A8D1CE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829BF832-7665-4E6C-9FD1-D4C01EF10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>
                                            <p:graphicEl>
                                              <a:dgm id="{829BF832-7665-4E6C-9FD1-D4C01EF10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EA4824C9-AA47-46FF-9536-FA7F04133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>
                                            <p:graphicEl>
                                              <a:dgm id="{EA4824C9-AA47-46FF-9536-FA7F04133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47" y="1463081"/>
            <a:ext cx="4025509" cy="326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85" y="1463080"/>
            <a:ext cx="4471695" cy="326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27831" y="4937759"/>
            <a:ext cx="959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উদ্ভিদের পাতার একটিমাত্র পত্রফলক থাকে তাকে সরলপত্র বলে।যেমন-আম,জাম,কাঠাঁল ইত্যাদি।এদের পাতা অখন্ডিত ত্থাকে।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9771" y="548640"/>
            <a:ext cx="6348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19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43" y="1298709"/>
            <a:ext cx="4155049" cy="2601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45" y="1282295"/>
            <a:ext cx="4674063" cy="261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52843" y="4191620"/>
            <a:ext cx="96835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উদ্ভিদের পাতার অনেকগুলো পত্রফলক থাকে তাকে যৌগিকপত্র বলে।এদের পাতাগুলো খন্ডিত থাকে ।খন্ডিত অংশগুলো পরস্পর থেকে আলাদা থাকে এবং অনেকগুলো পত্রফলকের সৃষ্টি করে একে র‍্যাকিস বলে।যেমন-গোলাপ ফুলের পাতা,নিম পাতা,সজনে পাতা ইত্যাদি।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0367" y="490039"/>
            <a:ext cx="4960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উত্তর দেওয়ার চেষ্টা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71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668</TotalTime>
  <Words>343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NikoshBAN</vt:lpstr>
      <vt:lpstr>Vrinda</vt:lpstr>
      <vt:lpstr>Wingdings</vt:lpstr>
      <vt:lpstr>Wingdings 3</vt:lpstr>
      <vt:lpstr>Wisp</vt:lpstr>
      <vt:lpstr>আজকের ক্লাশে সবাইকে স্বাগত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PLAHST-1</cp:lastModifiedBy>
  <cp:revision>98</cp:revision>
  <dcterms:created xsi:type="dcterms:W3CDTF">2020-04-17T13:47:35Z</dcterms:created>
  <dcterms:modified xsi:type="dcterms:W3CDTF">2020-04-21T10:36:38Z</dcterms:modified>
</cp:coreProperties>
</file>