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26107-404C-4689-B508-C9EF551F2506}" type="doc">
      <dgm:prSet loTypeId="urn:microsoft.com/office/officeart/2005/8/layout/radial5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292953-4853-43DD-BDFF-0992A90D480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wash</a:t>
          </a:r>
        </a:p>
      </dgm:t>
    </dgm:pt>
    <dgm:pt modelId="{D4EE2262-2DD1-4263-8F52-EFA69B2D980A}" type="parTrans" cxnId="{92E0C45C-11B6-4C46-9A0B-1EEBC7BE21EA}">
      <dgm:prSet/>
      <dgm:spPr/>
      <dgm:t>
        <a:bodyPr/>
        <a:lstStyle/>
        <a:p>
          <a:endParaRPr lang="en-US"/>
        </a:p>
      </dgm:t>
    </dgm:pt>
    <dgm:pt modelId="{D7BE66F8-DC9A-4AD3-B5B8-CFC557E9F04F}" type="sibTrans" cxnId="{92E0C45C-11B6-4C46-9A0B-1EEBC7BE21EA}">
      <dgm:prSet/>
      <dgm:spPr/>
      <dgm:t>
        <a:bodyPr/>
        <a:lstStyle/>
        <a:p>
          <a:endParaRPr lang="en-US"/>
        </a:p>
      </dgm:t>
    </dgm:pt>
    <dgm:pt modelId="{C955D68B-93BE-4654-865F-401BFDB21EBF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teeth</a:t>
          </a:r>
        </a:p>
      </dgm:t>
    </dgm:pt>
    <dgm:pt modelId="{540AB93C-7875-4C6D-AD3F-204C4F3D318A}" type="parTrans" cxnId="{5680048B-72ED-4EDD-9BC4-8F9C8714D836}">
      <dgm:prSet/>
      <dgm:spPr/>
      <dgm:t>
        <a:bodyPr/>
        <a:lstStyle/>
        <a:p>
          <a:endParaRPr lang="en-US"/>
        </a:p>
      </dgm:t>
    </dgm:pt>
    <dgm:pt modelId="{5CBF8026-25FF-4563-BB47-DCD597BB5F4D}" type="sibTrans" cxnId="{5680048B-72ED-4EDD-9BC4-8F9C8714D836}">
      <dgm:prSet/>
      <dgm:spPr/>
      <dgm:t>
        <a:bodyPr/>
        <a:lstStyle/>
        <a:p>
          <a:endParaRPr lang="en-US"/>
        </a:p>
      </dgm:t>
    </dgm:pt>
    <dgm:pt modelId="{7A030916-D719-4D06-865C-1AD28154D17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school</a:t>
          </a:r>
        </a:p>
      </dgm:t>
    </dgm:pt>
    <dgm:pt modelId="{26E9B407-B5A0-49E4-8865-FED4601458AC}" type="parTrans" cxnId="{28567534-7E60-4655-8461-0E738F727B6E}">
      <dgm:prSet/>
      <dgm:spPr/>
      <dgm:t>
        <a:bodyPr/>
        <a:lstStyle/>
        <a:p>
          <a:endParaRPr lang="en-US"/>
        </a:p>
      </dgm:t>
    </dgm:pt>
    <dgm:pt modelId="{515B7846-4D5C-411A-BE79-C6580EF49568}" type="sibTrans" cxnId="{28567534-7E60-4655-8461-0E738F727B6E}">
      <dgm:prSet/>
      <dgm:spPr/>
      <dgm:t>
        <a:bodyPr/>
        <a:lstStyle/>
        <a:p>
          <a:endParaRPr lang="en-US"/>
        </a:p>
      </dgm:t>
    </dgm:pt>
    <dgm:pt modelId="{812640BA-89A7-4FF7-BC20-B52153B7F6E5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face</a:t>
          </a:r>
        </a:p>
      </dgm:t>
    </dgm:pt>
    <dgm:pt modelId="{57881CB8-15BF-4B0E-AAAE-FA7E4DEB224E}" type="sibTrans" cxnId="{4D3A4FEA-E810-4984-8232-BD4458468354}">
      <dgm:prSet/>
      <dgm:spPr/>
      <dgm:t>
        <a:bodyPr/>
        <a:lstStyle/>
        <a:p>
          <a:endParaRPr lang="en-US"/>
        </a:p>
      </dgm:t>
    </dgm:pt>
    <dgm:pt modelId="{7897E3DF-5B56-48B8-8557-B5156F40CA1C}" type="parTrans" cxnId="{4D3A4FEA-E810-4984-8232-BD4458468354}">
      <dgm:prSet/>
      <dgm:spPr/>
      <dgm:t>
        <a:bodyPr/>
        <a:lstStyle/>
        <a:p>
          <a:endParaRPr lang="en-US"/>
        </a:p>
      </dgm:t>
    </dgm:pt>
    <dgm:pt modelId="{5174AD91-E421-48BA-9DE9-EDE90C31FDBD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return</a:t>
          </a:r>
        </a:p>
      </dgm:t>
    </dgm:pt>
    <dgm:pt modelId="{5D8F401E-6A41-472A-9933-7B73F6C86FF8}" type="sibTrans" cxnId="{98BDEA07-6565-4FCB-8241-9409F52532FF}">
      <dgm:prSet/>
      <dgm:spPr/>
      <dgm:t>
        <a:bodyPr/>
        <a:lstStyle/>
        <a:p>
          <a:endParaRPr lang="en-US"/>
        </a:p>
      </dgm:t>
    </dgm:pt>
    <dgm:pt modelId="{F64E4C45-7158-4BFB-89EF-D941F8A4B7BC}" type="parTrans" cxnId="{98BDEA07-6565-4FCB-8241-9409F52532FF}">
      <dgm:prSet/>
      <dgm:spPr/>
      <dgm:t>
        <a:bodyPr/>
        <a:lstStyle/>
        <a:p>
          <a:endParaRPr lang="en-US"/>
        </a:p>
      </dgm:t>
    </dgm:pt>
    <dgm:pt modelId="{057560E9-C786-43C4-91B4-4B53EA6BB92B}" type="pres">
      <dgm:prSet presAssocID="{16826107-404C-4689-B508-C9EF551F250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D4C41B-4CC9-462A-8F46-F0ED5BC67717}" type="pres">
      <dgm:prSet presAssocID="{66292953-4853-43DD-BDFF-0992A90D480E}" presName="centerShape" presStyleLbl="node0" presStyleIdx="0" presStyleCnt="1"/>
      <dgm:spPr/>
    </dgm:pt>
    <dgm:pt modelId="{7F1B1A30-36A0-49D9-91DB-A41C996DF542}" type="pres">
      <dgm:prSet presAssocID="{540AB93C-7875-4C6D-AD3F-204C4F3D318A}" presName="parTrans" presStyleLbl="sibTrans2D1" presStyleIdx="0" presStyleCnt="4"/>
      <dgm:spPr/>
    </dgm:pt>
    <dgm:pt modelId="{E1F3067F-0581-439D-85BD-5ECD7FE10F13}" type="pres">
      <dgm:prSet presAssocID="{540AB93C-7875-4C6D-AD3F-204C4F3D318A}" presName="connectorText" presStyleLbl="sibTrans2D1" presStyleIdx="0" presStyleCnt="4"/>
      <dgm:spPr/>
    </dgm:pt>
    <dgm:pt modelId="{4F59BCEF-6F1A-4875-BE06-6D012945BDAB}" type="pres">
      <dgm:prSet presAssocID="{C955D68B-93BE-4654-865F-401BFDB21EBF}" presName="node" presStyleLbl="node1" presStyleIdx="0" presStyleCnt="4">
        <dgm:presLayoutVars>
          <dgm:bulletEnabled val="1"/>
        </dgm:presLayoutVars>
      </dgm:prSet>
      <dgm:spPr/>
    </dgm:pt>
    <dgm:pt modelId="{207113F6-E9A4-4409-8BA9-EA1D15297531}" type="pres">
      <dgm:prSet presAssocID="{26E9B407-B5A0-49E4-8865-FED4601458AC}" presName="parTrans" presStyleLbl="sibTrans2D1" presStyleIdx="1" presStyleCnt="4"/>
      <dgm:spPr/>
    </dgm:pt>
    <dgm:pt modelId="{A7B3C297-0989-4C98-951F-43258815D32A}" type="pres">
      <dgm:prSet presAssocID="{26E9B407-B5A0-49E4-8865-FED4601458AC}" presName="connectorText" presStyleLbl="sibTrans2D1" presStyleIdx="1" presStyleCnt="4"/>
      <dgm:spPr/>
    </dgm:pt>
    <dgm:pt modelId="{793E8ED5-8384-4F20-A9FA-1868465CE8B7}" type="pres">
      <dgm:prSet presAssocID="{7A030916-D719-4D06-865C-1AD28154D177}" presName="node" presStyleLbl="node1" presStyleIdx="1" presStyleCnt="4">
        <dgm:presLayoutVars>
          <dgm:bulletEnabled val="1"/>
        </dgm:presLayoutVars>
      </dgm:prSet>
      <dgm:spPr/>
    </dgm:pt>
    <dgm:pt modelId="{11A64CB9-844C-4CE7-BB9F-B2F66B4E90B5}" type="pres">
      <dgm:prSet presAssocID="{F64E4C45-7158-4BFB-89EF-D941F8A4B7BC}" presName="parTrans" presStyleLbl="sibTrans2D1" presStyleIdx="2" presStyleCnt="4"/>
      <dgm:spPr/>
    </dgm:pt>
    <dgm:pt modelId="{3DEAC112-6061-4DBA-8015-7D8EEA269482}" type="pres">
      <dgm:prSet presAssocID="{F64E4C45-7158-4BFB-89EF-D941F8A4B7BC}" presName="connectorText" presStyleLbl="sibTrans2D1" presStyleIdx="2" presStyleCnt="4"/>
      <dgm:spPr/>
    </dgm:pt>
    <dgm:pt modelId="{318F5A67-D674-4DF2-A886-FBD723D91BB0}" type="pres">
      <dgm:prSet presAssocID="{5174AD91-E421-48BA-9DE9-EDE90C31FDBD}" presName="node" presStyleLbl="node1" presStyleIdx="2" presStyleCnt="4">
        <dgm:presLayoutVars>
          <dgm:bulletEnabled val="1"/>
        </dgm:presLayoutVars>
      </dgm:prSet>
      <dgm:spPr/>
    </dgm:pt>
    <dgm:pt modelId="{9E40E009-9E37-4196-8200-F03D2C266031}" type="pres">
      <dgm:prSet presAssocID="{7897E3DF-5B56-48B8-8557-B5156F40CA1C}" presName="parTrans" presStyleLbl="sibTrans2D1" presStyleIdx="3" presStyleCnt="4"/>
      <dgm:spPr/>
    </dgm:pt>
    <dgm:pt modelId="{D025EEA9-AAA1-4662-9B16-C952F12C642E}" type="pres">
      <dgm:prSet presAssocID="{7897E3DF-5B56-48B8-8557-B5156F40CA1C}" presName="connectorText" presStyleLbl="sibTrans2D1" presStyleIdx="3" presStyleCnt="4"/>
      <dgm:spPr/>
    </dgm:pt>
    <dgm:pt modelId="{0A70E45C-57F1-482F-AE03-C22BC505986A}" type="pres">
      <dgm:prSet presAssocID="{812640BA-89A7-4FF7-BC20-B52153B7F6E5}" presName="node" presStyleLbl="node1" presStyleIdx="3" presStyleCnt="4">
        <dgm:presLayoutVars>
          <dgm:bulletEnabled val="1"/>
        </dgm:presLayoutVars>
      </dgm:prSet>
      <dgm:spPr/>
    </dgm:pt>
  </dgm:ptLst>
  <dgm:cxnLst>
    <dgm:cxn modelId="{98BDEA07-6565-4FCB-8241-9409F52532FF}" srcId="{66292953-4853-43DD-BDFF-0992A90D480E}" destId="{5174AD91-E421-48BA-9DE9-EDE90C31FDBD}" srcOrd="2" destOrd="0" parTransId="{F64E4C45-7158-4BFB-89EF-D941F8A4B7BC}" sibTransId="{5D8F401E-6A41-472A-9933-7B73F6C86FF8}"/>
    <dgm:cxn modelId="{C015D815-D21D-4F43-AA49-23B0CF9C0CF4}" type="presOf" srcId="{7897E3DF-5B56-48B8-8557-B5156F40CA1C}" destId="{9E40E009-9E37-4196-8200-F03D2C266031}" srcOrd="0" destOrd="0" presId="urn:microsoft.com/office/officeart/2005/8/layout/radial5"/>
    <dgm:cxn modelId="{1713D721-07D6-4908-9A72-4C676601AAD9}" type="presOf" srcId="{66292953-4853-43DD-BDFF-0992A90D480E}" destId="{CDD4C41B-4CC9-462A-8F46-F0ED5BC67717}" srcOrd="0" destOrd="0" presId="urn:microsoft.com/office/officeart/2005/8/layout/radial5"/>
    <dgm:cxn modelId="{28567534-7E60-4655-8461-0E738F727B6E}" srcId="{66292953-4853-43DD-BDFF-0992A90D480E}" destId="{7A030916-D719-4D06-865C-1AD28154D177}" srcOrd="1" destOrd="0" parTransId="{26E9B407-B5A0-49E4-8865-FED4601458AC}" sibTransId="{515B7846-4D5C-411A-BE79-C6580EF49568}"/>
    <dgm:cxn modelId="{E7D29C3E-3922-442C-89A5-9B899B3F9BA0}" type="presOf" srcId="{F64E4C45-7158-4BFB-89EF-D941F8A4B7BC}" destId="{11A64CB9-844C-4CE7-BB9F-B2F66B4E90B5}" srcOrd="0" destOrd="0" presId="urn:microsoft.com/office/officeart/2005/8/layout/radial5"/>
    <dgm:cxn modelId="{92E0C45C-11B6-4C46-9A0B-1EEBC7BE21EA}" srcId="{16826107-404C-4689-B508-C9EF551F2506}" destId="{66292953-4853-43DD-BDFF-0992A90D480E}" srcOrd="0" destOrd="0" parTransId="{D4EE2262-2DD1-4263-8F52-EFA69B2D980A}" sibTransId="{D7BE66F8-DC9A-4AD3-B5B8-CFC557E9F04F}"/>
    <dgm:cxn modelId="{0C91BE47-FF64-4B3F-BEC0-6A9E0861A670}" type="presOf" srcId="{C955D68B-93BE-4654-865F-401BFDB21EBF}" destId="{4F59BCEF-6F1A-4875-BE06-6D012945BDAB}" srcOrd="0" destOrd="0" presId="urn:microsoft.com/office/officeart/2005/8/layout/radial5"/>
    <dgm:cxn modelId="{8C64C74D-363D-4985-BE74-EE1D2CC256BC}" type="presOf" srcId="{5174AD91-E421-48BA-9DE9-EDE90C31FDBD}" destId="{318F5A67-D674-4DF2-A886-FBD723D91BB0}" srcOrd="0" destOrd="0" presId="urn:microsoft.com/office/officeart/2005/8/layout/radial5"/>
    <dgm:cxn modelId="{71660572-86EF-403B-B787-7138F3FB0A8C}" type="presOf" srcId="{26E9B407-B5A0-49E4-8865-FED4601458AC}" destId="{207113F6-E9A4-4409-8BA9-EA1D15297531}" srcOrd="0" destOrd="0" presId="urn:microsoft.com/office/officeart/2005/8/layout/radial5"/>
    <dgm:cxn modelId="{55C3AE77-0AB8-4DBA-9A15-71B9460D2D10}" type="presOf" srcId="{812640BA-89A7-4FF7-BC20-B52153B7F6E5}" destId="{0A70E45C-57F1-482F-AE03-C22BC505986A}" srcOrd="0" destOrd="0" presId="urn:microsoft.com/office/officeart/2005/8/layout/radial5"/>
    <dgm:cxn modelId="{5680048B-72ED-4EDD-9BC4-8F9C8714D836}" srcId="{66292953-4853-43DD-BDFF-0992A90D480E}" destId="{C955D68B-93BE-4654-865F-401BFDB21EBF}" srcOrd="0" destOrd="0" parTransId="{540AB93C-7875-4C6D-AD3F-204C4F3D318A}" sibTransId="{5CBF8026-25FF-4563-BB47-DCD597BB5F4D}"/>
    <dgm:cxn modelId="{E9BF7F93-047A-4D23-BDA5-4861F05395D2}" type="presOf" srcId="{540AB93C-7875-4C6D-AD3F-204C4F3D318A}" destId="{7F1B1A30-36A0-49D9-91DB-A41C996DF542}" srcOrd="0" destOrd="0" presId="urn:microsoft.com/office/officeart/2005/8/layout/radial5"/>
    <dgm:cxn modelId="{3C5CF89C-DBBE-4D67-9A09-57BF7D67AF17}" type="presOf" srcId="{7A030916-D719-4D06-865C-1AD28154D177}" destId="{793E8ED5-8384-4F20-A9FA-1868465CE8B7}" srcOrd="0" destOrd="0" presId="urn:microsoft.com/office/officeart/2005/8/layout/radial5"/>
    <dgm:cxn modelId="{C0453CAA-7884-403C-973F-7891061BFBFB}" type="presOf" srcId="{16826107-404C-4689-B508-C9EF551F2506}" destId="{057560E9-C786-43C4-91B4-4B53EA6BB92B}" srcOrd="0" destOrd="0" presId="urn:microsoft.com/office/officeart/2005/8/layout/radial5"/>
    <dgm:cxn modelId="{0FE3C2B8-8D1B-4645-BE4A-77C4C7B8EB08}" type="presOf" srcId="{F64E4C45-7158-4BFB-89EF-D941F8A4B7BC}" destId="{3DEAC112-6061-4DBA-8015-7D8EEA269482}" srcOrd="1" destOrd="0" presId="urn:microsoft.com/office/officeart/2005/8/layout/radial5"/>
    <dgm:cxn modelId="{98DD4FDF-5661-494F-8917-FBE53A64AF18}" type="presOf" srcId="{7897E3DF-5B56-48B8-8557-B5156F40CA1C}" destId="{D025EEA9-AAA1-4662-9B16-C952F12C642E}" srcOrd="1" destOrd="0" presId="urn:microsoft.com/office/officeart/2005/8/layout/radial5"/>
    <dgm:cxn modelId="{4D3A4FEA-E810-4984-8232-BD4458468354}" srcId="{66292953-4853-43DD-BDFF-0992A90D480E}" destId="{812640BA-89A7-4FF7-BC20-B52153B7F6E5}" srcOrd="3" destOrd="0" parTransId="{7897E3DF-5B56-48B8-8557-B5156F40CA1C}" sibTransId="{57881CB8-15BF-4B0E-AAAE-FA7E4DEB224E}"/>
    <dgm:cxn modelId="{06B07FEA-04D8-44B3-9952-7D232F8C1831}" type="presOf" srcId="{26E9B407-B5A0-49E4-8865-FED4601458AC}" destId="{A7B3C297-0989-4C98-951F-43258815D32A}" srcOrd="1" destOrd="0" presId="urn:microsoft.com/office/officeart/2005/8/layout/radial5"/>
    <dgm:cxn modelId="{58D33EEE-FE61-48FB-AB9F-B04FFB28D43E}" type="presOf" srcId="{540AB93C-7875-4C6D-AD3F-204C4F3D318A}" destId="{E1F3067F-0581-439D-85BD-5ECD7FE10F13}" srcOrd="1" destOrd="0" presId="urn:microsoft.com/office/officeart/2005/8/layout/radial5"/>
    <dgm:cxn modelId="{003C66AE-4D24-48F3-BFEA-F649A4C2E88C}" type="presParOf" srcId="{057560E9-C786-43C4-91B4-4B53EA6BB92B}" destId="{CDD4C41B-4CC9-462A-8F46-F0ED5BC67717}" srcOrd="0" destOrd="0" presId="urn:microsoft.com/office/officeart/2005/8/layout/radial5"/>
    <dgm:cxn modelId="{D3FAAC4F-7339-442A-A416-654367F62878}" type="presParOf" srcId="{057560E9-C786-43C4-91B4-4B53EA6BB92B}" destId="{7F1B1A30-36A0-49D9-91DB-A41C996DF542}" srcOrd="1" destOrd="0" presId="urn:microsoft.com/office/officeart/2005/8/layout/radial5"/>
    <dgm:cxn modelId="{BC704D37-3301-46BA-B730-E4FEDC09A316}" type="presParOf" srcId="{7F1B1A30-36A0-49D9-91DB-A41C996DF542}" destId="{E1F3067F-0581-439D-85BD-5ECD7FE10F13}" srcOrd="0" destOrd="0" presId="urn:microsoft.com/office/officeart/2005/8/layout/radial5"/>
    <dgm:cxn modelId="{E1DE8C8F-E676-4144-9905-9DF994D58C80}" type="presParOf" srcId="{057560E9-C786-43C4-91B4-4B53EA6BB92B}" destId="{4F59BCEF-6F1A-4875-BE06-6D012945BDAB}" srcOrd="2" destOrd="0" presId="urn:microsoft.com/office/officeart/2005/8/layout/radial5"/>
    <dgm:cxn modelId="{C101199F-FB43-4486-B50C-2247D70E6E57}" type="presParOf" srcId="{057560E9-C786-43C4-91B4-4B53EA6BB92B}" destId="{207113F6-E9A4-4409-8BA9-EA1D15297531}" srcOrd="3" destOrd="0" presId="urn:microsoft.com/office/officeart/2005/8/layout/radial5"/>
    <dgm:cxn modelId="{C8BDFEBB-F896-48DD-810E-1F36E39EC640}" type="presParOf" srcId="{207113F6-E9A4-4409-8BA9-EA1D15297531}" destId="{A7B3C297-0989-4C98-951F-43258815D32A}" srcOrd="0" destOrd="0" presId="urn:microsoft.com/office/officeart/2005/8/layout/radial5"/>
    <dgm:cxn modelId="{0E385061-9407-4DD7-ACAA-7CFA79379367}" type="presParOf" srcId="{057560E9-C786-43C4-91B4-4B53EA6BB92B}" destId="{793E8ED5-8384-4F20-A9FA-1868465CE8B7}" srcOrd="4" destOrd="0" presId="urn:microsoft.com/office/officeart/2005/8/layout/radial5"/>
    <dgm:cxn modelId="{5EA25847-F068-461C-A6D3-2136E32F58EE}" type="presParOf" srcId="{057560E9-C786-43C4-91B4-4B53EA6BB92B}" destId="{11A64CB9-844C-4CE7-BB9F-B2F66B4E90B5}" srcOrd="5" destOrd="0" presId="urn:microsoft.com/office/officeart/2005/8/layout/radial5"/>
    <dgm:cxn modelId="{818A31E1-15F6-4744-9B65-823BB464CCAA}" type="presParOf" srcId="{11A64CB9-844C-4CE7-BB9F-B2F66B4E90B5}" destId="{3DEAC112-6061-4DBA-8015-7D8EEA269482}" srcOrd="0" destOrd="0" presId="urn:microsoft.com/office/officeart/2005/8/layout/radial5"/>
    <dgm:cxn modelId="{D39712C1-74AC-4795-B71C-DD969606FB5B}" type="presParOf" srcId="{057560E9-C786-43C4-91B4-4B53EA6BB92B}" destId="{318F5A67-D674-4DF2-A886-FBD723D91BB0}" srcOrd="6" destOrd="0" presId="urn:microsoft.com/office/officeart/2005/8/layout/radial5"/>
    <dgm:cxn modelId="{1BBD6101-B120-4F1A-98D8-6CCBC710139B}" type="presParOf" srcId="{057560E9-C786-43C4-91B4-4B53EA6BB92B}" destId="{9E40E009-9E37-4196-8200-F03D2C266031}" srcOrd="7" destOrd="0" presId="urn:microsoft.com/office/officeart/2005/8/layout/radial5"/>
    <dgm:cxn modelId="{F33EF5A1-1B05-4073-8E9C-998A068E13FD}" type="presParOf" srcId="{9E40E009-9E37-4196-8200-F03D2C266031}" destId="{D025EEA9-AAA1-4662-9B16-C952F12C642E}" srcOrd="0" destOrd="0" presId="urn:microsoft.com/office/officeart/2005/8/layout/radial5"/>
    <dgm:cxn modelId="{018F70EB-E95F-469F-9F0B-0FE75866B567}" type="presParOf" srcId="{057560E9-C786-43C4-91B4-4B53EA6BB92B}" destId="{0A70E45C-57F1-482F-AE03-C22BC505986A}" srcOrd="8" destOrd="0" presId="urn:microsoft.com/office/officeart/2005/8/layout/radial5"/>
  </dgm:cxnLst>
  <dgm:bg>
    <a:solidFill>
      <a:schemeClr val="tx1">
        <a:lumMod val="65000"/>
        <a:lumOff val="3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4C41B-4CC9-462A-8F46-F0ED5BC67717}">
      <dsp:nvSpPr>
        <dsp:cNvPr id="0" name=""/>
        <dsp:cNvSpPr/>
      </dsp:nvSpPr>
      <dsp:spPr>
        <a:xfrm>
          <a:off x="2629234" y="1600534"/>
          <a:ext cx="1142330" cy="1142330"/>
        </a:xfrm>
        <a:prstGeom prst="ellipse">
          <a:avLst/>
        </a:prstGeom>
        <a:solidFill>
          <a:srgbClr val="7030A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wash</a:t>
          </a:r>
        </a:p>
      </dsp:txBody>
      <dsp:txXfrm>
        <a:off x="2796524" y="1767824"/>
        <a:ext cx="807750" cy="807750"/>
      </dsp:txXfrm>
    </dsp:sp>
    <dsp:sp modelId="{7F1B1A30-36A0-49D9-91DB-A41C996DF542}">
      <dsp:nvSpPr>
        <dsp:cNvPr id="0" name=""/>
        <dsp:cNvSpPr/>
      </dsp:nvSpPr>
      <dsp:spPr>
        <a:xfrm rot="16200000">
          <a:off x="3079653" y="1185349"/>
          <a:ext cx="241493" cy="388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115877" y="1299251"/>
        <a:ext cx="169045" cy="233036"/>
      </dsp:txXfrm>
    </dsp:sp>
    <dsp:sp modelId="{4F59BCEF-6F1A-4875-BE06-6D012945BDAB}">
      <dsp:nvSpPr>
        <dsp:cNvPr id="0" name=""/>
        <dsp:cNvSpPr/>
      </dsp:nvSpPr>
      <dsp:spPr>
        <a:xfrm>
          <a:off x="2629234" y="2556"/>
          <a:ext cx="1142330" cy="1142330"/>
        </a:xfrm>
        <a:prstGeom prst="ellipse">
          <a:avLst/>
        </a:prstGeom>
        <a:solidFill>
          <a:srgbClr val="7030A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teeth</a:t>
          </a:r>
        </a:p>
      </dsp:txBody>
      <dsp:txXfrm>
        <a:off x="2796524" y="169846"/>
        <a:ext cx="807750" cy="807750"/>
      </dsp:txXfrm>
    </dsp:sp>
    <dsp:sp modelId="{207113F6-E9A4-4409-8BA9-EA1D15297531}">
      <dsp:nvSpPr>
        <dsp:cNvPr id="0" name=""/>
        <dsp:cNvSpPr/>
      </dsp:nvSpPr>
      <dsp:spPr>
        <a:xfrm>
          <a:off x="3871807" y="1977503"/>
          <a:ext cx="241493" cy="388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871807" y="2055181"/>
        <a:ext cx="169045" cy="233036"/>
      </dsp:txXfrm>
    </dsp:sp>
    <dsp:sp modelId="{793E8ED5-8384-4F20-A9FA-1868465CE8B7}">
      <dsp:nvSpPr>
        <dsp:cNvPr id="0" name=""/>
        <dsp:cNvSpPr/>
      </dsp:nvSpPr>
      <dsp:spPr>
        <a:xfrm>
          <a:off x="4227213" y="1600534"/>
          <a:ext cx="1142330" cy="1142330"/>
        </a:xfrm>
        <a:prstGeom prst="ellipse">
          <a:avLst/>
        </a:prstGeom>
        <a:solidFill>
          <a:srgbClr val="7030A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school</a:t>
          </a:r>
        </a:p>
      </dsp:txBody>
      <dsp:txXfrm>
        <a:off x="4394503" y="1767824"/>
        <a:ext cx="807750" cy="807750"/>
      </dsp:txXfrm>
    </dsp:sp>
    <dsp:sp modelId="{11A64CB9-844C-4CE7-BB9F-B2F66B4E90B5}">
      <dsp:nvSpPr>
        <dsp:cNvPr id="0" name=""/>
        <dsp:cNvSpPr/>
      </dsp:nvSpPr>
      <dsp:spPr>
        <a:xfrm rot="5400000">
          <a:off x="3079653" y="2769658"/>
          <a:ext cx="241493" cy="388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115877" y="2811112"/>
        <a:ext cx="169045" cy="233036"/>
      </dsp:txXfrm>
    </dsp:sp>
    <dsp:sp modelId="{318F5A67-D674-4DF2-A886-FBD723D91BB0}">
      <dsp:nvSpPr>
        <dsp:cNvPr id="0" name=""/>
        <dsp:cNvSpPr/>
      </dsp:nvSpPr>
      <dsp:spPr>
        <a:xfrm>
          <a:off x="2629234" y="3198513"/>
          <a:ext cx="1142330" cy="1142330"/>
        </a:xfrm>
        <a:prstGeom prst="ellipse">
          <a:avLst/>
        </a:prstGeom>
        <a:solidFill>
          <a:srgbClr val="7030A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return</a:t>
          </a:r>
        </a:p>
      </dsp:txBody>
      <dsp:txXfrm>
        <a:off x="2796524" y="3365803"/>
        <a:ext cx="807750" cy="807750"/>
      </dsp:txXfrm>
    </dsp:sp>
    <dsp:sp modelId="{9E40E009-9E37-4196-8200-F03D2C266031}">
      <dsp:nvSpPr>
        <dsp:cNvPr id="0" name=""/>
        <dsp:cNvSpPr/>
      </dsp:nvSpPr>
      <dsp:spPr>
        <a:xfrm rot="10800000">
          <a:off x="2287498" y="1977503"/>
          <a:ext cx="241493" cy="388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359946" y="2055181"/>
        <a:ext cx="169045" cy="233036"/>
      </dsp:txXfrm>
    </dsp:sp>
    <dsp:sp modelId="{0A70E45C-57F1-482F-AE03-C22BC505986A}">
      <dsp:nvSpPr>
        <dsp:cNvPr id="0" name=""/>
        <dsp:cNvSpPr/>
      </dsp:nvSpPr>
      <dsp:spPr>
        <a:xfrm>
          <a:off x="1031256" y="1600534"/>
          <a:ext cx="1142330" cy="1142330"/>
        </a:xfrm>
        <a:prstGeom prst="ellipse">
          <a:avLst/>
        </a:prstGeom>
        <a:solidFill>
          <a:srgbClr val="7030A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face</a:t>
          </a:r>
        </a:p>
      </dsp:txBody>
      <dsp:txXfrm>
        <a:off x="1198546" y="1767824"/>
        <a:ext cx="807750" cy="807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20E7-DFD8-49C1-8A90-A27FF629C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C0135-06BF-4533-9042-AE7825848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96E71-1BB4-401A-B075-35DDD1CE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39CD-E3F1-4039-AD00-8C82FD47FDB1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2429D-EEBB-4437-B6B6-88278EA0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2EC34-95AE-4816-AB12-6798C1C8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AF8-C5CE-4B77-AD24-77022002F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0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CCF7-2C69-4308-8FD3-4C2F4B0B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5810F-7482-410F-BEAA-988DEF22A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E62E8-C17F-48A9-BD38-E08E0EFD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39CD-E3F1-4039-AD00-8C82FD47FDB1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220F-D0B8-46EC-8EB7-52509C6B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D69DF-58E3-4882-A111-71A95BD4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AF8-C5CE-4B77-AD24-77022002F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7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C8D7F0-DF45-4C32-93ED-A2FBCE263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6B718-D4A3-41BE-A74D-70216867D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3215-08CF-4A19-85E4-8FA1B97C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39CD-E3F1-4039-AD00-8C82FD47FDB1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8AE59-EDF7-46F4-B0C7-FD079233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B0737-B222-48DA-89BF-F1A40336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AF8-C5CE-4B77-AD24-77022002F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1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EB72-C036-4829-BED2-AAB9EE96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13DEF-BEC3-44D7-B040-FE2A3C823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CDC0F-881B-4D29-819C-5E9D0A2B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39CD-E3F1-4039-AD00-8C82FD47FDB1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C43E7-E00C-4723-8076-78EFD0A7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2E9F7-2834-4C34-BBB5-00B05EEA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AF8-C5CE-4B77-AD24-77022002F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2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41B9-5DA7-4C32-A44C-89D438B6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69B5-862D-4973-BA36-7D8D9888E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1307-7462-4A1B-AB38-AA039261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39CD-E3F1-4039-AD00-8C82FD47FDB1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EB39E-22AF-41FB-8B5E-04375244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24F34-84E6-4982-B353-8A8A0732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AF8-C5CE-4B77-AD24-77022002F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1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9C16-80DE-4FDD-93A5-B3B6C1EE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BF448-D42D-4F5E-9D31-93F1E8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50F8D-C340-48AD-983C-D30BEA660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46E43-CA82-4926-ABEB-1D67347D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39CD-E3F1-4039-AD00-8C82FD47FDB1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8429-6005-4DF4-A83C-176D0171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F2B48-EB91-4911-BF8C-FD0E0479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AF8-C5CE-4B77-AD24-77022002F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9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5EED-76F8-4E0E-934D-9C7B51EC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6919-4072-4756-B6FB-05E8BE105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CDDEF-673F-4C6D-806D-D4CD04101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FCC3-0E6A-4D79-A11E-3A31DF172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AE14E2-6D30-4618-99AA-1D0A21EA8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05AE1-550D-4D9F-8253-FD6FF4AB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39CD-E3F1-4039-AD00-8C82FD47FDB1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08FC2F-F045-4F4C-A722-66415385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8FA19-6BBC-4C69-A3B0-C48457B7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AF8-C5CE-4B77-AD24-77022002F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0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0295-9539-4BC9-A698-66AE6EF2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0E0DB-2915-4E66-B3CE-EB34A77B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39CD-E3F1-4039-AD00-8C82FD47FDB1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30F2F-37A6-469F-B445-F1794B64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FA7D7-32D4-4DDB-A372-46CEB796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AF8-C5CE-4B77-AD24-77022002F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64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990A8-C4B8-448E-89E5-F0825469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39CD-E3F1-4039-AD00-8C82FD47FDB1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874A9-B4B0-429A-B47F-FB21DC4D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89BC9-9549-485B-85F1-A55CE3A5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AF8-C5CE-4B77-AD24-77022002F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1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99B9-9456-44F5-8B92-B6F86B45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40E58-A838-496B-BE27-257A18452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6CFBE-65E0-4C13-8B0C-63903D22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32310-68A5-4D17-BB56-BAC75BA9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39CD-E3F1-4039-AD00-8C82FD47FDB1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AFB40-DC45-4BDE-8DD4-F21A0363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6E857-9C53-4989-83F4-6993EFE0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AF8-C5CE-4B77-AD24-77022002F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0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7B39-BC4E-4957-ACD9-9BDB7317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20C15-A08C-4608-A22D-C863B461C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F1D08-D647-4964-9CE9-ACCD30090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E9809-97F9-42AE-9495-70FF14D7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39CD-E3F1-4039-AD00-8C82FD47FDB1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8EC2E-F045-4F67-92F3-9E2804C1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A0881-3CDA-42BB-BECD-B0A1EBA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7AF8-C5CE-4B77-AD24-77022002F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9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8BC855-6CB7-444D-80C2-2F4B6CA6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4DF86-A83B-4B46-BEFF-BB53555BA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40F1E-BA8E-47FF-8A74-275E544BA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39CD-E3F1-4039-AD00-8C82FD47FDB1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FD1ED-AFFE-458F-AAFF-C6328ED21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EB2D-B0BA-4E49-9D29-62F101F51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7AF8-C5CE-4B77-AD24-77022002F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3653AE1-1D77-43CE-B216-56DD1FD5B49B}"/>
              </a:ext>
            </a:extLst>
          </p:cNvPr>
          <p:cNvSpPr/>
          <p:nvPr/>
        </p:nvSpPr>
        <p:spPr>
          <a:xfrm rot="10800000" flipV="1">
            <a:off x="3151163" y="48988"/>
            <a:ext cx="3938953" cy="1811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F4064-0E0A-447E-805B-B4B12847A052}"/>
              </a:ext>
            </a:extLst>
          </p:cNvPr>
          <p:cNvSpPr txBox="1"/>
          <p:nvPr/>
        </p:nvSpPr>
        <p:spPr>
          <a:xfrm>
            <a:off x="3221501" y="400598"/>
            <a:ext cx="3699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92D050"/>
                </a:solidFill>
              </a:rPr>
              <a:t> Welcome</a:t>
            </a:r>
          </a:p>
        </p:txBody>
      </p:sp>
      <p:pic>
        <p:nvPicPr>
          <p:cNvPr id="9" name="Picture 8" descr="16.JPG">
            <a:extLst>
              <a:ext uri="{FF2B5EF4-FFF2-40B4-BE49-F238E27FC236}">
                <a16:creationId xmlns:a16="http://schemas.microsoft.com/office/drawing/2014/main" id="{D36D1302-D5A8-4405-B41F-D35334ECE9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145" y="1860204"/>
            <a:ext cx="8074855" cy="426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24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219_104424.jpg">
            <a:extLst>
              <a:ext uri="{FF2B5EF4-FFF2-40B4-BE49-F238E27FC236}">
                <a16:creationId xmlns:a16="http://schemas.microsoft.com/office/drawing/2014/main" id="{FA81DE86-377A-4B36-968A-734C1A8500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09216" y="1573708"/>
            <a:ext cx="2826559" cy="254267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79916D-CBC1-4601-8DB0-3A7716B02AEA}"/>
              </a:ext>
            </a:extLst>
          </p:cNvPr>
          <p:cNvSpPr/>
          <p:nvPr/>
        </p:nvSpPr>
        <p:spPr>
          <a:xfrm>
            <a:off x="3007895" y="4692315"/>
            <a:ext cx="8085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goes to school at nine o’clock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8EE46AA0-BF44-4356-B8F6-7DC6DF65EE37}"/>
              </a:ext>
            </a:extLst>
          </p:cNvPr>
          <p:cNvSpPr/>
          <p:nvPr/>
        </p:nvSpPr>
        <p:spPr>
          <a:xfrm rot="10800000" flipV="1">
            <a:off x="2634915" y="446025"/>
            <a:ext cx="5149516" cy="67497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Look at the picture</a:t>
            </a:r>
          </a:p>
        </p:txBody>
      </p:sp>
    </p:spTree>
    <p:extLst>
      <p:ext uri="{BB962C8B-B14F-4D97-AF65-F5344CB8AC3E}">
        <p14:creationId xmlns:p14="http://schemas.microsoft.com/office/powerpoint/2010/main" val="361371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219_104452.jpg">
            <a:extLst>
              <a:ext uri="{FF2B5EF4-FFF2-40B4-BE49-F238E27FC236}">
                <a16:creationId xmlns:a16="http://schemas.microsoft.com/office/drawing/2014/main" id="{0AA9BCA2-2C5A-4919-BE64-5BE358829E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5514" y="1287378"/>
            <a:ext cx="3118339" cy="33528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1A135-56F4-42CD-94A1-760A1D37FD56}"/>
              </a:ext>
            </a:extLst>
          </p:cNvPr>
          <p:cNvSpPr txBox="1"/>
          <p:nvPr/>
        </p:nvSpPr>
        <p:spPr>
          <a:xfrm>
            <a:off x="1704474" y="4985847"/>
            <a:ext cx="85344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Mita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 returns home at five o’clock.</a:t>
            </a: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A938299-7284-47F9-95BE-CBBD74B9B59A}"/>
              </a:ext>
            </a:extLst>
          </p:cNvPr>
          <p:cNvSpPr/>
          <p:nvPr/>
        </p:nvSpPr>
        <p:spPr>
          <a:xfrm>
            <a:off x="3729790" y="517357"/>
            <a:ext cx="3729789" cy="457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Look at the picture.</a:t>
            </a:r>
          </a:p>
        </p:txBody>
      </p:sp>
    </p:spTree>
    <p:extLst>
      <p:ext uri="{BB962C8B-B14F-4D97-AF65-F5344CB8AC3E}">
        <p14:creationId xmlns:p14="http://schemas.microsoft.com/office/powerpoint/2010/main" val="4483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103.jpg">
            <a:extLst>
              <a:ext uri="{FF2B5EF4-FFF2-40B4-BE49-F238E27FC236}">
                <a16:creationId xmlns:a16="http://schemas.microsoft.com/office/drawing/2014/main" id="{C0CFAA8C-C4B5-488B-AC83-7CD4829137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7537" y="2418347"/>
            <a:ext cx="205394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B5AE8E-12E7-4F6C-AC7B-3FF414122831}"/>
              </a:ext>
            </a:extLst>
          </p:cNvPr>
          <p:cNvSpPr/>
          <p:nvPr/>
        </p:nvSpPr>
        <p:spPr>
          <a:xfrm rot="10800000" flipV="1">
            <a:off x="3298657" y="601578"/>
            <a:ext cx="5594685" cy="1287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Open your EFT Book.</a:t>
            </a:r>
          </a:p>
        </p:txBody>
      </p:sp>
    </p:spTree>
    <p:extLst>
      <p:ext uri="{BB962C8B-B14F-4D97-AF65-F5344CB8AC3E}">
        <p14:creationId xmlns:p14="http://schemas.microsoft.com/office/powerpoint/2010/main" val="25366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1101_114039.jpg">
            <a:extLst>
              <a:ext uri="{FF2B5EF4-FFF2-40B4-BE49-F238E27FC236}">
                <a16:creationId xmlns:a16="http://schemas.microsoft.com/office/drawing/2014/main" id="{05CA44A8-6A58-4CD3-9906-1D1A2964A6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905000"/>
            <a:ext cx="5715000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83193-E30B-4300-9597-CFD1B6696151}"/>
              </a:ext>
            </a:extLst>
          </p:cNvPr>
          <p:cNvSpPr txBox="1"/>
          <p:nvPr/>
        </p:nvSpPr>
        <p:spPr>
          <a:xfrm>
            <a:off x="1295400" y="457200"/>
            <a:ext cx="6629400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Dear students,  read the text again and again. 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C89815-D91F-4CE4-8068-1D96DFBE6E44}"/>
              </a:ext>
            </a:extLst>
          </p:cNvPr>
          <p:cNvSpPr txBox="1"/>
          <p:nvPr/>
        </p:nvSpPr>
        <p:spPr>
          <a:xfrm>
            <a:off x="304800" y="1905000"/>
            <a:ext cx="25908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Breakfast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431C1-03FC-414D-9CDB-78DD77E54973}"/>
              </a:ext>
            </a:extLst>
          </p:cNvPr>
          <p:cNvSpPr txBox="1"/>
          <p:nvPr/>
        </p:nvSpPr>
        <p:spPr>
          <a:xfrm>
            <a:off x="5715000" y="1828800"/>
            <a:ext cx="32004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Early eating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29C8-1ED0-47B3-9463-F098A70B53C5}"/>
              </a:ext>
            </a:extLst>
          </p:cNvPr>
          <p:cNvSpPr txBox="1"/>
          <p:nvPr/>
        </p:nvSpPr>
        <p:spPr>
          <a:xfrm>
            <a:off x="457200" y="3581400"/>
            <a:ext cx="26670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Brush teeth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508B6-5511-4546-9934-5E567CF3F2C5}"/>
              </a:ext>
            </a:extLst>
          </p:cNvPr>
          <p:cNvSpPr txBox="1"/>
          <p:nvPr/>
        </p:nvSpPr>
        <p:spPr>
          <a:xfrm>
            <a:off x="5562600" y="3581400"/>
            <a:ext cx="31242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Clean teeth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CD37BE-C6F9-4298-B479-0950C8EBBC13}"/>
              </a:ext>
            </a:extLst>
          </p:cNvPr>
          <p:cNvSpPr txBox="1"/>
          <p:nvPr/>
        </p:nvSpPr>
        <p:spPr>
          <a:xfrm>
            <a:off x="304800" y="5486400"/>
            <a:ext cx="25908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Get up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D5539-CD2E-46ED-835C-4915C62102C5}"/>
              </a:ext>
            </a:extLst>
          </p:cNvPr>
          <p:cNvSpPr txBox="1"/>
          <p:nvPr/>
        </p:nvSpPr>
        <p:spPr>
          <a:xfrm>
            <a:off x="5715000" y="5410200"/>
            <a:ext cx="25908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Wake up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0">
            <a:extLst>
              <a:ext uri="{FF2B5EF4-FFF2-40B4-BE49-F238E27FC236}">
                <a16:creationId xmlns:a16="http://schemas.microsoft.com/office/drawing/2014/main" id="{7201D580-073A-4651-B458-B73620E37A38}"/>
              </a:ext>
            </a:extLst>
          </p:cNvPr>
          <p:cNvSpPr/>
          <p:nvPr/>
        </p:nvSpPr>
        <p:spPr>
          <a:xfrm>
            <a:off x="3200400" y="1980819"/>
            <a:ext cx="2514600" cy="533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0">
            <a:extLst>
              <a:ext uri="{FF2B5EF4-FFF2-40B4-BE49-F238E27FC236}">
                <a16:creationId xmlns:a16="http://schemas.microsoft.com/office/drawing/2014/main" id="{19F6ED87-99CA-42C0-B4AC-3870C90F9436}"/>
              </a:ext>
            </a:extLst>
          </p:cNvPr>
          <p:cNvSpPr/>
          <p:nvPr/>
        </p:nvSpPr>
        <p:spPr>
          <a:xfrm>
            <a:off x="3200400" y="3619500"/>
            <a:ext cx="2514600" cy="533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0">
            <a:extLst>
              <a:ext uri="{FF2B5EF4-FFF2-40B4-BE49-F238E27FC236}">
                <a16:creationId xmlns:a16="http://schemas.microsoft.com/office/drawing/2014/main" id="{9E4C4FD6-FDDF-40B9-A53D-8A6B89D3726E}"/>
              </a:ext>
            </a:extLst>
          </p:cNvPr>
          <p:cNvSpPr/>
          <p:nvPr/>
        </p:nvSpPr>
        <p:spPr>
          <a:xfrm>
            <a:off x="2895600" y="5587425"/>
            <a:ext cx="2514600" cy="533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F0FF36D5-1D3A-439D-97EB-FE88A89E7F68}"/>
              </a:ext>
            </a:extLst>
          </p:cNvPr>
          <p:cNvSpPr/>
          <p:nvPr/>
        </p:nvSpPr>
        <p:spPr>
          <a:xfrm rot="10800000" flipV="1">
            <a:off x="2995734" y="274771"/>
            <a:ext cx="4547937" cy="8974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Match the words</a:t>
            </a:r>
          </a:p>
        </p:txBody>
      </p:sp>
    </p:spTree>
    <p:extLst>
      <p:ext uri="{BB962C8B-B14F-4D97-AF65-F5344CB8AC3E}">
        <p14:creationId xmlns:p14="http://schemas.microsoft.com/office/powerpoint/2010/main" val="256405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0339B6-6284-43C2-85A3-F454A5CF2514}"/>
              </a:ext>
            </a:extLst>
          </p:cNvPr>
          <p:cNvSpPr txBox="1"/>
          <p:nvPr/>
        </p:nvSpPr>
        <p:spPr>
          <a:xfrm>
            <a:off x="2053390" y="376990"/>
            <a:ext cx="6248400" cy="10772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Give answers following the questions in group.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F791D-684F-41DE-93D3-E1AE817831FE}"/>
              </a:ext>
            </a:extLst>
          </p:cNvPr>
          <p:cNvSpPr txBox="1"/>
          <p:nvPr/>
        </p:nvSpPr>
        <p:spPr>
          <a:xfrm>
            <a:off x="838200" y="1524000"/>
            <a:ext cx="57150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Who is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Mita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CEAA5-EBFE-48C9-BA2A-CA5E5C91EB97}"/>
              </a:ext>
            </a:extLst>
          </p:cNvPr>
          <p:cNvSpPr txBox="1"/>
          <p:nvPr/>
        </p:nvSpPr>
        <p:spPr>
          <a:xfrm>
            <a:off x="762000" y="2286000"/>
            <a:ext cx="57150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Ans. 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Mita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a student.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C5947-BAE5-4E5B-9D9A-5033E91032EE}"/>
              </a:ext>
            </a:extLst>
          </p:cNvPr>
          <p:cNvSpPr txBox="1"/>
          <p:nvPr/>
        </p:nvSpPr>
        <p:spPr>
          <a:xfrm>
            <a:off x="762000" y="3048000"/>
            <a:ext cx="63246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When does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Mita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get up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9CE7E-D6DC-40CA-A077-4641B8AF8464}"/>
              </a:ext>
            </a:extLst>
          </p:cNvPr>
          <p:cNvSpPr txBox="1"/>
          <p:nvPr/>
        </p:nvSpPr>
        <p:spPr>
          <a:xfrm>
            <a:off x="914400" y="3810000"/>
            <a:ext cx="57150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Ans.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Mita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gets up at six o’clock.</a:t>
            </a:r>
          </a:p>
        </p:txBody>
      </p:sp>
    </p:spTree>
    <p:extLst>
      <p:ext uri="{BB962C8B-B14F-4D97-AF65-F5344CB8AC3E}">
        <p14:creationId xmlns:p14="http://schemas.microsoft.com/office/powerpoint/2010/main" val="19216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07ED0-250B-4CA9-B23C-8BF7466237F9}"/>
              </a:ext>
            </a:extLst>
          </p:cNvPr>
          <p:cNvSpPr txBox="1"/>
          <p:nvPr/>
        </p:nvSpPr>
        <p:spPr>
          <a:xfrm>
            <a:off x="457200" y="533400"/>
            <a:ext cx="6477000" cy="10772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Fill in the gaps the following sentences lonely.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B0269F-1547-4FCD-A1A4-EE796135DB99}"/>
              </a:ext>
            </a:extLst>
          </p:cNvPr>
          <p:cNvSpPr txBox="1"/>
          <p:nvPr/>
        </p:nvSpPr>
        <p:spPr>
          <a:xfrm>
            <a:off x="228600" y="1981200"/>
            <a:ext cx="7620000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MS Mincho" pitchFamily="49" charset="-128"/>
                <a:cs typeface="NikoshBAN" pitchFamily="2" charset="0"/>
              </a:rPr>
              <a:t>1.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MS Mincho" pitchFamily="49" charset="-128"/>
                <a:cs typeface="NikoshBAN" pitchFamily="2" charset="0"/>
              </a:rPr>
              <a:t>Mita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MS Mincho" pitchFamily="49" charset="-128"/>
                <a:cs typeface="NikoshBAN" pitchFamily="2" charset="0"/>
              </a:rPr>
              <a:t> is a class………….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0E52E-6CA3-4BA6-BE7E-B68CED1B2CF1}"/>
              </a:ext>
            </a:extLst>
          </p:cNvPr>
          <p:cNvSpPr txBox="1"/>
          <p:nvPr/>
        </p:nvSpPr>
        <p:spPr>
          <a:xfrm>
            <a:off x="228600" y="2971800"/>
            <a:ext cx="853440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2. She returns home at   …………...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26FEE-AFC4-45E3-8E4D-1E9D2678B646}"/>
              </a:ext>
            </a:extLst>
          </p:cNvPr>
          <p:cNvSpPr txBox="1"/>
          <p:nvPr/>
        </p:nvSpPr>
        <p:spPr>
          <a:xfrm>
            <a:off x="2971800" y="1981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2EFA5-9261-4C15-9F4D-27EA28DED51F}"/>
              </a:ext>
            </a:extLst>
          </p:cNvPr>
          <p:cNvSpPr txBox="1"/>
          <p:nvPr/>
        </p:nvSpPr>
        <p:spPr>
          <a:xfrm>
            <a:off x="3581400" y="2971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five o’clock</a:t>
            </a:r>
          </a:p>
        </p:txBody>
      </p:sp>
    </p:spTree>
    <p:extLst>
      <p:ext uri="{BB962C8B-B14F-4D97-AF65-F5344CB8AC3E}">
        <p14:creationId xmlns:p14="http://schemas.microsoft.com/office/powerpoint/2010/main" val="11753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A6E921B5-8F0E-448A-B3CA-F14916CAE406}"/>
              </a:ext>
            </a:extLst>
          </p:cNvPr>
          <p:cNvSpPr/>
          <p:nvPr/>
        </p:nvSpPr>
        <p:spPr>
          <a:xfrm>
            <a:off x="1447800" y="131618"/>
            <a:ext cx="4953000" cy="609600"/>
          </a:xfrm>
          <a:prstGeom prst="wedgeRect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D7DF0-7593-4CD5-BD07-7F6F7DD0EEEF}"/>
              </a:ext>
            </a:extLst>
          </p:cNvPr>
          <p:cNvSpPr txBox="1"/>
          <p:nvPr/>
        </p:nvSpPr>
        <p:spPr>
          <a:xfrm>
            <a:off x="304800" y="990600"/>
            <a:ext cx="8077200" cy="461665"/>
          </a:xfrm>
          <a:prstGeom prst="rect">
            <a:avLst/>
          </a:prstGeom>
          <a:solidFill>
            <a:schemeClr val="tx2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Now we play a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bango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game.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9B08C6E-85CA-4364-AB43-DE1D6D0AE1B0}"/>
              </a:ext>
            </a:extLst>
          </p:cNvPr>
          <p:cNvGraphicFramePr/>
          <p:nvPr/>
        </p:nvGraphicFramePr>
        <p:xfrm>
          <a:off x="1524000" y="1752600"/>
          <a:ext cx="6400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6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CDD4C41B-4CC9-462A-8F46-F0ED5BC67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D4C41B-4CC9-462A-8F46-F0ED5BC67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7F1B1A30-36A0-49D9-91DB-A41C996DF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B1A30-36A0-49D9-91DB-A41C996DF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4F59BCEF-6F1A-4875-BE06-6D012945B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9BCEF-6F1A-4875-BE06-6D012945B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7">
                                            <p:graphicEl>
                                              <a:dgm id="{207113F6-E9A4-4409-8BA9-EA1D15297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7113F6-E9A4-4409-8BA9-EA1D15297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793E8ED5-8384-4F20-A9FA-1868465CE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E8ED5-8384-4F20-A9FA-1868465CE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11A64CB9-844C-4CE7-BB9F-B2F66B4E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A64CB9-844C-4CE7-BB9F-B2F66B4E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7">
                                            <p:graphicEl>
                                              <a:dgm id="{318F5A67-D674-4DF2-A886-FBD723D91B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8F5A67-D674-4DF2-A886-FBD723D91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7">
                                            <p:graphicEl>
                                              <a:dgm id="{9E40E009-9E37-4196-8200-F03D2C266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40E009-9E37-4196-8200-F03D2C266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7">
                                            <p:graphicEl>
                                              <a:dgm id="{0A70E45C-57F1-482F-AE03-C22BC5059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70E45C-57F1-482F-AE03-C22BC505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2">
            <a:extLst>
              <a:ext uri="{FF2B5EF4-FFF2-40B4-BE49-F238E27FC236}">
                <a16:creationId xmlns:a16="http://schemas.microsoft.com/office/drawing/2014/main" id="{D881C040-DFC8-43DA-922E-71DA2ED32A60}"/>
              </a:ext>
            </a:extLst>
          </p:cNvPr>
          <p:cNvSpPr/>
          <p:nvPr/>
        </p:nvSpPr>
        <p:spPr>
          <a:xfrm>
            <a:off x="1752600" y="990600"/>
            <a:ext cx="5791200" cy="1524000"/>
          </a:xfrm>
          <a:prstGeom prst="wedgeRectCallou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itchFamily="2" charset="0"/>
                <a:cs typeface="NikoshBAN" pitchFamily="2" charset="0"/>
              </a:rPr>
              <a:t>Home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13710-3A45-4D73-8BE1-1CDE806BF36F}"/>
              </a:ext>
            </a:extLst>
          </p:cNvPr>
          <p:cNvSpPr/>
          <p:nvPr/>
        </p:nvSpPr>
        <p:spPr>
          <a:xfrm>
            <a:off x="990600" y="3352800"/>
            <a:ext cx="7162800" cy="1905000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Write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Mita’s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daily activities.</a:t>
            </a:r>
          </a:p>
        </p:txBody>
      </p:sp>
    </p:spTree>
    <p:extLst>
      <p:ext uri="{BB962C8B-B14F-4D97-AF65-F5344CB8AC3E}">
        <p14:creationId xmlns:p14="http://schemas.microsoft.com/office/powerpoint/2010/main" val="33484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gif.gif">
            <a:extLst>
              <a:ext uri="{FF2B5EF4-FFF2-40B4-BE49-F238E27FC236}">
                <a16:creationId xmlns:a16="http://schemas.microsoft.com/office/drawing/2014/main" id="{16148E02-A4DD-4622-AD91-4F6FB6D973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9294" y="1041147"/>
            <a:ext cx="5073316" cy="3735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03619-FDF8-4BBE-B382-10851D9CF37F}"/>
              </a:ext>
            </a:extLst>
          </p:cNvPr>
          <p:cNvSpPr txBox="1"/>
          <p:nvPr/>
        </p:nvSpPr>
        <p:spPr>
          <a:xfrm>
            <a:off x="2971799" y="2321004"/>
            <a:ext cx="4211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00B0F0"/>
                </a:solidFill>
              </a:rPr>
              <a:t> Thank You.</a:t>
            </a:r>
          </a:p>
        </p:txBody>
      </p:sp>
    </p:spTree>
    <p:extLst>
      <p:ext uri="{BB962C8B-B14F-4D97-AF65-F5344CB8AC3E}">
        <p14:creationId xmlns:p14="http://schemas.microsoft.com/office/powerpoint/2010/main" val="16925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14B038AE-BD4E-4AFD-BBAC-E580D3050332}"/>
              </a:ext>
            </a:extLst>
          </p:cNvPr>
          <p:cNvSpPr/>
          <p:nvPr/>
        </p:nvSpPr>
        <p:spPr>
          <a:xfrm>
            <a:off x="780751" y="302454"/>
            <a:ext cx="3727939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92D050"/>
                </a:solidFill>
              </a:rPr>
              <a:t>Identy</a:t>
            </a:r>
            <a:r>
              <a:rPr lang="en-GB" sz="3600" dirty="0">
                <a:solidFill>
                  <a:srgbClr val="92D050"/>
                </a:solidFill>
              </a:rPr>
              <a:t> of Teacher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C1EA6-413E-478F-94EC-A4E8471E8D2F}"/>
              </a:ext>
            </a:extLst>
          </p:cNvPr>
          <p:cNvSpPr/>
          <p:nvPr/>
        </p:nvSpPr>
        <p:spPr>
          <a:xfrm rot="10800000" flipV="1">
            <a:off x="400921" y="3429000"/>
            <a:ext cx="4487598" cy="2293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 Muhammad </a:t>
            </a:r>
            <a:r>
              <a:rPr lang="en-GB" sz="2800" dirty="0" err="1"/>
              <a:t>Sadekuzzaman</a:t>
            </a:r>
            <a:endParaRPr lang="en-GB" sz="2800" dirty="0"/>
          </a:p>
          <a:p>
            <a:pPr algn="ctr"/>
            <a:r>
              <a:rPr lang="en-GB" sz="2800" dirty="0"/>
              <a:t>Assistant Teacher</a:t>
            </a:r>
          </a:p>
          <a:p>
            <a:pPr algn="ctr"/>
            <a:r>
              <a:rPr lang="en-GB" sz="2800" dirty="0" err="1"/>
              <a:t>Vadera</a:t>
            </a:r>
            <a:r>
              <a:rPr lang="en-GB" sz="2800" dirty="0"/>
              <a:t> Govt. Primary School</a:t>
            </a:r>
          </a:p>
          <a:p>
            <a:pPr algn="ctr"/>
            <a:r>
              <a:rPr lang="en-GB" sz="2800" dirty="0" err="1"/>
              <a:t>Tarail</a:t>
            </a:r>
            <a:r>
              <a:rPr lang="en-GB" sz="2800" dirty="0"/>
              <a:t>, </a:t>
            </a:r>
            <a:r>
              <a:rPr lang="en-GB" sz="2800" dirty="0" err="1"/>
              <a:t>Kishoregonj</a:t>
            </a:r>
            <a:endParaRPr lang="en-GB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ECBCD9-5F85-4143-8843-46BB46614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03" y="1123201"/>
            <a:ext cx="2015775" cy="2036503"/>
          </a:xfrm>
          <a:prstGeom prst="rect">
            <a:avLst/>
          </a:prstGeom>
        </p:spPr>
      </p:pic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EE61A2F8-CCD4-4FF2-85DD-99F4E5162624}"/>
              </a:ext>
            </a:extLst>
          </p:cNvPr>
          <p:cNvSpPr/>
          <p:nvPr/>
        </p:nvSpPr>
        <p:spPr>
          <a:xfrm>
            <a:off x="6696283" y="278082"/>
            <a:ext cx="3882683" cy="10550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FFFF00"/>
                </a:solidFill>
              </a:rPr>
              <a:t>Identy</a:t>
            </a:r>
            <a:r>
              <a:rPr lang="en-GB" sz="4000" dirty="0">
                <a:solidFill>
                  <a:srgbClr val="FFFF00"/>
                </a:solidFill>
              </a:rPr>
              <a:t> of Lesson</a:t>
            </a:r>
          </a:p>
        </p:txBody>
      </p:sp>
      <p:pic>
        <p:nvPicPr>
          <p:cNvPr id="15" name="Picture 14" descr="images-103.jpg">
            <a:extLst>
              <a:ext uri="{FF2B5EF4-FFF2-40B4-BE49-F238E27FC236}">
                <a16:creationId xmlns:a16="http://schemas.microsoft.com/office/drawing/2014/main" id="{2C3B85B9-393B-417B-9D14-F9BE287473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332" y="1468167"/>
            <a:ext cx="205394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ACB8D9-CDD1-4BAF-9D4B-820C813D9003}"/>
              </a:ext>
            </a:extLst>
          </p:cNvPr>
          <p:cNvSpPr txBox="1"/>
          <p:nvPr/>
        </p:nvSpPr>
        <p:spPr>
          <a:xfrm>
            <a:off x="6464704" y="4235671"/>
            <a:ext cx="3505200" cy="23083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Class: Four</a:t>
            </a: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Subject: English</a:t>
            </a: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Unite:14 </a:t>
            </a: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Lesson: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Mita’s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 Day</a:t>
            </a: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Time:45 min</a:t>
            </a: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Date: 25/05/2019</a:t>
            </a:r>
            <a:endParaRPr lang="bn-BD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8B50-EF0D-492C-BB34-2651E2505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47D31-E9DB-4D54-AB8F-0E3C032AA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106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4ABCA-AA5F-4EA8-89E8-1D7B6BCA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354B-33C3-4375-88A4-C50F4D836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66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DCF1-782C-4867-AE82-E7DE1B4C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1060-116C-4ADE-8221-4B67DC6A8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90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D8791-F101-4D4B-9018-ACDAE931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F6E17-BE5C-4165-BEC2-3821C8D62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80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6E4F-D8FF-4744-A917-8EC96F9B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84744-63ED-45E2-8FF1-39680EB1A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8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436A-158E-484F-B911-93A5DFCF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A35AE-C180-44D1-B3A4-019024C51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75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4251-CC06-41AA-BA98-70E33F99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A0F4-245F-4CB7-8EB9-89BA96125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2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CD285C-73B9-4E44-ABFA-E30FA6B45656}"/>
              </a:ext>
            </a:extLst>
          </p:cNvPr>
          <p:cNvSpPr txBox="1"/>
          <p:nvPr/>
        </p:nvSpPr>
        <p:spPr>
          <a:xfrm>
            <a:off x="602566" y="5088484"/>
            <a:ext cx="1098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Here you can see </a:t>
            </a:r>
            <a:r>
              <a:rPr lang="en-GB" sz="4800" dirty="0" err="1"/>
              <a:t>apicture</a:t>
            </a:r>
            <a:r>
              <a:rPr lang="en-GB" sz="4800" dirty="0"/>
              <a:t> . She  is </a:t>
            </a:r>
            <a:r>
              <a:rPr lang="en-GB" sz="4800" dirty="0" err="1"/>
              <a:t>Mita</a:t>
            </a:r>
            <a:r>
              <a:rPr lang="en-GB" sz="4800" dirty="0"/>
              <a:t>.  </a:t>
            </a:r>
          </a:p>
        </p:txBody>
      </p:sp>
      <p:pic>
        <p:nvPicPr>
          <p:cNvPr id="6" name="Picture 5" descr="20190219_102455.jpg">
            <a:extLst>
              <a:ext uri="{FF2B5EF4-FFF2-40B4-BE49-F238E27FC236}">
                <a16:creationId xmlns:a16="http://schemas.microsoft.com/office/drawing/2014/main" id="{572B91D8-4D86-46D3-992F-F700F870DB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63824" y="1691694"/>
            <a:ext cx="3352801" cy="302833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40E461-742A-4452-85ED-B0A99FC61B0E}"/>
              </a:ext>
            </a:extLst>
          </p:cNvPr>
          <p:cNvSpPr txBox="1"/>
          <p:nvPr/>
        </p:nvSpPr>
        <p:spPr>
          <a:xfrm>
            <a:off x="1434905" y="342782"/>
            <a:ext cx="8876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 Look at the picture &amp; think alone.</a:t>
            </a:r>
          </a:p>
        </p:txBody>
      </p:sp>
    </p:spTree>
    <p:extLst>
      <p:ext uri="{BB962C8B-B14F-4D97-AF65-F5344CB8AC3E}">
        <p14:creationId xmlns:p14="http://schemas.microsoft.com/office/powerpoint/2010/main" val="72819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073A2C-DF51-4B84-8464-7A2D1FF64739}"/>
              </a:ext>
            </a:extLst>
          </p:cNvPr>
          <p:cNvSpPr txBox="1"/>
          <p:nvPr/>
        </p:nvSpPr>
        <p:spPr>
          <a:xfrm>
            <a:off x="914400" y="3200400"/>
            <a:ext cx="7391400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Mita’s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 Day</a:t>
            </a:r>
          </a:p>
        </p:txBody>
      </p:sp>
      <p:sp>
        <p:nvSpPr>
          <p:cNvPr id="6" name="Horizontal Scroll 4">
            <a:extLst>
              <a:ext uri="{FF2B5EF4-FFF2-40B4-BE49-F238E27FC236}">
                <a16:creationId xmlns:a16="http://schemas.microsoft.com/office/drawing/2014/main" id="{4876213F-D396-4F65-ACB0-51B2131C3D15}"/>
              </a:ext>
            </a:extLst>
          </p:cNvPr>
          <p:cNvSpPr/>
          <p:nvPr/>
        </p:nvSpPr>
        <p:spPr>
          <a:xfrm>
            <a:off x="1066800" y="360218"/>
            <a:ext cx="6934200" cy="2057400"/>
          </a:xfrm>
          <a:prstGeom prst="horizontalScroll">
            <a:avLst/>
          </a:prstGeom>
          <a:solidFill>
            <a:srgbClr val="0070C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Today’s lesson is -</a:t>
            </a:r>
          </a:p>
        </p:txBody>
      </p:sp>
    </p:spTree>
    <p:extLst>
      <p:ext uri="{BB962C8B-B14F-4D97-AF65-F5344CB8AC3E}">
        <p14:creationId xmlns:p14="http://schemas.microsoft.com/office/powerpoint/2010/main" val="271574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4">
            <a:extLst>
              <a:ext uri="{FF2B5EF4-FFF2-40B4-BE49-F238E27FC236}">
                <a16:creationId xmlns:a16="http://schemas.microsoft.com/office/drawing/2014/main" id="{89D69D8C-042B-4F2E-957A-8F9E835F7AE4}"/>
              </a:ext>
            </a:extLst>
          </p:cNvPr>
          <p:cNvSpPr/>
          <p:nvPr/>
        </p:nvSpPr>
        <p:spPr>
          <a:xfrm>
            <a:off x="914400" y="228600"/>
            <a:ext cx="7467600" cy="1600200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Learning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9FC4C-E944-4430-882D-971681BEC63C}"/>
              </a:ext>
            </a:extLst>
          </p:cNvPr>
          <p:cNvSpPr txBox="1"/>
          <p:nvPr/>
        </p:nvSpPr>
        <p:spPr>
          <a:xfrm>
            <a:off x="304800" y="2001982"/>
            <a:ext cx="8534400" cy="3416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Students will be able to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Listening: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1.1.1 recognize sound difference in the context of words.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Speaking: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1.1.1 say words, phrases and sentences with proper sounds and stress.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Reading: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1.5.1  read words, phrases and sentences in the text with proper pronunciation, stress and intonation .</a:t>
            </a:r>
          </a:p>
        </p:txBody>
      </p:sp>
    </p:spTree>
    <p:extLst>
      <p:ext uri="{BB962C8B-B14F-4D97-AF65-F5344CB8AC3E}">
        <p14:creationId xmlns:p14="http://schemas.microsoft.com/office/powerpoint/2010/main" val="34030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219_102455.jpg">
            <a:extLst>
              <a:ext uri="{FF2B5EF4-FFF2-40B4-BE49-F238E27FC236}">
                <a16:creationId xmlns:a16="http://schemas.microsoft.com/office/drawing/2014/main" id="{165CFAFD-5EBE-4BEA-84EA-BF847A1CC3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79070" y="1814765"/>
            <a:ext cx="2550695" cy="28194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A55F70F2-BBC2-433B-A479-2B5F6AC7C6B9}"/>
              </a:ext>
            </a:extLst>
          </p:cNvPr>
          <p:cNvSpPr/>
          <p:nvPr/>
        </p:nvSpPr>
        <p:spPr>
          <a:xfrm rot="10800000" flipV="1">
            <a:off x="3443036" y="425118"/>
            <a:ext cx="5305927" cy="132347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92D050"/>
                </a:solidFill>
              </a:rPr>
              <a:t>Look at the picture &amp; say what do you see.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6E6E0-99AE-4CB2-A35D-23A3C6F404E3}"/>
              </a:ext>
            </a:extLst>
          </p:cNvPr>
          <p:cNvSpPr/>
          <p:nvPr/>
        </p:nvSpPr>
        <p:spPr>
          <a:xfrm>
            <a:off x="2831432" y="4768517"/>
            <a:ext cx="74475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</a:rPr>
              <a:t> </a:t>
            </a:r>
            <a:r>
              <a:rPr lang="en-GB" sz="2800" dirty="0" err="1">
                <a:solidFill>
                  <a:srgbClr val="FFFF00"/>
                </a:solidFill>
              </a:rPr>
              <a:t>Mita</a:t>
            </a:r>
            <a:r>
              <a:rPr lang="en-GB" sz="2800" dirty="0">
                <a:solidFill>
                  <a:srgbClr val="FFFF00"/>
                </a:solidFill>
              </a:rPr>
              <a:t> is in class four. She  gets up at six o’clock.</a:t>
            </a:r>
          </a:p>
        </p:txBody>
      </p:sp>
    </p:spTree>
    <p:extLst>
      <p:ext uri="{BB962C8B-B14F-4D97-AF65-F5344CB8AC3E}">
        <p14:creationId xmlns:p14="http://schemas.microsoft.com/office/powerpoint/2010/main" val="25223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219_103104.jpg">
            <a:extLst>
              <a:ext uri="{FF2B5EF4-FFF2-40B4-BE49-F238E27FC236}">
                <a16:creationId xmlns:a16="http://schemas.microsoft.com/office/drawing/2014/main" id="{D6351F61-E819-4BE1-BBBB-E5D97077D9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68416" y="631657"/>
            <a:ext cx="3276600" cy="448778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2192BF-8DAA-43BF-9BA5-7AB0103BA3DF}"/>
              </a:ext>
            </a:extLst>
          </p:cNvPr>
          <p:cNvSpPr txBox="1"/>
          <p:nvPr/>
        </p:nvSpPr>
        <p:spPr>
          <a:xfrm>
            <a:off x="2711116" y="4675889"/>
            <a:ext cx="5791200" cy="584775"/>
          </a:xfrm>
          <a:prstGeom prst="rect">
            <a:avLst/>
          </a:prstGeom>
          <a:solidFill>
            <a:schemeClr val="accent5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 washes her face.</a:t>
            </a: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741317CD-6B37-4A5B-96F3-B04772CFFC34}"/>
              </a:ext>
            </a:extLst>
          </p:cNvPr>
          <p:cNvSpPr/>
          <p:nvPr/>
        </p:nvSpPr>
        <p:spPr>
          <a:xfrm rot="10800000" flipV="1">
            <a:off x="3431004" y="478015"/>
            <a:ext cx="4652211" cy="58477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</a:rPr>
              <a:t> Look at the picture &amp; say</a:t>
            </a:r>
          </a:p>
        </p:txBody>
      </p:sp>
    </p:spTree>
    <p:extLst>
      <p:ext uri="{BB962C8B-B14F-4D97-AF65-F5344CB8AC3E}">
        <p14:creationId xmlns:p14="http://schemas.microsoft.com/office/powerpoint/2010/main" val="8800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sstaa.jpg">
            <a:extLst>
              <a:ext uri="{FF2B5EF4-FFF2-40B4-BE49-F238E27FC236}">
                <a16:creationId xmlns:a16="http://schemas.microsoft.com/office/drawing/2014/main" id="{76AD5708-7BF5-4F17-A799-4D64769A96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8547" y="1428750"/>
            <a:ext cx="2667000" cy="3543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B71585-8F79-4E39-9598-5664F2B126B8}"/>
              </a:ext>
            </a:extLst>
          </p:cNvPr>
          <p:cNvSpPr txBox="1"/>
          <p:nvPr/>
        </p:nvSpPr>
        <p:spPr>
          <a:xfrm>
            <a:off x="1303421" y="5136862"/>
            <a:ext cx="85344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has breakfast at seven o’clock.</a:t>
            </a: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514EB998-4C65-4E74-AB7A-479EB49EB14F}"/>
              </a:ext>
            </a:extLst>
          </p:cNvPr>
          <p:cNvSpPr/>
          <p:nvPr/>
        </p:nvSpPr>
        <p:spPr>
          <a:xfrm rot="10981088" flipV="1">
            <a:off x="2730543" y="372528"/>
            <a:ext cx="4726226" cy="932446"/>
          </a:xfrm>
          <a:prstGeom prst="wave">
            <a:avLst>
              <a:gd name="adj1" fmla="val 12500"/>
              <a:gd name="adj2" fmla="val -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Look at the picture &amp;say</a:t>
            </a:r>
          </a:p>
        </p:txBody>
      </p:sp>
    </p:spTree>
    <p:extLst>
      <p:ext uri="{BB962C8B-B14F-4D97-AF65-F5344CB8AC3E}">
        <p14:creationId xmlns:p14="http://schemas.microsoft.com/office/powerpoint/2010/main" val="24972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219_102854.jpg">
            <a:extLst>
              <a:ext uri="{FF2B5EF4-FFF2-40B4-BE49-F238E27FC236}">
                <a16:creationId xmlns:a16="http://schemas.microsoft.com/office/drawing/2014/main" id="{DC2C7DCC-5FB3-4BA8-84C1-31E747D0C2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295400"/>
            <a:ext cx="2743200" cy="3657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E6E5ED-848F-42B0-93BE-DA45F396BD5A}"/>
              </a:ext>
            </a:extLst>
          </p:cNvPr>
          <p:cNvSpPr txBox="1"/>
          <p:nvPr/>
        </p:nvSpPr>
        <p:spPr>
          <a:xfrm>
            <a:off x="3056021" y="5181600"/>
            <a:ext cx="5979695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Then she brushes her teeth.</a:t>
            </a: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35A39CBB-39B5-4FD5-98F6-B4789F4B814E}"/>
              </a:ext>
            </a:extLst>
          </p:cNvPr>
          <p:cNvSpPr/>
          <p:nvPr/>
        </p:nvSpPr>
        <p:spPr>
          <a:xfrm>
            <a:off x="3370846" y="212558"/>
            <a:ext cx="5075322" cy="85424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Look at the picture.</a:t>
            </a:r>
          </a:p>
        </p:txBody>
      </p:sp>
    </p:spTree>
    <p:extLst>
      <p:ext uri="{BB962C8B-B14F-4D97-AF65-F5344CB8AC3E}">
        <p14:creationId xmlns:p14="http://schemas.microsoft.com/office/powerpoint/2010/main" val="39452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326</Words>
  <Application>Microsoft Office PowerPoint</Application>
  <PresentationFormat>Widescreen</PresentationFormat>
  <Paragraphs>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</cp:revision>
  <dcterms:created xsi:type="dcterms:W3CDTF">2020-04-11T05:08:34Z</dcterms:created>
  <dcterms:modified xsi:type="dcterms:W3CDTF">2020-04-11T06:36:48Z</dcterms:modified>
</cp:coreProperties>
</file>