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78" r:id="rId6"/>
    <p:sldId id="279" r:id="rId7"/>
    <p:sldId id="269" r:id="rId8"/>
    <p:sldId id="261" r:id="rId9"/>
    <p:sldId id="259" r:id="rId10"/>
    <p:sldId id="262" r:id="rId11"/>
    <p:sldId id="263" r:id="rId12"/>
    <p:sldId id="272" r:id="rId13"/>
    <p:sldId id="274" r:id="rId14"/>
    <p:sldId id="275" r:id="rId15"/>
    <p:sldId id="276" r:id="rId16"/>
    <p:sldId id="277" r:id="rId17"/>
    <p:sldId id="273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69B0E705-0762-4344-9221-E3B2648A437E}">
          <p14:sldIdLst>
            <p14:sldId id="256"/>
            <p14:sldId id="257"/>
            <p14:sldId id="258"/>
            <p14:sldId id="271"/>
            <p14:sldId id="278"/>
            <p14:sldId id="279"/>
            <p14:sldId id="269"/>
            <p14:sldId id="261"/>
            <p14:sldId id="259"/>
            <p14:sldId id="262"/>
            <p14:sldId id="268"/>
            <p14:sldId id="263"/>
            <p14:sldId id="272"/>
            <p14:sldId id="274"/>
            <p14:sldId id="275"/>
            <p14:sldId id="276"/>
            <p14:sldId id="277"/>
            <p14:sldId id="273"/>
            <p14:sldId id="266"/>
            <p14:sldId id="267"/>
          </p14:sldIdLst>
        </p14:section>
        <p14:section name="Untitled Section" id="{D097C2CE-837A-467B-934C-E7D6F70B48C6}">
          <p14:sldIdLst/>
        </p14:section>
        <p14:section name="Untitled Section" id="{1AC924B7-0C3B-42D5-A26F-CCAC774F537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38C38-FBC0-4E82-B4F6-3FC6FDAEB51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0D03F-56CD-4986-AC2C-D2378859E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90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D03F-56CD-4986-AC2C-D2378859E9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97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533400"/>
            <a:ext cx="68580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ওরাহমাতুল্লাহ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6" y="0"/>
            <a:ext cx="91059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533400" y="381000"/>
            <a:ext cx="8382000" cy="23622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</a:rPr>
              <a:t>স্বাগতম</a:t>
            </a:r>
            <a:endParaRPr lang="en-US" sz="19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5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447800" y="381000"/>
            <a:ext cx="4419600" cy="12192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79400" y="1905000"/>
            <a:ext cx="8839200" cy="32004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সালাত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কাকে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বলে</a:t>
            </a:r>
            <a:r>
              <a:rPr lang="en-US" sz="54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723900" y="3124200"/>
            <a:ext cx="6858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6616700" y="342900"/>
            <a:ext cx="2057400" cy="1219200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</a:rPr>
              <a:t> ৫মি.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67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gnetic Disk 7"/>
          <p:cNvSpPr/>
          <p:nvPr/>
        </p:nvSpPr>
        <p:spPr>
          <a:xfrm>
            <a:off x="6629400" y="384042"/>
            <a:ext cx="2362200" cy="1219200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সময়</a:t>
            </a:r>
            <a:r>
              <a:rPr lang="en-US" sz="3200" b="1" dirty="0" smtClean="0">
                <a:solidFill>
                  <a:schemeClr val="bg1"/>
                </a:solidFill>
              </a:rPr>
              <a:t> ৭+৫=১২মি.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 rot="313254">
            <a:off x="75642" y="14671"/>
            <a:ext cx="6478111" cy="195794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জোড়ায় </a:t>
            </a:r>
            <a:r>
              <a:rPr lang="en-US" sz="5400" b="1" dirty="0" err="1" smtClean="0">
                <a:solidFill>
                  <a:srgbClr val="FF0000"/>
                </a:solidFill>
              </a:rPr>
              <a:t>কাজ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 rot="510239">
            <a:off x="1107117" y="2302523"/>
            <a:ext cx="6265942" cy="41148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সালাতের </a:t>
            </a:r>
            <a:r>
              <a:rPr lang="en-US" sz="5400" b="1" dirty="0" err="1" smtClean="0"/>
              <a:t>তিনটি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ধর্মীয়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গুরুত্ব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লিখ</a:t>
            </a:r>
            <a:r>
              <a:rPr lang="en-US" sz="5400" b="1" dirty="0" smtClean="0"/>
              <a:t>-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339462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81000"/>
            <a:ext cx="48006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4546882"/>
            <a:ext cx="7620000" cy="10255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খোজ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4" t="1818" r="650" b="3182"/>
          <a:stretch/>
        </p:blipFill>
        <p:spPr>
          <a:xfrm>
            <a:off x="5029200" y="368300"/>
            <a:ext cx="4114800" cy="374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643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d. Yunus Azad\Desktop\fi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27" y="457200"/>
            <a:ext cx="4147673" cy="4511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759" y="5174418"/>
            <a:ext cx="8578041" cy="10255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Md. Yunus Azad\Desktop\IMG_119685118390825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87"/>
          <a:stretch/>
        </p:blipFill>
        <p:spPr bwMode="auto">
          <a:xfrm>
            <a:off x="4279901" y="457200"/>
            <a:ext cx="4787900" cy="4511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817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6" y="320794"/>
            <a:ext cx="4460901" cy="4327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4876800"/>
            <a:ext cx="70866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মুসল্লিদের </a:t>
            </a:r>
            <a:r>
              <a:rPr lang="en-US" sz="6000" b="1" dirty="0" err="1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bn-BD" sz="60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d. Yunus Azad\Desktop\4\1230747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394"/>
            <a:ext cx="4343400" cy="43528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95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4635401"/>
            <a:ext cx="591616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শৃঙ্খলাবোধ,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সময়ানুবর্তিতা ও আনুগত্যের শিক্ষা দেয়</a:t>
            </a:r>
            <a:endParaRPr lang="bn-BD" sz="54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F:\Desktop-2\Mobile pic\salat\a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155039" cy="4102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72" b="11582"/>
          <a:stretch/>
        </p:blipFill>
        <p:spPr bwMode="auto">
          <a:xfrm>
            <a:off x="220605" y="228600"/>
            <a:ext cx="4533110" cy="425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F:\My Pictures\watch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5" y="4635400"/>
            <a:ext cx="3132195" cy="23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898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 rot="514205">
            <a:off x="181795" y="399688"/>
            <a:ext cx="5359886" cy="2216400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দলীয়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3" name="Flowchart: Decision 2"/>
          <p:cNvSpPr/>
          <p:nvPr/>
        </p:nvSpPr>
        <p:spPr>
          <a:xfrm>
            <a:off x="5486400" y="533400"/>
            <a:ext cx="3657600" cy="1752600"/>
          </a:xfrm>
          <a:prstGeom prst="flowChartDecis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সময়</a:t>
            </a:r>
            <a:r>
              <a:rPr lang="en-US" sz="2800" b="1" dirty="0" smtClean="0"/>
              <a:t> : ১২+৫=১৭</a:t>
            </a:r>
            <a:endParaRPr lang="en-US" sz="2800" b="1" dirty="0"/>
          </a:p>
        </p:txBody>
      </p:sp>
      <p:sp>
        <p:nvSpPr>
          <p:cNvPr id="4" name="Oval 3"/>
          <p:cNvSpPr/>
          <p:nvPr/>
        </p:nvSpPr>
        <p:spPr>
          <a:xfrm>
            <a:off x="1143000" y="3003078"/>
            <a:ext cx="7620000" cy="35501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তোমাদের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সালাত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মানুষের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সামাজিক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উপকার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করে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দলীয়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ভাবে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বর্ণনা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</a:t>
            </a:r>
            <a:r>
              <a:rPr lang="en-US" sz="4000" b="1" dirty="0" smtClean="0"/>
              <a:t>-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62503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0469" y="-196162"/>
            <a:ext cx="9895691" cy="7232802"/>
            <a:chOff x="1932285" y="787649"/>
            <a:chExt cx="8266382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157442" y="2959990"/>
              <a:ext cx="4845824" cy="666370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3624981" y="1086498"/>
            <a:ext cx="4648200" cy="5486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সালাতের </a:t>
            </a:r>
            <a:r>
              <a:rPr lang="en-US" sz="3200" dirty="0" err="1" smtClean="0">
                <a:solidFill>
                  <a:schemeClr val="tx1"/>
                </a:solidFill>
              </a:rPr>
              <a:t>মাধ্যমে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901700" y="1219200"/>
            <a:ext cx="2514600" cy="12192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49300" y="2471506"/>
            <a:ext cx="2667000" cy="126492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36599" y="3736426"/>
            <a:ext cx="2679701" cy="1292141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45313" y="5064676"/>
            <a:ext cx="2770987" cy="1249522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4114800" y="1492780"/>
            <a:ext cx="3810000" cy="13716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4114799" y="3209312"/>
            <a:ext cx="3852521" cy="917026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4038600" y="4267200"/>
            <a:ext cx="3810000" cy="9906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olded Corner 20"/>
          <p:cNvSpPr/>
          <p:nvPr/>
        </p:nvSpPr>
        <p:spPr>
          <a:xfrm>
            <a:off x="4038600" y="5402496"/>
            <a:ext cx="3810000" cy="8382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4152" y="1505480"/>
            <a:ext cx="1748273" cy="17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981" y="3102804"/>
            <a:ext cx="1748273" cy="17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841" y="4176651"/>
            <a:ext cx="1748273" cy="17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1830" y="5105400"/>
            <a:ext cx="1748273" cy="17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ular Callout 25"/>
          <p:cNvSpPr/>
          <p:nvPr/>
        </p:nvSpPr>
        <p:spPr>
          <a:xfrm>
            <a:off x="1600200" y="228600"/>
            <a:ext cx="4495800" cy="762000"/>
          </a:xfrm>
          <a:prstGeom prst="wedgeRoundRectCallout">
            <a:avLst>
              <a:gd name="adj1" fmla="val -5876"/>
              <a:gd name="adj2" fmla="val 737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AF260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dirty="0" smtClean="0">
                <a:solidFill>
                  <a:srgbClr val="AF260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AF260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600" dirty="0" smtClean="0">
                <a:solidFill>
                  <a:srgbClr val="AF260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AF260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600" dirty="0" smtClean="0">
                <a:solidFill>
                  <a:srgbClr val="AF260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600" dirty="0">
              <a:solidFill>
                <a:srgbClr val="AF260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73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242455" y="-25400"/>
            <a:ext cx="8534400" cy="175846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52400" y="4343400"/>
            <a:ext cx="9220201" cy="25146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অশ্লিল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0" y="1905001"/>
            <a:ext cx="4038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9900" y="1905001"/>
            <a:ext cx="4495801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6940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1682262"/>
            <a:ext cx="5562600" cy="2667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5000" y="304800"/>
            <a:ext cx="8915400" cy="59904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000" y="-27824"/>
            <a:ext cx="7073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295400"/>
            <a:ext cx="4294909" cy="4999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799"/>
            <a:ext cx="4724400" cy="5509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2708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52400" y="29307"/>
            <a:ext cx="8915400" cy="1686791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16098"/>
            <a:ext cx="8915400" cy="51419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§"/>
            </a:pP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3657600" y="1716098"/>
            <a:ext cx="5181600" cy="4800600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4400" dirty="0" smtClean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4400" dirty="0" smtClean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নিজমেহার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শাহরাস্তি,চাঁদপুর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rgbClr val="1F497D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2590800"/>
            <a:ext cx="2514600" cy="2907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D_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67000"/>
            <a:ext cx="2057400" cy="2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86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990599" y="-228600"/>
            <a:ext cx="6400800" cy="205740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81000" y="1828800"/>
            <a:ext cx="8534399" cy="477324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০মিনিট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20.১০.২০১৯ইং 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80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 Yunus Azad\Desktop\800px-Pahang_state_mos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" y="-228600"/>
            <a:ext cx="7924800" cy="3558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52600" y="3352408"/>
            <a:ext cx="4648200" cy="7004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এই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ঘরে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আদায়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করা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হয়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 descr="C:\Users\Md. Yunus Azad\Desktop\IMG_119685118390825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87"/>
          <a:stretch/>
        </p:blipFill>
        <p:spPr bwMode="auto">
          <a:xfrm>
            <a:off x="213359" y="4206240"/>
            <a:ext cx="540272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715000" y="4876800"/>
            <a:ext cx="3352800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প্রাপ্ত বয়স্কদের উপর ফরজ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73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26" r="-534" b="8510"/>
          <a:stretch/>
        </p:blipFill>
        <p:spPr bwMode="auto">
          <a:xfrm>
            <a:off x="77115" y="228600"/>
            <a:ext cx="4265370" cy="4629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5486400"/>
            <a:ext cx="3505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৬২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বার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এসেছে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0800000">
            <a:off x="1447800" y="4926330"/>
            <a:ext cx="1143000" cy="552450"/>
          </a:xfrm>
          <a:prstGeom prst="downArrow">
            <a:avLst>
              <a:gd name="adj1" fmla="val 194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01523" y="340704"/>
            <a:ext cx="3989077" cy="5000916"/>
            <a:chOff x="4789163" y="228600"/>
            <a:chExt cx="3989077" cy="50009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89163" y="228600"/>
              <a:ext cx="3973837" cy="248049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04403" y="2709094"/>
              <a:ext cx="3973837" cy="2520422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4716763" y="5486400"/>
            <a:ext cx="4274837" cy="1143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নারী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পুরুষ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সকলের</a:t>
            </a:r>
            <a:r>
              <a:rPr lang="en-US" sz="4000" dirty="0" smtClean="0">
                <a:solidFill>
                  <a:schemeClr val="tx1"/>
                </a:solidFill>
              </a:rPr>
              <a:t> উপর ফরজ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31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399"/>
            <a:ext cx="8839200" cy="4953001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1333500" y="5090160"/>
            <a:ext cx="6477000" cy="1219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এই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ঘরের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দিকে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ফিরে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পড়তে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437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71600" y="0"/>
            <a:ext cx="6248400" cy="1828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115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801" y="1676400"/>
            <a:ext cx="6934200" cy="1751787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048000"/>
            <a:ext cx="6858000" cy="3320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9631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533400" y="23446"/>
            <a:ext cx="8229600" cy="218635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endParaRPr lang="en-US" sz="4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38100" y="2209801"/>
            <a:ext cx="9220200" cy="46355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v"/>
            </a:pPr>
            <a:endParaRPr lang="en-US" sz="5400" b="1" dirty="0" smtClean="0"/>
          </a:p>
          <a:p>
            <a:endParaRPr lang="en-US" sz="5400" b="1" dirty="0" smtClean="0"/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endParaRPr lang="en-US" sz="5400" b="1" dirty="0" smtClean="0"/>
          </a:p>
          <a:p>
            <a:pPr marL="857250" indent="-857250">
              <a:buFont typeface="Wingdings" panose="05000000000000000000" pitchFamily="2" charset="2"/>
              <a:buChar char="v"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346977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0"/>
            <a:ext cx="3200400" cy="2606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377440"/>
            <a:ext cx="2819400" cy="7467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নির্দিষ্ট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সময়ে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043362" y="2438400"/>
            <a:ext cx="3530601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নির্দিষ্ট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নিয়মে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326" y="33020"/>
            <a:ext cx="4968874" cy="2329180"/>
          </a:xfrm>
          <a:prstGeom prst="rect">
            <a:avLst/>
          </a:prstGeom>
        </p:spPr>
      </p:pic>
      <p:pic>
        <p:nvPicPr>
          <p:cNvPr id="12" name="Picture 2" descr="C:\Users\Md. Yunus Azad\Desktop\f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9489"/>
            <a:ext cx="4562474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376237" y="5930289"/>
            <a:ext cx="4267200" cy="779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Md. Yunus Azad\Desktop\Mobile pic\IMG_49857281188557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759" y="3276600"/>
            <a:ext cx="376764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47759" y="5930289"/>
            <a:ext cx="3767641" cy="779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সন্তুষ্টির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77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1698</TotalTime>
  <Words>201</Words>
  <Application>Microsoft Office PowerPoint</Application>
  <PresentationFormat>On-screen Show (4:3)</PresentationFormat>
  <Paragraphs>57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NAME IS OMAR FARUK</dc:title>
  <dc:creator>Doel-1612i3</dc:creator>
  <cp:lastModifiedBy>Dell</cp:lastModifiedBy>
  <cp:revision>220</cp:revision>
  <dcterms:created xsi:type="dcterms:W3CDTF">2006-08-16T00:00:00Z</dcterms:created>
  <dcterms:modified xsi:type="dcterms:W3CDTF">2020-04-21T14:38:45Z</dcterms:modified>
</cp:coreProperties>
</file>