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1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6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1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6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8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0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0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0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1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E643E31B-FCD9-4F04-888C-227F6D72D9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0408306-6284-4887-AADB-9E2A4F14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7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46792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406" y="1636294"/>
            <a:ext cx="3778470" cy="35043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936932" y="2758239"/>
            <a:ext cx="1428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Star</a:t>
            </a:r>
            <a:endParaRPr lang="en-IN" sz="5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402" y="1636295"/>
            <a:ext cx="3681664" cy="35043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5829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85" y="1323474"/>
            <a:ext cx="7456899" cy="41646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8816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4463716" y="1215195"/>
            <a:ext cx="2550695" cy="830997"/>
          </a:xfrm>
          <a:prstGeom prst="rect">
            <a:avLst/>
          </a:prstGeom>
          <a:solidFill>
            <a:schemeClr val="tx1"/>
          </a:solidFill>
          <a:ln>
            <a:prstDash val="lg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/>
              <a:t>একক কাজ </a:t>
            </a:r>
            <a:endParaRPr lang="en-IN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1552823" y="2333172"/>
            <a:ext cx="910715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/>
              <a:t>কেন্দ্রীয় হাবের সাথে যুক্ত থাকে কোন টপোলজি?</a:t>
            </a:r>
            <a:endParaRPr lang="en-IN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310" y="3465093"/>
            <a:ext cx="2766580" cy="21295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6272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1732547" y="3272589"/>
            <a:ext cx="8625891" cy="2070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 ৫ টি টপোলজির নাম লিখ। </a:t>
            </a:r>
            <a:endParaRPr lang="en-IN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4806358" y="1462450"/>
            <a:ext cx="262443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b="1" u="sng" dirty="0">
                <a:solidFill>
                  <a:schemeClr val="bg1"/>
                </a:solidFill>
              </a:rPr>
              <a:t>জোড়ায় কাজ</a:t>
            </a:r>
            <a:endParaRPr lang="en-US" sz="4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9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4490335" y="1152392"/>
            <a:ext cx="2533317" cy="54840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দলীয় কাজ </a:t>
            </a:r>
            <a:endParaRPr lang="en-IN" sz="3600" dirty="0"/>
          </a:p>
        </p:txBody>
      </p:sp>
      <p:sp>
        <p:nvSpPr>
          <p:cNvPr id="5" name="Rectangle 4"/>
          <p:cNvSpPr/>
          <p:nvPr/>
        </p:nvSpPr>
        <p:spPr>
          <a:xfrm>
            <a:off x="1488827" y="1941024"/>
            <a:ext cx="9147090" cy="7179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রিং টপোলজি ও স্টার টপোলজির মধ্যে ৩ টি পার্থক্য লিখ।  </a:t>
            </a:r>
            <a:endParaRPr lang="en-IN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146" y="2899207"/>
            <a:ext cx="3176337" cy="26130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810" y="2899207"/>
            <a:ext cx="3173737" cy="26130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4606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2983837" y="1167174"/>
            <a:ext cx="2750720" cy="6140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মূল্যায়ন</a:t>
            </a:r>
            <a:r>
              <a:rPr lang="bn-IN" sz="1050" dirty="0" smtClean="0"/>
              <a:t> </a:t>
            </a:r>
            <a:endParaRPr lang="en-IN" sz="10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74" y="1240681"/>
            <a:ext cx="2502136" cy="19516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1607726" y="2280361"/>
            <a:ext cx="5502943" cy="7513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গাছের মতো দেখতে টপোলজিটির নাম কী? </a:t>
            </a:r>
            <a:endParaRPr lang="en-IN" sz="3200" dirty="0"/>
          </a:p>
        </p:txBody>
      </p:sp>
      <p:sp>
        <p:nvSpPr>
          <p:cNvPr id="7" name="Rectangle 6"/>
          <p:cNvSpPr/>
          <p:nvPr/>
        </p:nvSpPr>
        <p:spPr>
          <a:xfrm>
            <a:off x="1688000" y="4176512"/>
            <a:ext cx="5242760" cy="7106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বৃত্তের মতো দেখতে টপোলজির নাম কী?  </a:t>
            </a:r>
            <a:endParaRPr lang="en-IN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207" y="3457050"/>
            <a:ext cx="2502136" cy="2125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7248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213434" y="1244361"/>
            <a:ext cx="3763504" cy="108133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1"/>
                </a:solidFill>
              </a:rPr>
              <a:t>বাড়ির কাজ </a:t>
            </a:r>
            <a:endParaRPr lang="en-IN" sz="5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1311" y="2809976"/>
            <a:ext cx="9047749" cy="12380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টপোলজির উপর একটি পোস্টার তৈরি করে নিয়ে আনবে। 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840011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876"/>
            <a:ext cx="12192000" cy="70008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373983" y="895830"/>
            <a:ext cx="348615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chemeClr val="bg1"/>
                </a:solidFill>
              </a:rPr>
              <a:t>সবাইকে</a:t>
            </a:r>
            <a:r>
              <a:rPr lang="bn-IN" dirty="0" smtClean="0"/>
              <a:t> 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5650456" y="1082843"/>
            <a:ext cx="4957762" cy="19573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3800" dirty="0" smtClean="0"/>
              <a:t>ধন্যবাদ </a:t>
            </a:r>
            <a:endParaRPr lang="en-IN" sz="13800" dirty="0"/>
          </a:p>
        </p:txBody>
      </p:sp>
      <p:sp>
        <p:nvSpPr>
          <p:cNvPr id="6" name="Rectangle 5"/>
          <p:cNvSpPr/>
          <p:nvPr/>
        </p:nvSpPr>
        <p:spPr>
          <a:xfrm>
            <a:off x="6114425" y="4608097"/>
            <a:ext cx="4493793" cy="9143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</a:rPr>
              <a:t>আজকের ক্লাস এখানেই শেষ করছি </a:t>
            </a:r>
            <a:endParaRPr lang="en-IN" sz="32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58" y="895830"/>
            <a:ext cx="9480884" cy="4680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907381" y="2061536"/>
            <a:ext cx="348615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chemeClr val="bg1"/>
                </a:solidFill>
              </a:rPr>
              <a:t>সবাইকে</a:t>
            </a:r>
            <a:r>
              <a:rPr lang="bn-IN" dirty="0" smtClean="0"/>
              <a:t> 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5382378" y="3845449"/>
            <a:ext cx="4303043" cy="16763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3800" dirty="0" smtClean="0"/>
              <a:t>ধন্যবাদ </a:t>
            </a:r>
            <a:endParaRPr lang="en-IN" sz="13800" dirty="0"/>
          </a:p>
        </p:txBody>
      </p:sp>
    </p:spTree>
    <p:extLst>
      <p:ext uri="{BB962C8B-B14F-4D97-AF65-F5344CB8AC3E}">
        <p14:creationId xmlns:p14="http://schemas.microsoft.com/office/powerpoint/2010/main" val="1063264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37" y="1070811"/>
            <a:ext cx="9468851" cy="4680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38" y="1070811"/>
            <a:ext cx="9468850" cy="4680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161618" y="1070811"/>
            <a:ext cx="805429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3900" dirty="0" smtClean="0">
                <a:solidFill>
                  <a:schemeClr val="bg1"/>
                </a:solidFill>
              </a:rPr>
              <a:t>স্বাগতম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31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Terminator 2"/>
          <p:cNvSpPr/>
          <p:nvPr/>
        </p:nvSpPr>
        <p:spPr>
          <a:xfrm>
            <a:off x="4767943" y="1171837"/>
            <a:ext cx="2403566" cy="627017"/>
          </a:xfrm>
          <a:prstGeom prst="flowChartTerminator">
            <a:avLst/>
          </a:prstGeom>
          <a:solidFill>
            <a:schemeClr val="accent1">
              <a:lumMod val="75000"/>
            </a:schemeClr>
          </a:solidFill>
          <a:ln w="57150">
            <a:solidFill>
              <a:srgbClr val="FF00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571761" y="1852797"/>
            <a:ext cx="43158" cy="3800488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38212" y="3365641"/>
            <a:ext cx="3965021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</a:rPr>
              <a:t>মোজাম্মেল হোসেন</a:t>
            </a:r>
          </a:p>
          <a:p>
            <a:r>
              <a:rPr lang="bn-IN" sz="2400" dirty="0" smtClean="0">
                <a:solidFill>
                  <a:schemeClr val="bg1"/>
                </a:solidFill>
              </a:rPr>
              <a:t>সহকারী শিক্ষক আইসিটি</a:t>
            </a:r>
          </a:p>
          <a:p>
            <a:r>
              <a:rPr lang="bn-IN" sz="2400" dirty="0" smtClean="0">
                <a:solidFill>
                  <a:schemeClr val="bg1"/>
                </a:solidFill>
              </a:rPr>
              <a:t>ডিপি উচ্চ বিদ্যালয়</a:t>
            </a:r>
          </a:p>
          <a:p>
            <a:r>
              <a:rPr lang="bn-IN" sz="2400" dirty="0" smtClean="0">
                <a:solidFill>
                  <a:schemeClr val="bg1"/>
                </a:solidFill>
              </a:rPr>
              <a:t>ইটনা,কিশোরগঞ্জ।</a:t>
            </a:r>
          </a:p>
          <a:p>
            <a:r>
              <a:rPr lang="bn-IN" sz="2400" dirty="0" smtClean="0">
                <a:solidFill>
                  <a:schemeClr val="bg1"/>
                </a:solidFill>
              </a:rPr>
              <a:t>মোবাইলঃ০১৭১৭৭৬১৭৯২</a:t>
            </a:r>
          </a:p>
          <a:p>
            <a:r>
              <a:rPr lang="bn-IN" sz="2400" dirty="0" smtClean="0">
                <a:solidFill>
                  <a:schemeClr val="bg1"/>
                </a:solidFill>
              </a:rPr>
              <a:t>ইমেইলঃ </a:t>
            </a:r>
            <a:r>
              <a:rPr lang="en-US" sz="2400" dirty="0" smtClean="0">
                <a:solidFill>
                  <a:schemeClr val="bg1"/>
                </a:solidFill>
              </a:rPr>
              <a:t>hosen09@gmail.com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62901" y="1171837"/>
            <a:ext cx="2247838" cy="210224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51616" y="2574539"/>
            <a:ext cx="4734978" cy="28315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  </a:t>
            </a:r>
          </a:p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সংখ্যাঃ ৫০</a:t>
            </a:r>
          </a:p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21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04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IN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164" y="3422114"/>
            <a:ext cx="1286496" cy="177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0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223" y="1491215"/>
            <a:ext cx="4864641" cy="40035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2" y="1491214"/>
            <a:ext cx="3801979" cy="40035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0566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610" y="1428081"/>
            <a:ext cx="4211053" cy="40018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104" y="1428081"/>
            <a:ext cx="4295275" cy="40018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963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66" y="-156419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Terminator 2"/>
          <p:cNvSpPr/>
          <p:nvPr/>
        </p:nvSpPr>
        <p:spPr>
          <a:xfrm rot="10800000" flipH="1" flipV="1">
            <a:off x="2102478" y="2987507"/>
            <a:ext cx="7754112" cy="1921377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3800" dirty="0" smtClean="0"/>
              <a:t>টপোলজি </a:t>
            </a:r>
            <a:endParaRPr lang="en-IN" sz="13800" dirty="0"/>
          </a:p>
        </p:txBody>
      </p:sp>
      <p:sp>
        <p:nvSpPr>
          <p:cNvPr id="2" name="Flowchart: Terminator 1"/>
          <p:cNvSpPr/>
          <p:nvPr/>
        </p:nvSpPr>
        <p:spPr>
          <a:xfrm>
            <a:off x="4331207" y="1383632"/>
            <a:ext cx="3296653" cy="866274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IN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01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977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Terminator 2"/>
          <p:cNvSpPr/>
          <p:nvPr/>
        </p:nvSpPr>
        <p:spPr>
          <a:xfrm>
            <a:off x="4403559" y="1130968"/>
            <a:ext cx="2237874" cy="737521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dirty="0" smtClean="0"/>
              <a:t>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443788" y="3331194"/>
            <a:ext cx="9480885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টপোলজি কী তা সংজ্ঞায়িত করতে 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বিভিন্ন প্রকার টপোলজির নাম লিখতে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বর্ণনা করতে পারবে। </a:t>
            </a:r>
            <a:endParaRPr lang="e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3789" y="2083407"/>
            <a:ext cx="9276348" cy="8146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5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785195" y="1024666"/>
            <a:ext cx="8574005" cy="70788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/>
              <a:t>ভিন্ন ভিন্ন পদ্ধতিতে কম্পিউটারের নেটওয়ার্ক টপোলজি    </a:t>
            </a:r>
            <a:endParaRPr lang="en-IN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854" y="1949113"/>
            <a:ext cx="4093335" cy="35658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452" y="1949113"/>
            <a:ext cx="4336753" cy="34936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3338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32" y="1491916"/>
            <a:ext cx="4310281" cy="39704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955" y="1491916"/>
            <a:ext cx="4474995" cy="39704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0255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257</TotalTime>
  <Words>145</Words>
  <Application>Microsoft Office PowerPoint</Application>
  <PresentationFormat>Widescreen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Corbel</vt:lpstr>
      <vt:lpstr>NikoshBAN</vt:lpstr>
      <vt:lpstr>Vrinda</vt:lpstr>
      <vt:lpstr>Wingdings 2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DHS</dc:creator>
  <cp:lastModifiedBy>DHS</cp:lastModifiedBy>
  <cp:revision>75</cp:revision>
  <dcterms:created xsi:type="dcterms:W3CDTF">2020-04-13T13:29:02Z</dcterms:created>
  <dcterms:modified xsi:type="dcterms:W3CDTF">2020-04-21T09:02:59Z</dcterms:modified>
</cp:coreProperties>
</file>