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8" r:id="rId2"/>
    <p:sldId id="292" r:id="rId3"/>
    <p:sldId id="327" r:id="rId4"/>
    <p:sldId id="283" r:id="rId5"/>
    <p:sldId id="294" r:id="rId6"/>
    <p:sldId id="295" r:id="rId7"/>
    <p:sldId id="328" r:id="rId8"/>
    <p:sldId id="312" r:id="rId9"/>
    <p:sldId id="329" r:id="rId10"/>
    <p:sldId id="322" r:id="rId11"/>
    <p:sldId id="291" r:id="rId12"/>
    <p:sldId id="270" r:id="rId13"/>
    <p:sldId id="271" r:id="rId1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003366"/>
    <a:srgbClr val="003300"/>
    <a:srgbClr val="E47073"/>
    <a:srgbClr val="660066"/>
    <a:srgbClr val="3333FF"/>
    <a:srgbClr val="006600"/>
    <a:srgbClr val="CC00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22" y="4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84B88-128E-4FC9-9F02-97FC8DA32D82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93C12B-C9A3-4125-A559-0DDDFF74CB20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35249B-A7E8-419E-994F-A2E6A88CE52E}" type="parTrans" cxnId="{EAAA87BE-EDB5-4E99-BC41-EE64D8FD2E4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7590ED-A43B-4361-BCCE-694342566D86}" type="sibTrans" cxnId="{EAAA87BE-EDB5-4E99-BC41-EE64D8FD2E4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97BD69-87E3-4443-9358-5947688168E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656D1-F620-4DAF-892D-2F61B3636BD6}" type="parTrans" cxnId="{1D6748CD-9456-4BF5-8DF8-AF35EE3B462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3DED88-0411-4A91-A12E-A5934442D583}" type="sibTrans" cxnId="{1D6748CD-9456-4BF5-8DF8-AF35EE3B462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9D4F01-2208-41B9-85C8-EEAD83FF82BD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পুরোপুরি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B2900D-40E6-4622-929A-5498EA599E81}" type="parTrans" cxnId="{60448B9C-5FD8-4DC8-9985-AD40BC350F7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D091F2-FFF2-4727-907B-FDCCEFA02C0B}" type="sibTrans" cxnId="{60448B9C-5FD8-4DC8-9985-AD40BC350F7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D4AD7F-176B-4584-9226-2FD3D3241C3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রূপান্তরের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বিকল্প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507B38-271E-4266-A149-4E941C802B3D}" type="parTrans" cxnId="{176DA2B2-F57C-4D10-8B2C-34EE4FB51EC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89EBF1-08EA-4278-978F-4360A38F9089}" type="sibTrans" cxnId="{176DA2B2-F57C-4D10-8B2C-34EE4FB51EC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AED35B-3988-4F4D-89F0-CED592EE505F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13372B-D870-4AEC-B081-942523204273}" type="parTrans" cxnId="{4E44BB32-CFBD-4F80-8B05-5EF79257F86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AF3058-9ED1-45BA-A2BA-13BD59FC9E6E}" type="sibTrans" cxnId="{4E44BB32-CFBD-4F80-8B05-5EF79257F86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7771FC-B4C8-490E-AC5A-ED4D4FF12EF7}">
      <dgm:prSet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ভোগ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38DC1B-9F02-44BC-BF09-8AAE396CDE9D}" type="parTrans" cxnId="{88999500-2206-4E78-AA34-C27BC82EEABC}">
      <dgm:prSet/>
      <dgm:spPr/>
      <dgm:t>
        <a:bodyPr/>
        <a:lstStyle/>
        <a:p>
          <a:endParaRPr lang="en-US"/>
        </a:p>
      </dgm:t>
    </dgm:pt>
    <dgm:pt modelId="{817D7DBB-C541-47C5-B94D-97E1CD841ED5}" type="sibTrans" cxnId="{88999500-2206-4E78-AA34-C27BC82EEABC}">
      <dgm:prSet/>
      <dgm:spPr/>
      <dgm:t>
        <a:bodyPr/>
        <a:lstStyle/>
        <a:p>
          <a:endParaRPr lang="en-US"/>
        </a:p>
      </dgm:t>
    </dgm:pt>
    <dgm:pt modelId="{1C754C09-4DF8-4093-B703-9BBD062E58BE}" type="pres">
      <dgm:prSet presAssocID="{D8584B88-128E-4FC9-9F02-97FC8DA32D8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62EDF7-51C4-4003-93CA-4F10C9216293}" type="pres">
      <dgm:prSet presAssocID="{F493C12B-C9A3-4125-A559-0DDDFF74CB20}" presName="centerShape" presStyleLbl="node0" presStyleIdx="0" presStyleCnt="1"/>
      <dgm:spPr/>
      <dgm:t>
        <a:bodyPr/>
        <a:lstStyle/>
        <a:p>
          <a:endParaRPr lang="en-US"/>
        </a:p>
      </dgm:t>
    </dgm:pt>
    <dgm:pt modelId="{5B24B10B-54BE-4696-BA2C-F9EEE3C413E9}" type="pres">
      <dgm:prSet presAssocID="{2B4656D1-F620-4DAF-892D-2F61B3636BD6}" presName="parTrans" presStyleLbl="sibTrans2D1" presStyleIdx="0" presStyleCnt="5"/>
      <dgm:spPr/>
    </dgm:pt>
    <dgm:pt modelId="{96BC3F2A-13C9-4FBF-9965-5D900A9C6DE6}" type="pres">
      <dgm:prSet presAssocID="{2B4656D1-F620-4DAF-892D-2F61B3636BD6}" presName="connectorText" presStyleLbl="sibTrans2D1" presStyleIdx="0" presStyleCnt="5"/>
      <dgm:spPr/>
    </dgm:pt>
    <dgm:pt modelId="{8E097834-1EAB-4F84-9171-AFBC685FA3A3}" type="pres">
      <dgm:prSet presAssocID="{6297BD69-87E3-4443-9358-5947688168E2}" presName="node" presStyleLbl="node1" presStyleIdx="0" presStyleCnt="5">
        <dgm:presLayoutVars>
          <dgm:bulletEnabled val="1"/>
        </dgm:presLayoutVars>
      </dgm:prSet>
      <dgm:spPr/>
    </dgm:pt>
    <dgm:pt modelId="{EA3DB4F1-FE3B-4473-9237-7265DF4808C9}" type="pres">
      <dgm:prSet presAssocID="{B0B2900D-40E6-4622-929A-5498EA599E81}" presName="parTrans" presStyleLbl="sibTrans2D1" presStyleIdx="1" presStyleCnt="5"/>
      <dgm:spPr/>
    </dgm:pt>
    <dgm:pt modelId="{A1A2C014-675A-4C06-9E73-01693AE2F6CD}" type="pres">
      <dgm:prSet presAssocID="{B0B2900D-40E6-4622-929A-5498EA599E81}" presName="connectorText" presStyleLbl="sibTrans2D1" presStyleIdx="1" presStyleCnt="5"/>
      <dgm:spPr/>
    </dgm:pt>
    <dgm:pt modelId="{6BDE63F2-093B-41C2-8840-B8D10B192A65}" type="pres">
      <dgm:prSet presAssocID="{9D9D4F01-2208-41B9-85C8-EEAD83FF82BD}" presName="node" presStyleLbl="node1" presStyleIdx="1" presStyleCnt="5" custScaleX="131892" custScaleY="129485" custRadScaleRad="121123" custRadScaleInc="-1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32051-FED9-4E5D-94AB-7F8912D50D16}" type="pres">
      <dgm:prSet presAssocID="{23507B38-271E-4266-A149-4E941C802B3D}" presName="parTrans" presStyleLbl="sibTrans2D1" presStyleIdx="2" presStyleCnt="5"/>
      <dgm:spPr/>
    </dgm:pt>
    <dgm:pt modelId="{90B27F4B-CF58-4B55-96C6-F6184A0D5B25}" type="pres">
      <dgm:prSet presAssocID="{23507B38-271E-4266-A149-4E941C802B3D}" presName="connectorText" presStyleLbl="sibTrans2D1" presStyleIdx="2" presStyleCnt="5"/>
      <dgm:spPr/>
    </dgm:pt>
    <dgm:pt modelId="{F6CEDDF9-DFB0-453B-AA36-4978D4909A4A}" type="pres">
      <dgm:prSet presAssocID="{51D4AD7F-176B-4584-9226-2FD3D3241C34}" presName="node" presStyleLbl="node1" presStyleIdx="2" presStyleCnt="5" custScaleX="141643" custScaleY="134520" custRadScaleRad="108468" custRadScaleInc="-18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436E0-2694-4618-9E14-4BD6334F0E73}" type="pres">
      <dgm:prSet presAssocID="{2613372B-D870-4AEC-B081-942523204273}" presName="parTrans" presStyleLbl="sibTrans2D1" presStyleIdx="3" presStyleCnt="5"/>
      <dgm:spPr/>
    </dgm:pt>
    <dgm:pt modelId="{B5F7F3FA-0595-48FD-BA3B-0557EE40F0F4}" type="pres">
      <dgm:prSet presAssocID="{2613372B-D870-4AEC-B081-942523204273}" presName="connectorText" presStyleLbl="sibTrans2D1" presStyleIdx="3" presStyleCnt="5"/>
      <dgm:spPr/>
    </dgm:pt>
    <dgm:pt modelId="{C9BA7F5D-E309-4F30-A1F9-4F8F5E06AC3B}" type="pres">
      <dgm:prSet presAssocID="{B0AED35B-3988-4F4D-89F0-CED592EE505F}" presName="node" presStyleLbl="node1" presStyleIdx="3" presStyleCnt="5" custScaleX="131866" custScaleY="126781" custRadScaleRad="109624" custRadScaleInc="20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EAFB3-326E-44F4-B2EA-AD48BC0AD1A3}" type="pres">
      <dgm:prSet presAssocID="{E538DC1B-9F02-44BC-BF09-8AAE396CDE9D}" presName="parTrans" presStyleLbl="sibTrans2D1" presStyleIdx="4" presStyleCnt="5"/>
      <dgm:spPr/>
    </dgm:pt>
    <dgm:pt modelId="{9B1F5D28-428F-45B4-8BDC-D290426E21A0}" type="pres">
      <dgm:prSet presAssocID="{E538DC1B-9F02-44BC-BF09-8AAE396CDE9D}" presName="connectorText" presStyleLbl="sibTrans2D1" presStyleIdx="4" presStyleCnt="5"/>
      <dgm:spPr/>
    </dgm:pt>
    <dgm:pt modelId="{ED260EBE-DA81-421A-BBCF-7C5D8B939ED5}" type="pres">
      <dgm:prSet presAssocID="{A07771FC-B4C8-490E-AC5A-ED4D4FF12EF7}" presName="node" presStyleLbl="node1" presStyleIdx="4" presStyleCnt="5" custScaleX="136243" custScaleY="129186" custRadScaleRad="125210" custRadScaleInc="9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999500-2206-4E78-AA34-C27BC82EEABC}" srcId="{F493C12B-C9A3-4125-A559-0DDDFF74CB20}" destId="{A07771FC-B4C8-490E-AC5A-ED4D4FF12EF7}" srcOrd="4" destOrd="0" parTransId="{E538DC1B-9F02-44BC-BF09-8AAE396CDE9D}" sibTransId="{817D7DBB-C541-47C5-B94D-97E1CD841ED5}"/>
    <dgm:cxn modelId="{287F44D3-5E4C-48BF-975A-28050D780916}" type="presOf" srcId="{A07771FC-B4C8-490E-AC5A-ED4D4FF12EF7}" destId="{ED260EBE-DA81-421A-BBCF-7C5D8B939ED5}" srcOrd="0" destOrd="0" presId="urn:microsoft.com/office/officeart/2005/8/layout/radial5"/>
    <dgm:cxn modelId="{4E44BB32-CFBD-4F80-8B05-5EF79257F86A}" srcId="{F493C12B-C9A3-4125-A559-0DDDFF74CB20}" destId="{B0AED35B-3988-4F4D-89F0-CED592EE505F}" srcOrd="3" destOrd="0" parTransId="{2613372B-D870-4AEC-B081-942523204273}" sibTransId="{4DAF3058-9ED1-45BA-A2BA-13BD59FC9E6E}"/>
    <dgm:cxn modelId="{A9DDE24A-ADB0-4B38-AEAB-9C6C6935E949}" type="presOf" srcId="{2B4656D1-F620-4DAF-892D-2F61B3636BD6}" destId="{96BC3F2A-13C9-4FBF-9965-5D900A9C6DE6}" srcOrd="1" destOrd="0" presId="urn:microsoft.com/office/officeart/2005/8/layout/radial5"/>
    <dgm:cxn modelId="{7A84C802-1FF7-4B0C-9510-2F6F217D0296}" type="presOf" srcId="{E538DC1B-9F02-44BC-BF09-8AAE396CDE9D}" destId="{579EAFB3-326E-44F4-B2EA-AD48BC0AD1A3}" srcOrd="0" destOrd="0" presId="urn:microsoft.com/office/officeart/2005/8/layout/radial5"/>
    <dgm:cxn modelId="{81866065-DA2C-4477-B8E4-DC36987B1364}" type="presOf" srcId="{2B4656D1-F620-4DAF-892D-2F61B3636BD6}" destId="{5B24B10B-54BE-4696-BA2C-F9EEE3C413E9}" srcOrd="0" destOrd="0" presId="urn:microsoft.com/office/officeart/2005/8/layout/radial5"/>
    <dgm:cxn modelId="{4F1BBE11-53E6-412A-837B-E744C138E7C4}" type="presOf" srcId="{23507B38-271E-4266-A149-4E941C802B3D}" destId="{60E32051-FED9-4E5D-94AB-7F8912D50D16}" srcOrd="0" destOrd="0" presId="urn:microsoft.com/office/officeart/2005/8/layout/radial5"/>
    <dgm:cxn modelId="{EAAA87BE-EDB5-4E99-BC41-EE64D8FD2E46}" srcId="{D8584B88-128E-4FC9-9F02-97FC8DA32D82}" destId="{F493C12B-C9A3-4125-A559-0DDDFF74CB20}" srcOrd="0" destOrd="0" parTransId="{B135249B-A7E8-419E-994F-A2E6A88CE52E}" sibTransId="{767590ED-A43B-4361-BCCE-694342566D86}"/>
    <dgm:cxn modelId="{176DA2B2-F57C-4D10-8B2C-34EE4FB51EC3}" srcId="{F493C12B-C9A3-4125-A559-0DDDFF74CB20}" destId="{51D4AD7F-176B-4584-9226-2FD3D3241C34}" srcOrd="2" destOrd="0" parTransId="{23507B38-271E-4266-A149-4E941C802B3D}" sibTransId="{1E89EBF1-08EA-4278-978F-4360A38F9089}"/>
    <dgm:cxn modelId="{3E6F7001-6EAC-4AA5-B359-CDBE34E6920D}" type="presOf" srcId="{B0B2900D-40E6-4622-929A-5498EA599E81}" destId="{EA3DB4F1-FE3B-4473-9237-7265DF4808C9}" srcOrd="0" destOrd="0" presId="urn:microsoft.com/office/officeart/2005/8/layout/radial5"/>
    <dgm:cxn modelId="{1D6748CD-9456-4BF5-8DF8-AF35EE3B462D}" srcId="{F493C12B-C9A3-4125-A559-0DDDFF74CB20}" destId="{6297BD69-87E3-4443-9358-5947688168E2}" srcOrd="0" destOrd="0" parTransId="{2B4656D1-F620-4DAF-892D-2F61B3636BD6}" sibTransId="{AB3DED88-0411-4A91-A12E-A5934442D583}"/>
    <dgm:cxn modelId="{60448B9C-5FD8-4DC8-9985-AD40BC350F75}" srcId="{F493C12B-C9A3-4125-A559-0DDDFF74CB20}" destId="{9D9D4F01-2208-41B9-85C8-EEAD83FF82BD}" srcOrd="1" destOrd="0" parTransId="{B0B2900D-40E6-4622-929A-5498EA599E81}" sibTransId="{4AD091F2-FFF2-4727-907B-FDCCEFA02C0B}"/>
    <dgm:cxn modelId="{7B71A7F9-48CC-40C3-A106-565D8858F9A4}" type="presOf" srcId="{6297BD69-87E3-4443-9358-5947688168E2}" destId="{8E097834-1EAB-4F84-9171-AFBC685FA3A3}" srcOrd="0" destOrd="0" presId="urn:microsoft.com/office/officeart/2005/8/layout/radial5"/>
    <dgm:cxn modelId="{3E652139-0053-4426-9458-C6B173D54AE8}" type="presOf" srcId="{2613372B-D870-4AEC-B081-942523204273}" destId="{B5F7F3FA-0595-48FD-BA3B-0557EE40F0F4}" srcOrd="1" destOrd="0" presId="urn:microsoft.com/office/officeart/2005/8/layout/radial5"/>
    <dgm:cxn modelId="{753CDD31-2204-488D-8E73-2D728B973D1C}" type="presOf" srcId="{2613372B-D870-4AEC-B081-942523204273}" destId="{2F1436E0-2694-4618-9E14-4BD6334F0E73}" srcOrd="0" destOrd="0" presId="urn:microsoft.com/office/officeart/2005/8/layout/radial5"/>
    <dgm:cxn modelId="{54C0DFAA-A298-4A33-8311-3BAE5F4F6AD8}" type="presOf" srcId="{23507B38-271E-4266-A149-4E941C802B3D}" destId="{90B27F4B-CF58-4B55-96C6-F6184A0D5B25}" srcOrd="1" destOrd="0" presId="urn:microsoft.com/office/officeart/2005/8/layout/radial5"/>
    <dgm:cxn modelId="{FF75A88A-0384-42A0-B064-76FCBAA5675A}" type="presOf" srcId="{9D9D4F01-2208-41B9-85C8-EEAD83FF82BD}" destId="{6BDE63F2-093B-41C2-8840-B8D10B192A65}" srcOrd="0" destOrd="0" presId="urn:microsoft.com/office/officeart/2005/8/layout/radial5"/>
    <dgm:cxn modelId="{332A7551-1F87-4DA3-AFD0-EA6951F3AA16}" type="presOf" srcId="{51D4AD7F-176B-4584-9226-2FD3D3241C34}" destId="{F6CEDDF9-DFB0-453B-AA36-4978D4909A4A}" srcOrd="0" destOrd="0" presId="urn:microsoft.com/office/officeart/2005/8/layout/radial5"/>
    <dgm:cxn modelId="{9AFC01DF-720C-47EE-8335-1F8B2E79550B}" type="presOf" srcId="{B0B2900D-40E6-4622-929A-5498EA599E81}" destId="{A1A2C014-675A-4C06-9E73-01693AE2F6CD}" srcOrd="1" destOrd="0" presId="urn:microsoft.com/office/officeart/2005/8/layout/radial5"/>
    <dgm:cxn modelId="{07CCAE65-AD77-4B6A-933A-B305B5293F2D}" type="presOf" srcId="{B0AED35B-3988-4F4D-89F0-CED592EE505F}" destId="{C9BA7F5D-E309-4F30-A1F9-4F8F5E06AC3B}" srcOrd="0" destOrd="0" presId="urn:microsoft.com/office/officeart/2005/8/layout/radial5"/>
    <dgm:cxn modelId="{9FBEF104-53E3-4C16-9241-376A0A14116E}" type="presOf" srcId="{F493C12B-C9A3-4125-A559-0DDDFF74CB20}" destId="{8B62EDF7-51C4-4003-93CA-4F10C9216293}" srcOrd="0" destOrd="0" presId="urn:microsoft.com/office/officeart/2005/8/layout/radial5"/>
    <dgm:cxn modelId="{3A5C76CA-5F58-4013-A35F-E6B864842794}" type="presOf" srcId="{E538DC1B-9F02-44BC-BF09-8AAE396CDE9D}" destId="{9B1F5D28-428F-45B4-8BDC-D290426E21A0}" srcOrd="1" destOrd="0" presId="urn:microsoft.com/office/officeart/2005/8/layout/radial5"/>
    <dgm:cxn modelId="{BE037D7B-4E5E-4FF8-A113-01C15D729688}" type="presOf" srcId="{D8584B88-128E-4FC9-9F02-97FC8DA32D82}" destId="{1C754C09-4DF8-4093-B703-9BBD062E58BE}" srcOrd="0" destOrd="0" presId="urn:microsoft.com/office/officeart/2005/8/layout/radial5"/>
    <dgm:cxn modelId="{F616FFD8-9F2B-4144-BDC2-63664BFC474C}" type="presParOf" srcId="{1C754C09-4DF8-4093-B703-9BBD062E58BE}" destId="{8B62EDF7-51C4-4003-93CA-4F10C9216293}" srcOrd="0" destOrd="0" presId="urn:microsoft.com/office/officeart/2005/8/layout/radial5"/>
    <dgm:cxn modelId="{48A739ED-E8AD-4631-AC5A-078E6C2A7D3E}" type="presParOf" srcId="{1C754C09-4DF8-4093-B703-9BBD062E58BE}" destId="{5B24B10B-54BE-4696-BA2C-F9EEE3C413E9}" srcOrd="1" destOrd="0" presId="urn:microsoft.com/office/officeart/2005/8/layout/radial5"/>
    <dgm:cxn modelId="{97659B98-4278-4719-99CD-2CC44051E320}" type="presParOf" srcId="{5B24B10B-54BE-4696-BA2C-F9EEE3C413E9}" destId="{96BC3F2A-13C9-4FBF-9965-5D900A9C6DE6}" srcOrd="0" destOrd="0" presId="urn:microsoft.com/office/officeart/2005/8/layout/radial5"/>
    <dgm:cxn modelId="{B441DA9C-726A-4705-9E74-920859C157D2}" type="presParOf" srcId="{1C754C09-4DF8-4093-B703-9BBD062E58BE}" destId="{8E097834-1EAB-4F84-9171-AFBC685FA3A3}" srcOrd="2" destOrd="0" presId="urn:microsoft.com/office/officeart/2005/8/layout/radial5"/>
    <dgm:cxn modelId="{48701833-0856-478F-A4B8-15067897A555}" type="presParOf" srcId="{1C754C09-4DF8-4093-B703-9BBD062E58BE}" destId="{EA3DB4F1-FE3B-4473-9237-7265DF4808C9}" srcOrd="3" destOrd="0" presId="urn:microsoft.com/office/officeart/2005/8/layout/radial5"/>
    <dgm:cxn modelId="{FAD843F9-1F9B-41B0-93AF-98A2F34B69A2}" type="presParOf" srcId="{EA3DB4F1-FE3B-4473-9237-7265DF4808C9}" destId="{A1A2C014-675A-4C06-9E73-01693AE2F6CD}" srcOrd="0" destOrd="0" presId="urn:microsoft.com/office/officeart/2005/8/layout/radial5"/>
    <dgm:cxn modelId="{BB036CE2-D7C9-4A0E-9ADD-5253A57816CC}" type="presParOf" srcId="{1C754C09-4DF8-4093-B703-9BBD062E58BE}" destId="{6BDE63F2-093B-41C2-8840-B8D10B192A65}" srcOrd="4" destOrd="0" presId="urn:microsoft.com/office/officeart/2005/8/layout/radial5"/>
    <dgm:cxn modelId="{32616F15-5603-4532-A2CC-3E6AA9EF1593}" type="presParOf" srcId="{1C754C09-4DF8-4093-B703-9BBD062E58BE}" destId="{60E32051-FED9-4E5D-94AB-7F8912D50D16}" srcOrd="5" destOrd="0" presId="urn:microsoft.com/office/officeart/2005/8/layout/radial5"/>
    <dgm:cxn modelId="{88923DA9-F90D-4EEF-8D84-99BEE60772A9}" type="presParOf" srcId="{60E32051-FED9-4E5D-94AB-7F8912D50D16}" destId="{90B27F4B-CF58-4B55-96C6-F6184A0D5B25}" srcOrd="0" destOrd="0" presId="urn:microsoft.com/office/officeart/2005/8/layout/radial5"/>
    <dgm:cxn modelId="{AE481967-B69A-4149-A92D-ACC0E4A363A9}" type="presParOf" srcId="{1C754C09-4DF8-4093-B703-9BBD062E58BE}" destId="{F6CEDDF9-DFB0-453B-AA36-4978D4909A4A}" srcOrd="6" destOrd="0" presId="urn:microsoft.com/office/officeart/2005/8/layout/radial5"/>
    <dgm:cxn modelId="{A97D71F3-51BC-4DE1-950F-BDCD80F60F78}" type="presParOf" srcId="{1C754C09-4DF8-4093-B703-9BBD062E58BE}" destId="{2F1436E0-2694-4618-9E14-4BD6334F0E73}" srcOrd="7" destOrd="0" presId="urn:microsoft.com/office/officeart/2005/8/layout/radial5"/>
    <dgm:cxn modelId="{10882DAA-1969-4BA1-92D4-4A9642236744}" type="presParOf" srcId="{2F1436E0-2694-4618-9E14-4BD6334F0E73}" destId="{B5F7F3FA-0595-48FD-BA3B-0557EE40F0F4}" srcOrd="0" destOrd="0" presId="urn:microsoft.com/office/officeart/2005/8/layout/radial5"/>
    <dgm:cxn modelId="{78058C15-5AD6-4280-AA18-EFB8D48BB3A1}" type="presParOf" srcId="{1C754C09-4DF8-4093-B703-9BBD062E58BE}" destId="{C9BA7F5D-E309-4F30-A1F9-4F8F5E06AC3B}" srcOrd="8" destOrd="0" presId="urn:microsoft.com/office/officeart/2005/8/layout/radial5"/>
    <dgm:cxn modelId="{E4D34917-31D9-4808-8E6A-777EF0066571}" type="presParOf" srcId="{1C754C09-4DF8-4093-B703-9BBD062E58BE}" destId="{579EAFB3-326E-44F4-B2EA-AD48BC0AD1A3}" srcOrd="9" destOrd="0" presId="urn:microsoft.com/office/officeart/2005/8/layout/radial5"/>
    <dgm:cxn modelId="{20F51B38-D774-4BD5-A9D7-5B6AEE2D9A56}" type="presParOf" srcId="{579EAFB3-326E-44F4-B2EA-AD48BC0AD1A3}" destId="{9B1F5D28-428F-45B4-8BDC-D290426E21A0}" srcOrd="0" destOrd="0" presId="urn:microsoft.com/office/officeart/2005/8/layout/radial5"/>
    <dgm:cxn modelId="{B58E9D6C-E2DA-47D5-875C-1F943151AA45}" type="presParOf" srcId="{1C754C09-4DF8-4093-B703-9BBD062E58BE}" destId="{ED260EBE-DA81-421A-BBCF-7C5D8B939ED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1000A-0851-4EF1-ACF6-AB09B684D568}" type="doc">
      <dgm:prSet loTypeId="urn:microsoft.com/office/officeart/2005/8/layout/process2" loCatId="process" qsTypeId="urn:microsoft.com/office/officeart/2005/8/quickstyle/3d3" qsCatId="3D" csTypeId="urn:microsoft.com/office/officeart/2005/8/colors/colorful5" csCatId="colorful" phldr="1"/>
      <dgm:spPr/>
    </dgm:pt>
    <dgm:pt modelId="{C8B2E94E-A3D8-45E2-AAE9-407EE6025257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D482D4-D215-4749-AEFF-64A61EED0E93}" type="parTrans" cxnId="{35D162FB-4473-4DED-A033-3C44D4720AF1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9F226-78D3-442E-A3A3-8E07F68B4452}" type="sibTrans" cxnId="{35D162FB-4473-4DED-A033-3C44D4720AF1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A283EB-F463-45BA-B419-A461863A7C76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3BD925-24E7-4120-8BB4-4BD98975347F}" type="parTrans" cxnId="{31EC02A4-19C8-4030-BF9F-D824882937C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8DAB36-DF0E-47B1-939C-14DB55626696}" type="sibTrans" cxnId="{31EC02A4-19C8-4030-BF9F-D824882937C5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FD9221-6E85-415F-9B1A-0BBC8E615A45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মালিকদের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481752-E6DB-4972-ADE6-72E7A4178CEE}" type="parTrans" cxnId="{90225BB3-6DE5-41DE-8818-20E433D78D8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B1ABDD-F2BA-4DFD-9701-228077B16109}" type="sibTrans" cxnId="{90225BB3-6DE5-41DE-8818-20E433D78D8A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C5CBD9-388A-4B65-AC3F-309566B56B32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অবসায়নকালে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মালিকদের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দাবির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মালিকদের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দাবি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বিবেচনা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72DD8D-D967-4D28-A5EF-AAE2FC0845A1}" type="parTrans" cxnId="{AEBC77AD-00DE-4BE0-8B61-519DC61F7BA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D1C552-D591-4711-AEBD-E2C45E6DE7C6}" type="sibTrans" cxnId="{AEBC77AD-00DE-4BE0-8B61-519DC61F7BA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CC81BD-C244-48F9-827B-5E9997A449F2}" type="pres">
      <dgm:prSet presAssocID="{27B1000A-0851-4EF1-ACF6-AB09B684D568}" presName="linearFlow" presStyleCnt="0">
        <dgm:presLayoutVars>
          <dgm:resizeHandles val="exact"/>
        </dgm:presLayoutVars>
      </dgm:prSet>
      <dgm:spPr/>
    </dgm:pt>
    <dgm:pt modelId="{26B22D7A-EE73-46A3-8F54-CB17DF930DC2}" type="pres">
      <dgm:prSet presAssocID="{C8B2E94E-A3D8-45E2-AAE9-407EE6025257}" presName="node" presStyleLbl="node1" presStyleIdx="0" presStyleCnt="4" custScaleX="94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2E23A-3540-4CE7-AF59-88DEC737FAF4}" type="pres">
      <dgm:prSet presAssocID="{DC99F226-78D3-442E-A3A3-8E07F68B4452}" presName="sibTrans" presStyleLbl="sibTrans2D1" presStyleIdx="0" presStyleCnt="3"/>
      <dgm:spPr/>
    </dgm:pt>
    <dgm:pt modelId="{5A25218F-4E4A-47B1-846E-F7D9A25CF39A}" type="pres">
      <dgm:prSet presAssocID="{DC99F226-78D3-442E-A3A3-8E07F68B4452}" presName="connectorText" presStyleLbl="sibTrans2D1" presStyleIdx="0" presStyleCnt="3"/>
      <dgm:spPr/>
    </dgm:pt>
    <dgm:pt modelId="{B58CC267-75FD-4F82-B50F-7A1972851160}" type="pres">
      <dgm:prSet presAssocID="{B3A283EB-F463-45BA-B419-A461863A7C76}" presName="node" presStyleLbl="node1" presStyleIdx="1" presStyleCnt="4" custScaleX="129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4F06C-FC2E-4821-A4B2-831E5B559057}" type="pres">
      <dgm:prSet presAssocID="{558DAB36-DF0E-47B1-939C-14DB55626696}" presName="sibTrans" presStyleLbl="sibTrans2D1" presStyleIdx="1" presStyleCnt="3"/>
      <dgm:spPr/>
    </dgm:pt>
    <dgm:pt modelId="{2C01E000-A990-4EE5-8F66-EA4E6FAE7F16}" type="pres">
      <dgm:prSet presAssocID="{558DAB36-DF0E-47B1-939C-14DB55626696}" presName="connectorText" presStyleLbl="sibTrans2D1" presStyleIdx="1" presStyleCnt="3"/>
      <dgm:spPr/>
    </dgm:pt>
    <dgm:pt modelId="{8B7BD6CA-02F9-46E7-B918-90B7B98451A6}" type="pres">
      <dgm:prSet presAssocID="{B2FD9221-6E85-415F-9B1A-0BBC8E615A45}" presName="node" presStyleLbl="node1" presStyleIdx="2" presStyleCnt="4" custScaleX="174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44718-91CE-4347-9162-48C361BD6206}" type="pres">
      <dgm:prSet presAssocID="{6BB1ABDD-F2BA-4DFD-9701-228077B16109}" presName="sibTrans" presStyleLbl="sibTrans2D1" presStyleIdx="2" presStyleCnt="3"/>
      <dgm:spPr/>
    </dgm:pt>
    <dgm:pt modelId="{078C5909-6177-41CA-929E-3309EDA44D6F}" type="pres">
      <dgm:prSet presAssocID="{6BB1ABDD-F2BA-4DFD-9701-228077B16109}" presName="connectorText" presStyleLbl="sibTrans2D1" presStyleIdx="2" presStyleCnt="3"/>
      <dgm:spPr/>
    </dgm:pt>
    <dgm:pt modelId="{FAAE3500-D25B-4849-B8DD-46BB2C92139C}" type="pres">
      <dgm:prSet presAssocID="{04C5CBD9-388A-4B65-AC3F-309566B56B32}" presName="node" presStyleLbl="node1" presStyleIdx="3" presStyleCnt="4" custScaleX="234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D7699C-3595-4D4D-B90A-58048CFE512A}" type="presOf" srcId="{B2FD9221-6E85-415F-9B1A-0BBC8E615A45}" destId="{8B7BD6CA-02F9-46E7-B918-90B7B98451A6}" srcOrd="0" destOrd="0" presId="urn:microsoft.com/office/officeart/2005/8/layout/process2"/>
    <dgm:cxn modelId="{90225BB3-6DE5-41DE-8818-20E433D78D8A}" srcId="{27B1000A-0851-4EF1-ACF6-AB09B684D568}" destId="{B2FD9221-6E85-415F-9B1A-0BBC8E615A45}" srcOrd="2" destOrd="0" parTransId="{A4481752-E6DB-4972-ADE6-72E7A4178CEE}" sibTransId="{6BB1ABDD-F2BA-4DFD-9701-228077B16109}"/>
    <dgm:cxn modelId="{E09DDCA2-0812-4CAE-9489-48F1F5275294}" type="presOf" srcId="{DC99F226-78D3-442E-A3A3-8E07F68B4452}" destId="{5A25218F-4E4A-47B1-846E-F7D9A25CF39A}" srcOrd="1" destOrd="0" presId="urn:microsoft.com/office/officeart/2005/8/layout/process2"/>
    <dgm:cxn modelId="{31EC02A4-19C8-4030-BF9F-D824882937C5}" srcId="{27B1000A-0851-4EF1-ACF6-AB09B684D568}" destId="{B3A283EB-F463-45BA-B419-A461863A7C76}" srcOrd="1" destOrd="0" parTransId="{8A3BD925-24E7-4120-8BB4-4BD98975347F}" sibTransId="{558DAB36-DF0E-47B1-939C-14DB55626696}"/>
    <dgm:cxn modelId="{8EAED197-9593-437A-9B11-8F942984832A}" type="presOf" srcId="{558DAB36-DF0E-47B1-939C-14DB55626696}" destId="{8A64F06C-FC2E-4821-A4B2-831E5B559057}" srcOrd="0" destOrd="0" presId="urn:microsoft.com/office/officeart/2005/8/layout/process2"/>
    <dgm:cxn modelId="{AEBC77AD-00DE-4BE0-8B61-519DC61F7BA5}" srcId="{27B1000A-0851-4EF1-ACF6-AB09B684D568}" destId="{04C5CBD9-388A-4B65-AC3F-309566B56B32}" srcOrd="3" destOrd="0" parTransId="{4372DD8D-D967-4D28-A5EF-AAE2FC0845A1}" sibTransId="{46D1C552-D591-4711-AEBD-E2C45E6DE7C6}"/>
    <dgm:cxn modelId="{139A5A2C-31B3-40AD-BF11-01B6774FF95B}" type="presOf" srcId="{04C5CBD9-388A-4B65-AC3F-309566B56B32}" destId="{FAAE3500-D25B-4849-B8DD-46BB2C92139C}" srcOrd="0" destOrd="0" presId="urn:microsoft.com/office/officeart/2005/8/layout/process2"/>
    <dgm:cxn modelId="{FC912BAE-1C8B-40B0-AD52-5296DE4FE283}" type="presOf" srcId="{DC99F226-78D3-442E-A3A3-8E07F68B4452}" destId="{CFE2E23A-3540-4CE7-AF59-88DEC737FAF4}" srcOrd="0" destOrd="0" presId="urn:microsoft.com/office/officeart/2005/8/layout/process2"/>
    <dgm:cxn modelId="{B560861C-175A-4CFA-8B61-7BBAFF337B2B}" type="presOf" srcId="{C8B2E94E-A3D8-45E2-AAE9-407EE6025257}" destId="{26B22D7A-EE73-46A3-8F54-CB17DF930DC2}" srcOrd="0" destOrd="0" presId="urn:microsoft.com/office/officeart/2005/8/layout/process2"/>
    <dgm:cxn modelId="{1312C0C1-F4A2-4DEF-9B39-B9B8025AF9E7}" type="presOf" srcId="{558DAB36-DF0E-47B1-939C-14DB55626696}" destId="{2C01E000-A990-4EE5-8F66-EA4E6FAE7F16}" srcOrd="1" destOrd="0" presId="urn:microsoft.com/office/officeart/2005/8/layout/process2"/>
    <dgm:cxn modelId="{D8895485-7A93-408B-9955-262DA35FC030}" type="presOf" srcId="{6BB1ABDD-F2BA-4DFD-9701-228077B16109}" destId="{D5E44718-91CE-4347-9162-48C361BD6206}" srcOrd="0" destOrd="0" presId="urn:microsoft.com/office/officeart/2005/8/layout/process2"/>
    <dgm:cxn modelId="{300F2E13-8EE0-4C24-83A1-9E959A8002F5}" type="presOf" srcId="{6BB1ABDD-F2BA-4DFD-9701-228077B16109}" destId="{078C5909-6177-41CA-929E-3309EDA44D6F}" srcOrd="1" destOrd="0" presId="urn:microsoft.com/office/officeart/2005/8/layout/process2"/>
    <dgm:cxn modelId="{616E126A-B858-4F16-90B4-47511E29DF00}" type="presOf" srcId="{B3A283EB-F463-45BA-B419-A461863A7C76}" destId="{B58CC267-75FD-4F82-B50F-7A1972851160}" srcOrd="0" destOrd="0" presId="urn:microsoft.com/office/officeart/2005/8/layout/process2"/>
    <dgm:cxn modelId="{79C5CA69-728E-44B8-9177-F4F44D031E6A}" type="presOf" srcId="{27B1000A-0851-4EF1-ACF6-AB09B684D568}" destId="{52CC81BD-C244-48F9-827B-5E9997A449F2}" srcOrd="0" destOrd="0" presId="urn:microsoft.com/office/officeart/2005/8/layout/process2"/>
    <dgm:cxn modelId="{35D162FB-4473-4DED-A033-3C44D4720AF1}" srcId="{27B1000A-0851-4EF1-ACF6-AB09B684D568}" destId="{C8B2E94E-A3D8-45E2-AAE9-407EE6025257}" srcOrd="0" destOrd="0" parTransId="{72D482D4-D215-4749-AEFF-64A61EED0E93}" sibTransId="{DC99F226-78D3-442E-A3A3-8E07F68B4452}"/>
    <dgm:cxn modelId="{E5209AA7-4F00-4480-ACFA-5523F00247EA}" type="presParOf" srcId="{52CC81BD-C244-48F9-827B-5E9997A449F2}" destId="{26B22D7A-EE73-46A3-8F54-CB17DF930DC2}" srcOrd="0" destOrd="0" presId="urn:microsoft.com/office/officeart/2005/8/layout/process2"/>
    <dgm:cxn modelId="{CF4B7DB3-821E-4146-8B41-D4C957D61E23}" type="presParOf" srcId="{52CC81BD-C244-48F9-827B-5E9997A449F2}" destId="{CFE2E23A-3540-4CE7-AF59-88DEC737FAF4}" srcOrd="1" destOrd="0" presId="urn:microsoft.com/office/officeart/2005/8/layout/process2"/>
    <dgm:cxn modelId="{5BDB770F-4DF1-4997-B270-2705A0369578}" type="presParOf" srcId="{CFE2E23A-3540-4CE7-AF59-88DEC737FAF4}" destId="{5A25218F-4E4A-47B1-846E-F7D9A25CF39A}" srcOrd="0" destOrd="0" presId="urn:microsoft.com/office/officeart/2005/8/layout/process2"/>
    <dgm:cxn modelId="{4B226EFE-5686-403F-9317-5B032CCF1755}" type="presParOf" srcId="{52CC81BD-C244-48F9-827B-5E9997A449F2}" destId="{B58CC267-75FD-4F82-B50F-7A1972851160}" srcOrd="2" destOrd="0" presId="urn:microsoft.com/office/officeart/2005/8/layout/process2"/>
    <dgm:cxn modelId="{7A9A4DF8-F346-4439-A7AF-89B2DB3DB0BD}" type="presParOf" srcId="{52CC81BD-C244-48F9-827B-5E9997A449F2}" destId="{8A64F06C-FC2E-4821-A4B2-831E5B559057}" srcOrd="3" destOrd="0" presId="urn:microsoft.com/office/officeart/2005/8/layout/process2"/>
    <dgm:cxn modelId="{6EB9DF3A-9846-4D29-BFE8-6405B3A57068}" type="presParOf" srcId="{8A64F06C-FC2E-4821-A4B2-831E5B559057}" destId="{2C01E000-A990-4EE5-8F66-EA4E6FAE7F16}" srcOrd="0" destOrd="0" presId="urn:microsoft.com/office/officeart/2005/8/layout/process2"/>
    <dgm:cxn modelId="{4AC40A11-C4DC-4D2A-A872-CCCE5F3009E4}" type="presParOf" srcId="{52CC81BD-C244-48F9-827B-5E9997A449F2}" destId="{8B7BD6CA-02F9-46E7-B918-90B7B98451A6}" srcOrd="4" destOrd="0" presId="urn:microsoft.com/office/officeart/2005/8/layout/process2"/>
    <dgm:cxn modelId="{04019CD0-F0C1-4563-AD14-8945AB5FB53C}" type="presParOf" srcId="{52CC81BD-C244-48F9-827B-5E9997A449F2}" destId="{D5E44718-91CE-4347-9162-48C361BD6206}" srcOrd="5" destOrd="0" presId="urn:microsoft.com/office/officeart/2005/8/layout/process2"/>
    <dgm:cxn modelId="{3406496C-2707-4D48-836D-C03C6BA34F24}" type="presParOf" srcId="{D5E44718-91CE-4347-9162-48C361BD6206}" destId="{078C5909-6177-41CA-929E-3309EDA44D6F}" srcOrd="0" destOrd="0" presId="urn:microsoft.com/office/officeart/2005/8/layout/process2"/>
    <dgm:cxn modelId="{804D0CB5-4450-466B-A48C-92AFEDDFA226}" type="presParOf" srcId="{52CC81BD-C244-48F9-827B-5E9997A449F2}" destId="{FAAE3500-D25B-4849-B8DD-46BB2C92139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1000A-0851-4EF1-ACF6-AB09B684D568}" type="doc">
      <dgm:prSet loTypeId="urn:microsoft.com/office/officeart/2005/8/layout/process2" loCatId="process" qsTypeId="urn:microsoft.com/office/officeart/2005/8/quickstyle/simple5" qsCatId="simple" csTypeId="urn:microsoft.com/office/officeart/2005/8/colors/colorful4" csCatId="colorful" phldr="1"/>
      <dgm:spPr/>
    </dgm:pt>
    <dgm:pt modelId="{C8B2E94E-A3D8-45E2-AAE9-407EE6025257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অসুবিধা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D482D4-D215-4749-AEFF-64A61EED0E93}" type="parTrans" cxnId="{35D162FB-4473-4DED-A033-3C44D4720AF1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9F226-78D3-442E-A3A3-8E07F68B4452}" type="sibTrans" cxnId="{35D162FB-4473-4DED-A033-3C44D4720AF1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A283EB-F463-45BA-B419-A461863A7C76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ভোটাধিকার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সেজন্য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3BD925-24E7-4120-8BB4-4BD98975347F}" type="parTrans" cxnId="{31EC02A4-19C8-4030-BF9F-D824882937C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8DAB36-DF0E-47B1-939C-14DB55626696}" type="sibTrans" cxnId="{31EC02A4-19C8-4030-BF9F-D824882937C5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FD9221-6E85-415F-9B1A-0BBC8E615A45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থাকায়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বেশি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করলেও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মালিকরা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481752-E6DB-4972-ADE6-72E7A4178CEE}" type="parTrans" cxnId="{90225BB3-6DE5-41DE-8818-20E433D78D8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B1ABDD-F2BA-4DFD-9701-228077B16109}" type="sibTrans" cxnId="{90225BB3-6DE5-41DE-8818-20E433D78D8A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CC81BD-C244-48F9-827B-5E9997A449F2}" type="pres">
      <dgm:prSet presAssocID="{27B1000A-0851-4EF1-ACF6-AB09B684D568}" presName="linearFlow" presStyleCnt="0">
        <dgm:presLayoutVars>
          <dgm:resizeHandles val="exact"/>
        </dgm:presLayoutVars>
      </dgm:prSet>
      <dgm:spPr/>
    </dgm:pt>
    <dgm:pt modelId="{26B22D7A-EE73-46A3-8F54-CB17DF930DC2}" type="pres">
      <dgm:prSet presAssocID="{C8B2E94E-A3D8-45E2-AAE9-407EE6025257}" presName="node" presStyleLbl="node1" presStyleIdx="0" presStyleCnt="3" custScaleX="76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2E23A-3540-4CE7-AF59-88DEC737FAF4}" type="pres">
      <dgm:prSet presAssocID="{DC99F226-78D3-442E-A3A3-8E07F68B4452}" presName="sibTrans" presStyleLbl="sibTrans2D1" presStyleIdx="0" presStyleCnt="2"/>
      <dgm:spPr/>
    </dgm:pt>
    <dgm:pt modelId="{5A25218F-4E4A-47B1-846E-F7D9A25CF39A}" type="pres">
      <dgm:prSet presAssocID="{DC99F226-78D3-442E-A3A3-8E07F68B4452}" presName="connectorText" presStyleLbl="sibTrans2D1" presStyleIdx="0" presStyleCnt="2"/>
      <dgm:spPr/>
    </dgm:pt>
    <dgm:pt modelId="{B58CC267-75FD-4F82-B50F-7A1972851160}" type="pres">
      <dgm:prSet presAssocID="{B3A283EB-F463-45BA-B419-A461863A7C76}" presName="node" presStyleLbl="node1" presStyleIdx="1" presStyleCnt="3" custScaleX="146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4F06C-FC2E-4821-A4B2-831E5B559057}" type="pres">
      <dgm:prSet presAssocID="{558DAB36-DF0E-47B1-939C-14DB55626696}" presName="sibTrans" presStyleLbl="sibTrans2D1" presStyleIdx="1" presStyleCnt="2"/>
      <dgm:spPr/>
    </dgm:pt>
    <dgm:pt modelId="{2C01E000-A990-4EE5-8F66-EA4E6FAE7F16}" type="pres">
      <dgm:prSet presAssocID="{558DAB36-DF0E-47B1-939C-14DB55626696}" presName="connectorText" presStyleLbl="sibTrans2D1" presStyleIdx="1" presStyleCnt="2"/>
      <dgm:spPr/>
    </dgm:pt>
    <dgm:pt modelId="{8B7BD6CA-02F9-46E7-B918-90B7B98451A6}" type="pres">
      <dgm:prSet presAssocID="{B2FD9221-6E85-415F-9B1A-0BBC8E615A45}" presName="node" presStyleLbl="node1" presStyleIdx="2" presStyleCnt="3" custScaleX="174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225BB3-6DE5-41DE-8818-20E433D78D8A}" srcId="{27B1000A-0851-4EF1-ACF6-AB09B684D568}" destId="{B2FD9221-6E85-415F-9B1A-0BBC8E615A45}" srcOrd="2" destOrd="0" parTransId="{A4481752-E6DB-4972-ADE6-72E7A4178CEE}" sibTransId="{6BB1ABDD-F2BA-4DFD-9701-228077B16109}"/>
    <dgm:cxn modelId="{79C5CA69-728E-44B8-9177-F4F44D031E6A}" type="presOf" srcId="{27B1000A-0851-4EF1-ACF6-AB09B684D568}" destId="{52CC81BD-C244-48F9-827B-5E9997A449F2}" srcOrd="0" destOrd="0" presId="urn:microsoft.com/office/officeart/2005/8/layout/process2"/>
    <dgm:cxn modelId="{E09DDCA2-0812-4CAE-9489-48F1F5275294}" type="presOf" srcId="{DC99F226-78D3-442E-A3A3-8E07F68B4452}" destId="{5A25218F-4E4A-47B1-846E-F7D9A25CF39A}" srcOrd="1" destOrd="0" presId="urn:microsoft.com/office/officeart/2005/8/layout/process2"/>
    <dgm:cxn modelId="{31EC02A4-19C8-4030-BF9F-D824882937C5}" srcId="{27B1000A-0851-4EF1-ACF6-AB09B684D568}" destId="{B3A283EB-F463-45BA-B419-A461863A7C76}" srcOrd="1" destOrd="0" parTransId="{8A3BD925-24E7-4120-8BB4-4BD98975347F}" sibTransId="{558DAB36-DF0E-47B1-939C-14DB55626696}"/>
    <dgm:cxn modelId="{49D7699C-3595-4D4D-B90A-58048CFE512A}" type="presOf" srcId="{B2FD9221-6E85-415F-9B1A-0BBC8E615A45}" destId="{8B7BD6CA-02F9-46E7-B918-90B7B98451A6}" srcOrd="0" destOrd="0" presId="urn:microsoft.com/office/officeart/2005/8/layout/process2"/>
    <dgm:cxn modelId="{8EAED197-9593-437A-9B11-8F942984832A}" type="presOf" srcId="{558DAB36-DF0E-47B1-939C-14DB55626696}" destId="{8A64F06C-FC2E-4821-A4B2-831E5B559057}" srcOrd="0" destOrd="0" presId="urn:microsoft.com/office/officeart/2005/8/layout/process2"/>
    <dgm:cxn modelId="{35D162FB-4473-4DED-A033-3C44D4720AF1}" srcId="{27B1000A-0851-4EF1-ACF6-AB09B684D568}" destId="{C8B2E94E-A3D8-45E2-AAE9-407EE6025257}" srcOrd="0" destOrd="0" parTransId="{72D482D4-D215-4749-AEFF-64A61EED0E93}" sibTransId="{DC99F226-78D3-442E-A3A3-8E07F68B4452}"/>
    <dgm:cxn modelId="{B560861C-175A-4CFA-8B61-7BBAFF337B2B}" type="presOf" srcId="{C8B2E94E-A3D8-45E2-AAE9-407EE6025257}" destId="{26B22D7A-EE73-46A3-8F54-CB17DF930DC2}" srcOrd="0" destOrd="0" presId="urn:microsoft.com/office/officeart/2005/8/layout/process2"/>
    <dgm:cxn modelId="{FC912BAE-1C8B-40B0-AD52-5296DE4FE283}" type="presOf" srcId="{DC99F226-78D3-442E-A3A3-8E07F68B4452}" destId="{CFE2E23A-3540-4CE7-AF59-88DEC737FAF4}" srcOrd="0" destOrd="0" presId="urn:microsoft.com/office/officeart/2005/8/layout/process2"/>
    <dgm:cxn modelId="{1312C0C1-F4A2-4DEF-9B39-B9B8025AF9E7}" type="presOf" srcId="{558DAB36-DF0E-47B1-939C-14DB55626696}" destId="{2C01E000-A990-4EE5-8F66-EA4E6FAE7F16}" srcOrd="1" destOrd="0" presId="urn:microsoft.com/office/officeart/2005/8/layout/process2"/>
    <dgm:cxn modelId="{616E126A-B858-4F16-90B4-47511E29DF00}" type="presOf" srcId="{B3A283EB-F463-45BA-B419-A461863A7C76}" destId="{B58CC267-75FD-4F82-B50F-7A1972851160}" srcOrd="0" destOrd="0" presId="urn:microsoft.com/office/officeart/2005/8/layout/process2"/>
    <dgm:cxn modelId="{E5209AA7-4F00-4480-ACFA-5523F00247EA}" type="presParOf" srcId="{52CC81BD-C244-48F9-827B-5E9997A449F2}" destId="{26B22D7A-EE73-46A3-8F54-CB17DF930DC2}" srcOrd="0" destOrd="0" presId="urn:microsoft.com/office/officeart/2005/8/layout/process2"/>
    <dgm:cxn modelId="{CF4B7DB3-821E-4146-8B41-D4C957D61E23}" type="presParOf" srcId="{52CC81BD-C244-48F9-827B-5E9997A449F2}" destId="{CFE2E23A-3540-4CE7-AF59-88DEC737FAF4}" srcOrd="1" destOrd="0" presId="urn:microsoft.com/office/officeart/2005/8/layout/process2"/>
    <dgm:cxn modelId="{5BDB770F-4DF1-4997-B270-2705A0369578}" type="presParOf" srcId="{CFE2E23A-3540-4CE7-AF59-88DEC737FAF4}" destId="{5A25218F-4E4A-47B1-846E-F7D9A25CF39A}" srcOrd="0" destOrd="0" presId="urn:microsoft.com/office/officeart/2005/8/layout/process2"/>
    <dgm:cxn modelId="{4B226EFE-5686-403F-9317-5B032CCF1755}" type="presParOf" srcId="{52CC81BD-C244-48F9-827B-5E9997A449F2}" destId="{B58CC267-75FD-4F82-B50F-7A1972851160}" srcOrd="2" destOrd="0" presId="urn:microsoft.com/office/officeart/2005/8/layout/process2"/>
    <dgm:cxn modelId="{7A9A4DF8-F346-4439-A7AF-89B2DB3DB0BD}" type="presParOf" srcId="{52CC81BD-C244-48F9-827B-5E9997A449F2}" destId="{8A64F06C-FC2E-4821-A4B2-831E5B559057}" srcOrd="3" destOrd="0" presId="urn:microsoft.com/office/officeart/2005/8/layout/process2"/>
    <dgm:cxn modelId="{6EB9DF3A-9846-4D29-BFE8-6405B3A57068}" type="presParOf" srcId="{8A64F06C-FC2E-4821-A4B2-831E5B559057}" destId="{2C01E000-A990-4EE5-8F66-EA4E6FAE7F16}" srcOrd="0" destOrd="0" presId="urn:microsoft.com/office/officeart/2005/8/layout/process2"/>
    <dgm:cxn modelId="{4AC40A11-C4DC-4D2A-A872-CCCE5F3009E4}" type="presParOf" srcId="{52CC81BD-C244-48F9-827B-5E9997A449F2}" destId="{8B7BD6CA-02F9-46E7-B918-90B7B98451A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2EDF7-51C4-4003-93CA-4F10C9216293}">
      <dsp:nvSpPr>
        <dsp:cNvPr id="0" name=""/>
        <dsp:cNvSpPr/>
      </dsp:nvSpPr>
      <dsp:spPr>
        <a:xfrm>
          <a:off x="4092358" y="2265191"/>
          <a:ext cx="1720038" cy="1720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4252" y="2517085"/>
        <a:ext cx="1216250" cy="1216250"/>
      </dsp:txXfrm>
    </dsp:sp>
    <dsp:sp modelId="{5B24B10B-54BE-4696-BA2C-F9EEE3C413E9}">
      <dsp:nvSpPr>
        <dsp:cNvPr id="0" name=""/>
        <dsp:cNvSpPr/>
      </dsp:nvSpPr>
      <dsp:spPr>
        <a:xfrm rot="16200000">
          <a:off x="4769357" y="1637824"/>
          <a:ext cx="366039" cy="584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24263" y="1809693"/>
        <a:ext cx="256227" cy="350887"/>
      </dsp:txXfrm>
    </dsp:sp>
    <dsp:sp modelId="{8E097834-1EAB-4F84-9171-AFBC685FA3A3}">
      <dsp:nvSpPr>
        <dsp:cNvPr id="0" name=""/>
        <dsp:cNvSpPr/>
      </dsp:nvSpPr>
      <dsp:spPr>
        <a:xfrm>
          <a:off x="4092358" y="-145487"/>
          <a:ext cx="1720038" cy="17200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4252" y="106407"/>
        <a:ext cx="1216250" cy="1216250"/>
      </dsp:txXfrm>
    </dsp:sp>
    <dsp:sp modelId="{EA3DB4F1-FE3B-4473-9237-7265DF4808C9}">
      <dsp:nvSpPr>
        <dsp:cNvPr id="0" name=""/>
        <dsp:cNvSpPr/>
      </dsp:nvSpPr>
      <dsp:spPr>
        <a:xfrm rot="20495074">
          <a:off x="5949406" y="2418985"/>
          <a:ext cx="491675" cy="584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53183" y="2559246"/>
        <a:ext cx="344173" cy="350887"/>
      </dsp:txXfrm>
    </dsp:sp>
    <dsp:sp modelId="{6BDE63F2-093B-41C2-8840-B8D10B192A65}">
      <dsp:nvSpPr>
        <dsp:cNvPr id="0" name=""/>
        <dsp:cNvSpPr/>
      </dsp:nvSpPr>
      <dsp:spPr>
        <a:xfrm>
          <a:off x="6588443" y="1089209"/>
          <a:ext cx="2268593" cy="22271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পুরোপুরি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20671" y="1415374"/>
        <a:ext cx="1604137" cy="1574861"/>
      </dsp:txXfrm>
    </dsp:sp>
    <dsp:sp modelId="{60E32051-FED9-4E5D-94AB-7F8912D50D16}">
      <dsp:nvSpPr>
        <dsp:cNvPr id="0" name=""/>
        <dsp:cNvSpPr/>
      </dsp:nvSpPr>
      <dsp:spPr>
        <a:xfrm rot="2840530">
          <a:off x="5571480" y="3668915"/>
          <a:ext cx="302599" cy="584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6113" y="3752498"/>
        <a:ext cx="211819" cy="350887"/>
      </dsp:txXfrm>
    </dsp:sp>
    <dsp:sp modelId="{F6CEDDF9-DFB0-453B-AA36-4978D4909A4A}">
      <dsp:nvSpPr>
        <dsp:cNvPr id="0" name=""/>
        <dsp:cNvSpPr/>
      </dsp:nvSpPr>
      <dsp:spPr>
        <a:xfrm>
          <a:off x="5506068" y="3891283"/>
          <a:ext cx="2436313" cy="23137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রূপান্তরের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বিকল্প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62858" y="4230130"/>
        <a:ext cx="1722733" cy="1636101"/>
      </dsp:txXfrm>
    </dsp:sp>
    <dsp:sp modelId="{2F1436E0-2694-4618-9E14-4BD6334F0E73}">
      <dsp:nvSpPr>
        <dsp:cNvPr id="0" name=""/>
        <dsp:cNvSpPr/>
      </dsp:nvSpPr>
      <dsp:spPr>
        <a:xfrm rot="7998610">
          <a:off x="3960573" y="3695891"/>
          <a:ext cx="356365" cy="584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050694" y="3773958"/>
        <a:ext cx="249456" cy="350887"/>
      </dsp:txXfrm>
    </dsp:sp>
    <dsp:sp modelId="{C9BA7F5D-E309-4F30-A1F9-4F8F5E06AC3B}">
      <dsp:nvSpPr>
        <dsp:cNvPr id="0" name=""/>
        <dsp:cNvSpPr/>
      </dsp:nvSpPr>
      <dsp:spPr>
        <a:xfrm>
          <a:off x="2005562" y="3957821"/>
          <a:ext cx="2268145" cy="21806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37724" y="4277174"/>
        <a:ext cx="1603821" cy="1541975"/>
      </dsp:txXfrm>
    </dsp:sp>
    <dsp:sp modelId="{579EAFB3-326E-44F4-B2EA-AD48BC0AD1A3}">
      <dsp:nvSpPr>
        <dsp:cNvPr id="0" name=""/>
        <dsp:cNvSpPr/>
      </dsp:nvSpPr>
      <dsp:spPr>
        <a:xfrm rot="12082068">
          <a:off x="3438175" y="2343571"/>
          <a:ext cx="527513" cy="584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590990" y="2489364"/>
        <a:ext cx="369259" cy="350887"/>
      </dsp:txXfrm>
    </dsp:sp>
    <dsp:sp modelId="{ED260EBE-DA81-421A-BBCF-7C5D8B939ED5}">
      <dsp:nvSpPr>
        <dsp:cNvPr id="0" name=""/>
        <dsp:cNvSpPr/>
      </dsp:nvSpPr>
      <dsp:spPr>
        <a:xfrm>
          <a:off x="969733" y="914417"/>
          <a:ext cx="2343431" cy="222204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ভোগ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12921" y="1239828"/>
        <a:ext cx="1657055" cy="1571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22D7A-EE73-46A3-8F54-CB17DF930DC2}">
      <dsp:nvSpPr>
        <dsp:cNvPr id="0" name=""/>
        <dsp:cNvSpPr/>
      </dsp:nvSpPr>
      <dsp:spPr>
        <a:xfrm>
          <a:off x="3179938" y="5939"/>
          <a:ext cx="4176195" cy="11042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2279" y="38280"/>
        <a:ext cx="4111513" cy="1039524"/>
      </dsp:txXfrm>
    </dsp:sp>
    <dsp:sp modelId="{CFE2E23A-3540-4CE7-AF59-88DEC737FAF4}">
      <dsp:nvSpPr>
        <dsp:cNvPr id="0" name=""/>
        <dsp:cNvSpPr/>
      </dsp:nvSpPr>
      <dsp:spPr>
        <a:xfrm rot="5400000">
          <a:off x="5060997" y="1137750"/>
          <a:ext cx="414077" cy="496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5118968" y="1179158"/>
        <a:ext cx="298136" cy="289854"/>
      </dsp:txXfrm>
    </dsp:sp>
    <dsp:sp modelId="{B58CC267-75FD-4F82-B50F-7A1972851160}">
      <dsp:nvSpPr>
        <dsp:cNvPr id="0" name=""/>
        <dsp:cNvSpPr/>
      </dsp:nvSpPr>
      <dsp:spPr>
        <a:xfrm>
          <a:off x="2415651" y="1662248"/>
          <a:ext cx="5704769" cy="1104206"/>
        </a:xfrm>
        <a:prstGeom prst="roundRect">
          <a:avLst>
            <a:gd name="adj" fmla="val 10000"/>
          </a:avLst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47992" y="1694589"/>
        <a:ext cx="5640087" cy="1039524"/>
      </dsp:txXfrm>
    </dsp:sp>
    <dsp:sp modelId="{8A64F06C-FC2E-4821-A4B2-831E5B559057}">
      <dsp:nvSpPr>
        <dsp:cNvPr id="0" name=""/>
        <dsp:cNvSpPr/>
      </dsp:nvSpPr>
      <dsp:spPr>
        <a:xfrm rot="5400000">
          <a:off x="5060997" y="2794059"/>
          <a:ext cx="414077" cy="496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5118968" y="2835467"/>
        <a:ext cx="298136" cy="289854"/>
      </dsp:txXfrm>
    </dsp:sp>
    <dsp:sp modelId="{8B7BD6CA-02F9-46E7-B918-90B7B98451A6}">
      <dsp:nvSpPr>
        <dsp:cNvPr id="0" name=""/>
        <dsp:cNvSpPr/>
      </dsp:nvSpPr>
      <dsp:spPr>
        <a:xfrm>
          <a:off x="1405192" y="3318557"/>
          <a:ext cx="7725687" cy="1104206"/>
        </a:xfrm>
        <a:prstGeom prst="roundRect">
          <a:avLst>
            <a:gd name="adj" fmla="val 10000"/>
          </a:avLst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মালিকদের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37533" y="3350898"/>
        <a:ext cx="7661005" cy="1039524"/>
      </dsp:txXfrm>
    </dsp:sp>
    <dsp:sp modelId="{D5E44718-91CE-4347-9162-48C361BD6206}">
      <dsp:nvSpPr>
        <dsp:cNvPr id="0" name=""/>
        <dsp:cNvSpPr/>
      </dsp:nvSpPr>
      <dsp:spPr>
        <a:xfrm rot="5400000">
          <a:off x="5060997" y="4450368"/>
          <a:ext cx="414077" cy="496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5118968" y="4491776"/>
        <a:ext cx="298136" cy="289854"/>
      </dsp:txXfrm>
    </dsp:sp>
    <dsp:sp modelId="{FAAE3500-D25B-4849-B8DD-46BB2C92139C}">
      <dsp:nvSpPr>
        <dsp:cNvPr id="0" name=""/>
        <dsp:cNvSpPr/>
      </dsp:nvSpPr>
      <dsp:spPr>
        <a:xfrm>
          <a:off x="95537" y="4974866"/>
          <a:ext cx="10344996" cy="1104206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অবসায়নকালে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মালিকদের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দাবির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পূর্বে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মালিকদের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দাবি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বিবেচনা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7878" y="5007207"/>
        <a:ext cx="10280314" cy="1039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22D7A-EE73-46A3-8F54-CB17DF930DC2}">
      <dsp:nvSpPr>
        <dsp:cNvPr id="0" name=""/>
        <dsp:cNvSpPr/>
      </dsp:nvSpPr>
      <dsp:spPr>
        <a:xfrm>
          <a:off x="2947928" y="2971"/>
          <a:ext cx="4640214" cy="1519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অসুবিধা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92440" y="47483"/>
        <a:ext cx="4551190" cy="1430743"/>
      </dsp:txXfrm>
    </dsp:sp>
    <dsp:sp modelId="{CFE2E23A-3540-4CE7-AF59-88DEC737FAF4}">
      <dsp:nvSpPr>
        <dsp:cNvPr id="0" name=""/>
        <dsp:cNvSpPr/>
      </dsp:nvSpPr>
      <dsp:spPr>
        <a:xfrm rot="5400000">
          <a:off x="4983079" y="1560732"/>
          <a:ext cx="569912" cy="683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5062867" y="1617723"/>
        <a:ext cx="410337" cy="398938"/>
      </dsp:txXfrm>
    </dsp:sp>
    <dsp:sp modelId="{B58CC267-75FD-4F82-B50F-7A1972851160}">
      <dsp:nvSpPr>
        <dsp:cNvPr id="0" name=""/>
        <dsp:cNvSpPr/>
      </dsp:nvSpPr>
      <dsp:spPr>
        <a:xfrm>
          <a:off x="828947" y="2282622"/>
          <a:ext cx="8878177" cy="1519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57133"/>
                <a:satOff val="7260"/>
                <a:lumOff val="-3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57133"/>
                <a:satOff val="7260"/>
                <a:lumOff val="-3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57133"/>
                <a:satOff val="7260"/>
                <a:lumOff val="-3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ভোটাধিকার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সেজন্য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3459" y="2327134"/>
        <a:ext cx="8789153" cy="1430743"/>
      </dsp:txXfrm>
    </dsp:sp>
    <dsp:sp modelId="{8A64F06C-FC2E-4821-A4B2-831E5B559057}">
      <dsp:nvSpPr>
        <dsp:cNvPr id="0" name=""/>
        <dsp:cNvSpPr/>
      </dsp:nvSpPr>
      <dsp:spPr>
        <a:xfrm rot="5400000">
          <a:off x="4983079" y="3840383"/>
          <a:ext cx="569912" cy="683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714266"/>
                <a:satOff val="14520"/>
                <a:lumOff val="-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14266"/>
                <a:satOff val="14520"/>
                <a:lumOff val="-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14266"/>
                <a:satOff val="14520"/>
                <a:lumOff val="-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5062867" y="3897374"/>
        <a:ext cx="410337" cy="398938"/>
      </dsp:txXfrm>
    </dsp:sp>
    <dsp:sp modelId="{8B7BD6CA-02F9-46E7-B918-90B7B98451A6}">
      <dsp:nvSpPr>
        <dsp:cNvPr id="0" name=""/>
        <dsp:cNvSpPr/>
      </dsp:nvSpPr>
      <dsp:spPr>
        <a:xfrm>
          <a:off x="-48566" y="4562273"/>
          <a:ext cx="10633204" cy="1519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14266"/>
                <a:satOff val="14520"/>
                <a:lumOff val="-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14266"/>
                <a:satOff val="14520"/>
                <a:lumOff val="-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14266"/>
                <a:satOff val="14520"/>
                <a:lumOff val="-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থাকায়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বেশি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করলেও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মালিকরা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4054" y="4606785"/>
        <a:ext cx="10544180" cy="1430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71AF-8503-4B73-82C5-5DF7F0D740F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0E59-E512-42F4-86D6-C2E2B1DDF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398D-19F7-4220-92AE-2FF10EE247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2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6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6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0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709743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4589468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9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4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4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9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9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7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0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30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7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238" y="987430"/>
            <a:ext cx="5786438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5" y="365129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5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5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97E6-A9FF-427A-A5A2-6C6EF34B3F2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90" y="6356355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5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8100-6ECD-4881-B0BA-E1D3D032E9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315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05" y="186899"/>
            <a:ext cx="7282359" cy="6473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2232" y="190926"/>
            <a:ext cx="524074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1430"/>
              <a:solidFill>
                <a:schemeClr val="tx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5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8" y="420671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55894" y="445493"/>
            <a:ext cx="270017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5" y="1244230"/>
            <a:ext cx="8864993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1296155" y="3075062"/>
            <a:ext cx="8864993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দৃষ্টিকোণ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6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2448" y="598559"/>
            <a:ext cx="2805113" cy="661938"/>
          </a:xfrm>
          <a:prstGeom prst="roundRect">
            <a:avLst>
              <a:gd name="adj" fmla="val 15378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364" y="1824248"/>
            <a:ext cx="10986448" cy="2365617"/>
          </a:xfrm>
          <a:prstGeom prst="rect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মালিকদের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মালিকদের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7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07474" y="409432"/>
            <a:ext cx="4462818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73" y="3115445"/>
            <a:ext cx="1109563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1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50125"/>
            <a:ext cx="11204811" cy="6537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0434" y="643222"/>
            <a:ext cx="384866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84963" y="4143847"/>
            <a:ext cx="3292476" cy="18047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6806" y="185384"/>
            <a:ext cx="1694949" cy="6232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3484393"/>
            <a:ext cx="53942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n w="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ডিবেঞ্চার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SG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21/০৪/২০২০</a:t>
            </a:r>
            <a:r>
              <a:rPr lang="bn-I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245657" y="3484394"/>
            <a:ext cx="5469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32" y="460997"/>
            <a:ext cx="2165685" cy="27432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44" y="460997"/>
            <a:ext cx="2201461" cy="2750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832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15724" y="908277"/>
            <a:ext cx="10242776" cy="11702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মূলধনকে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খন্ডে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5724" y="2396558"/>
            <a:ext cx="1146402" cy="714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endParaRPr lang="en-GB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5724" y="3428999"/>
            <a:ext cx="10242776" cy="7143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শেয়ারে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5724" y="4461440"/>
            <a:ext cx="2591500" cy="1071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endParaRPr lang="en-GB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7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19368" y="1665028"/>
            <a:ext cx="8679976" cy="3562066"/>
            <a:chOff x="1419367" y="1665027"/>
            <a:chExt cx="8679976" cy="3562066"/>
          </a:xfrm>
          <a:blipFill>
            <a:blip r:embed="rId3"/>
            <a:tile tx="0" ty="0" sx="100000" sy="100000" flip="none" algn="tl"/>
          </a:blipFill>
        </p:grpSpPr>
        <p:sp>
          <p:nvSpPr>
            <p:cNvPr id="4" name="Rounded Rectangle 3"/>
            <p:cNvSpPr/>
            <p:nvPr/>
          </p:nvSpPr>
          <p:spPr>
            <a:xfrm>
              <a:off x="1419367" y="1665027"/>
              <a:ext cx="8679976" cy="3562066"/>
            </a:xfrm>
            <a:prstGeom prst="roundRect">
              <a:avLst/>
            </a:prstGeom>
            <a:grp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87856" y="1992573"/>
              <a:ext cx="7983941" cy="30298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অগ্রাধিকার</a:t>
              </a:r>
              <a:r>
                <a:rPr lang="en-US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শেয়ার</a:t>
              </a:r>
              <a:endPara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28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208163" y="2667005"/>
            <a:ext cx="8655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অগ্রাধিকার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অগ্রাধিকার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সুবিধা-অসুবিধা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208163" y="467557"/>
            <a:ext cx="7013683" cy="774386"/>
          </a:xfrm>
          <a:prstGeom prst="ribb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4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74445284"/>
              </p:ext>
            </p:extLst>
          </p:nvPr>
        </p:nvGraphicFramePr>
        <p:xfrm>
          <a:off x="805217" y="409436"/>
          <a:ext cx="9867335" cy="608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13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62EDF7-51C4-4003-93CA-4F10C9216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B62EDF7-51C4-4003-93CA-4F10C9216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B62EDF7-51C4-4003-93CA-4F10C9216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B62EDF7-51C4-4003-93CA-4F10C9216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24B10B-54BE-4696-BA2C-F9EEE3C41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B24B10B-54BE-4696-BA2C-F9EEE3C41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5B24B10B-54BE-4696-BA2C-F9EEE3C41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5B24B10B-54BE-4696-BA2C-F9EEE3C41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97834-1EAB-4F84-9171-AFBC685FA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E097834-1EAB-4F84-9171-AFBC685FA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E097834-1EAB-4F84-9171-AFBC685FA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8E097834-1EAB-4F84-9171-AFBC685FA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3DB4F1-FE3B-4473-9237-7265DF480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EA3DB4F1-FE3B-4473-9237-7265DF480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EA3DB4F1-FE3B-4473-9237-7265DF480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A3DB4F1-FE3B-4473-9237-7265DF480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DE63F2-093B-41C2-8840-B8D10B192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BDE63F2-093B-41C2-8840-B8D10B192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BDE63F2-093B-41C2-8840-B8D10B192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BDE63F2-093B-41C2-8840-B8D10B192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32051-FED9-4E5D-94AB-7F8912D5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0E32051-FED9-4E5D-94AB-7F8912D5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0E32051-FED9-4E5D-94AB-7F8912D5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0E32051-FED9-4E5D-94AB-7F8912D50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CEDDF9-DFB0-453B-AA36-4978D490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6CEDDF9-DFB0-453B-AA36-4978D490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6CEDDF9-DFB0-453B-AA36-4978D490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6CEDDF9-DFB0-453B-AA36-4978D4909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1436E0-2694-4618-9E14-4BD6334F0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1436E0-2694-4618-9E14-4BD6334F0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2F1436E0-2694-4618-9E14-4BD6334F0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F1436E0-2694-4618-9E14-4BD6334F0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BA7F5D-E309-4F30-A1F9-4F8F5E06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C9BA7F5D-E309-4F30-A1F9-4F8F5E06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C9BA7F5D-E309-4F30-A1F9-4F8F5E06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C9BA7F5D-E309-4F30-A1F9-4F8F5E06A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EAFB3-326E-44F4-B2EA-AD48BC0AD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79EAFB3-326E-44F4-B2EA-AD48BC0AD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79EAFB3-326E-44F4-B2EA-AD48BC0AD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579EAFB3-326E-44F4-B2EA-AD48BC0AD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260EBE-DA81-421A-BBCF-7C5D8B939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D260EBE-DA81-421A-BBCF-7C5D8B939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D260EBE-DA81-421A-BBCF-7C5D8B939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D260EBE-DA81-421A-BBCF-7C5D8B939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8" y="420671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8728" y="445493"/>
            <a:ext cx="257733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5" y="1244230"/>
            <a:ext cx="8864993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1487227" y="3075062"/>
            <a:ext cx="845990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89772451"/>
              </p:ext>
            </p:extLst>
          </p:nvPr>
        </p:nvGraphicFramePr>
        <p:xfrm>
          <a:off x="477671" y="247549"/>
          <a:ext cx="10536072" cy="608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12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3329979"/>
              </p:ext>
            </p:extLst>
          </p:nvPr>
        </p:nvGraphicFramePr>
        <p:xfrm>
          <a:off x="477671" y="247549"/>
          <a:ext cx="10536072" cy="608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05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4340</TotalTime>
  <Words>292</Words>
  <Application>Microsoft Office PowerPoint</Application>
  <PresentationFormat>Custom</PresentationFormat>
  <Paragraphs>58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Noni</dc:creator>
  <cp:lastModifiedBy>DMDSMHS</cp:lastModifiedBy>
  <cp:revision>408</cp:revision>
  <dcterms:created xsi:type="dcterms:W3CDTF">2018-06-27T11:51:27Z</dcterms:created>
  <dcterms:modified xsi:type="dcterms:W3CDTF">2020-04-21T10:24:01Z</dcterms:modified>
</cp:coreProperties>
</file>