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3" r:id="rId2"/>
    <p:sldId id="284" r:id="rId3"/>
    <p:sldId id="296" r:id="rId4"/>
    <p:sldId id="297" r:id="rId5"/>
    <p:sldId id="306" r:id="rId6"/>
    <p:sldId id="294" r:id="rId7"/>
    <p:sldId id="298" r:id="rId8"/>
    <p:sldId id="299" r:id="rId9"/>
    <p:sldId id="305" r:id="rId10"/>
    <p:sldId id="307" r:id="rId11"/>
    <p:sldId id="308" r:id="rId12"/>
    <p:sldId id="310" r:id="rId13"/>
    <p:sldId id="303" r:id="rId14"/>
    <p:sldId id="309" r:id="rId15"/>
    <p:sldId id="304" r:id="rId16"/>
    <p:sldId id="287" r:id="rId17"/>
    <p:sldId id="280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7E3"/>
    <a:srgbClr val="B0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2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334-39D1-4FED-9ECC-61BF1F2EAD0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B7E5-BAF7-4218-B0B0-25FC89915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MAKES A MAN PERFECT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6C9C-8D5F-4210-8FD3-30CC448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81000"/>
            <a:ext cx="67056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WELCOME</a:t>
            </a:r>
            <a:endParaRPr lang="en-US" sz="6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199" y="4343401"/>
            <a:ext cx="4953001" cy="14477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Elephant" panose="02020904090505020303" pitchFamily="18" charset="0"/>
              </a:rPr>
              <a:t>ROSY GREETINGS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Elephant" panose="02020904090505020303" pitchFamily="18" charset="0"/>
              </a:rPr>
              <a:t>FOR YOU</a:t>
            </a:r>
            <a:endParaRPr lang="en-US" sz="3600" b="1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096000"/>
            <a:ext cx="57150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HOW  ARE  YOU ?</a:t>
            </a:r>
            <a:endParaRPr lang="en-US" sz="3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1"/>
            <a:ext cx="3733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2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359822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/>
          <a:stretch>
            <a:fillRect/>
          </a:stretch>
        </p:blipFill>
        <p:spPr>
          <a:xfrm>
            <a:off x="4913411" y="457200"/>
            <a:ext cx="362098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" y="45720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“</a:t>
            </a:r>
            <a:r>
              <a:rPr lang="en-US" sz="24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derives from Bangla which indicates 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b="1" dirty="0" smtClean="0">
                <a:ln/>
                <a:solidFill>
                  <a:srgbClr val="2967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is a Bangla word which indicates 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7905" y="5181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Rakhaine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settlers had given this name as “ KUAKATA”</a:t>
            </a:r>
          </a:p>
          <a:p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" y="609600"/>
            <a:ext cx="412229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" y="4027269"/>
            <a:ext cx="4381708" cy="260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69" y="609599"/>
            <a:ext cx="4477197" cy="274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85" y="4041783"/>
            <a:ext cx="4281981" cy="2587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7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6294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791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KUAKATA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Locally known as “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 KANNA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Elephant" panose="02020904090505020303" pitchFamily="18" charset="0"/>
                <a:cs typeface="Aharoni" pitchFamily="2" charset="-79"/>
              </a:rPr>
              <a:t>Kuakata</a:t>
            </a:r>
            <a:r>
              <a:rPr lang="en-US" sz="2800" dirty="0" smtClean="0">
                <a:latin typeface="Elephant" panose="02020904090505020303" pitchFamily="18" charset="0"/>
                <a:cs typeface="Aharoni" pitchFamily="2" charset="-79"/>
              </a:rPr>
              <a:t> is also a holy land for the Hindus and </a:t>
            </a:r>
            <a:r>
              <a:rPr lang="en-US" sz="2800" dirty="0" err="1" smtClean="0">
                <a:latin typeface="Elephant" panose="02020904090505020303" pitchFamily="18" charset="0"/>
                <a:cs typeface="Aharoni" pitchFamily="2" charset="-79"/>
              </a:rPr>
              <a:t>Buddists.Each</a:t>
            </a:r>
            <a:r>
              <a:rPr lang="en-US" sz="2800" dirty="0" smtClean="0">
                <a:latin typeface="Elephant" panose="02020904090505020303" pitchFamily="18" charset="0"/>
                <a:cs typeface="Aharoni" pitchFamily="2" charset="-79"/>
              </a:rPr>
              <a:t> year thousand of devotees come here to attend the festivals Rash Purnima and </a:t>
            </a:r>
            <a:r>
              <a:rPr lang="en-US" sz="2800" dirty="0" err="1" smtClean="0">
                <a:latin typeface="Elephant" panose="02020904090505020303" pitchFamily="18" charset="0"/>
                <a:cs typeface="Aharoni" pitchFamily="2" charset="-79"/>
              </a:rPr>
              <a:t>Maghi</a:t>
            </a:r>
            <a:r>
              <a:rPr lang="en-US" sz="2800" dirty="0" smtClean="0">
                <a:latin typeface="Elephant" panose="02020904090505020303" pitchFamily="18" charset="0"/>
                <a:cs typeface="Aharoni" pitchFamily="2" charset="-79"/>
              </a:rPr>
              <a:t> Purnima. Pilgrims take holy bath and enjoy going to the traditional fairs.</a:t>
            </a:r>
            <a:endParaRPr lang="en-US" sz="2800" dirty="0">
              <a:latin typeface="Elephant" panose="02020904090505020303" pitchFamily="18" charset="0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95685"/>
            <a:ext cx="3632200" cy="2838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3595684"/>
            <a:ext cx="4578145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6629400" cy="4969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57" y="5562600"/>
            <a:ext cx="850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Rakhain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woman is doing her traditional work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4800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Group Works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69" y="651355"/>
            <a:ext cx="2569803" cy="1913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154740"/>
            <a:ext cx="8926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1.How long is KUAKATA from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Patuakhali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 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From which word KUAKATA has come 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the another name of “KUAKATA”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181600" y="304800"/>
            <a:ext cx="3429000" cy="2057400"/>
          </a:xfrm>
          <a:prstGeom prst="cloudCallout">
            <a:avLst>
              <a:gd name="adj1" fmla="val -77038"/>
              <a:gd name="adj2" fmla="val 77543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HOME WORK</a:t>
            </a:r>
            <a:endParaRPr lang="en-US" sz="40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4896852"/>
            <a:ext cx="7620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paragraph on “KUAKATA”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810000" cy="2707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724400"/>
            <a:ext cx="7162800" cy="1524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THE END.</a:t>
            </a:r>
            <a:endParaRPr lang="en-US" sz="72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10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6600" y="1524000"/>
            <a:ext cx="5334000" cy="40386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accent2"/>
                </a:solidFill>
                <a:latin typeface="HeaveneticaCond9P" panose="020B0B06020202020204" pitchFamily="34" charset="0"/>
                <a:cs typeface="Times New Roman" pitchFamily="18" charset="0"/>
              </a:rPr>
              <a:t>HASANUR KAMAL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Elephant" panose="02020904090505020303" pitchFamily="18" charset="0"/>
                <a:cs typeface="Times New Roman" pitchFamily="18" charset="0"/>
              </a:rPr>
              <a:t>LECTURER  (ENGLISH)</a:t>
            </a:r>
          </a:p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RAJOIR NESARIA FAZIL (DEGREE) MADRASAH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KALIKABARIHAT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MORRELGONJ,BAGERHAT</a:t>
            </a: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Elephant" panose="02020904090505020303" pitchFamily="18" charset="0"/>
                <a:cs typeface="Times New Roman" pitchFamily="18" charset="0"/>
              </a:rPr>
              <a:t>Cont.- </a:t>
            </a:r>
            <a:r>
              <a:rPr lang="en-US" sz="2400" i="1" dirty="0" smtClean="0">
                <a:solidFill>
                  <a:srgbClr val="FF0000"/>
                </a:solidFill>
                <a:latin typeface="Elephant" panose="02020904090505020303" pitchFamily="18" charset="0"/>
                <a:cs typeface="Times New Roman" pitchFamily="18" charset="0"/>
              </a:rPr>
              <a:t>01710-029444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4600" y="533400"/>
            <a:ext cx="4038600" cy="838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44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1838960"/>
            <a:ext cx="2912533" cy="3495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22857" r="10000" b="31428"/>
          <a:stretch/>
        </p:blipFill>
        <p:spPr>
          <a:xfrm>
            <a:off x="228600" y="228600"/>
            <a:ext cx="4191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15312" r="15312" b="8573"/>
          <a:stretch/>
        </p:blipFill>
        <p:spPr>
          <a:xfrm>
            <a:off x="5120015" y="304800"/>
            <a:ext cx="3566785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23530"/>
          <a:stretch/>
        </p:blipFill>
        <p:spPr>
          <a:xfrm>
            <a:off x="380999" y="3624943"/>
            <a:ext cx="3705225" cy="2547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0106" r="44445" b="28042"/>
          <a:stretch/>
        </p:blipFill>
        <p:spPr>
          <a:xfrm>
            <a:off x="5334000" y="3624943"/>
            <a:ext cx="3352800" cy="2547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66294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something about previous pictures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981200"/>
            <a:ext cx="54864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see more pictures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445" r="12000" b="6222"/>
          <a:stretch/>
        </p:blipFill>
        <p:spPr>
          <a:xfrm>
            <a:off x="76200" y="3810001"/>
            <a:ext cx="3087912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14286" b="19048"/>
          <a:stretch/>
        </p:blipFill>
        <p:spPr>
          <a:xfrm>
            <a:off x="5943600" y="3810001"/>
            <a:ext cx="3124200" cy="281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1"/>
            <a:ext cx="2743200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7543800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057400"/>
            <a:ext cx="7924800" cy="2133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-----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KUAKATA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DAUGHTER OF THE SEA)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495800"/>
            <a:ext cx="7924800" cy="2133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– 12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- 05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67056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Stencil" pitchFamily="82" charset="0"/>
                <a:cs typeface="Times New Roman" pitchFamily="18" charset="0"/>
              </a:rPr>
              <a:t>LEARNING </a:t>
            </a:r>
            <a:r>
              <a:rPr lang="en-US" sz="4000" dirty="0" err="1" smtClean="0">
                <a:solidFill>
                  <a:srgbClr val="7030A0"/>
                </a:solidFill>
                <a:latin typeface="Stencil" pitchFamily="82" charset="0"/>
                <a:cs typeface="Times New Roman" pitchFamily="18" charset="0"/>
              </a:rPr>
              <a:t>OUTCOmES</a:t>
            </a:r>
            <a:endParaRPr lang="en-US" sz="4000" dirty="0">
              <a:solidFill>
                <a:srgbClr val="7030A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1336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lesson the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 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about “KUAKATA”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paragraph about “ KUAKATA”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meaning of some important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 about the location of “KUAKATA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20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enjoy a video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eautiful scenery of the sea coast of Kuakata beach and the ridiculous activitie-m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066" y="1190624"/>
            <a:ext cx="8178799" cy="4600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228600"/>
            <a:ext cx="3581400" cy="707886"/>
          </a:xfrm>
          <a:prstGeom prst="rect">
            <a:avLst/>
          </a:prstGeom>
          <a:solidFill>
            <a:srgbClr val="E915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Word meaning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28600" y="1600199"/>
            <a:ext cx="2895600" cy="533401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324600" y="1600199"/>
            <a:ext cx="2705100" cy="533401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onderful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81000" y="3124201"/>
            <a:ext cx="2286000" cy="609599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6591300" y="2895600"/>
            <a:ext cx="2171700" cy="6096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59773" y="4495800"/>
            <a:ext cx="2559627" cy="53340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6477000" y="4267200"/>
            <a:ext cx="2286000" cy="609600"/>
          </a:xfrm>
          <a:prstGeom prst="flowChartTerminator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Adorable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97427" y="5867400"/>
            <a:ext cx="2621973" cy="53340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Shimmering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6295571" y="5789831"/>
            <a:ext cx="2705100" cy="5347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limmering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191000" y="1669903"/>
            <a:ext cx="1295400" cy="53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191000" y="3200399"/>
            <a:ext cx="1295400" cy="53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191000" y="4523013"/>
            <a:ext cx="1295400" cy="53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191000" y="5789831"/>
            <a:ext cx="1295400" cy="53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Kuakata,locally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known as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Kannya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(Daughter Of the Sea ) is a rare scenic spot located on the southernmost tip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Bangladesh.Kuakata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Latachapali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union Under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Kalapara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Police Station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Patuakhali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 is about 30 km in length and 6 km in breadth. It is 70 km from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Patukhali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 headquarters and 320 km from Dhaka. An excellent combination of the picturesque natural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beauty,sandy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beaches, blue sky and the shimmering expanse of water of Bay of Bengal.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304800"/>
            <a:ext cx="51054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338</Words>
  <Application>Microsoft Office PowerPoint</Application>
  <PresentationFormat>On-screen Show (4:3)</PresentationFormat>
  <Paragraphs>51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ISHMAM</cp:lastModifiedBy>
  <cp:revision>299</cp:revision>
  <cp:lastPrinted>2013-04-24T06:22:17Z</cp:lastPrinted>
  <dcterms:created xsi:type="dcterms:W3CDTF">2013-04-21T06:16:47Z</dcterms:created>
  <dcterms:modified xsi:type="dcterms:W3CDTF">2020-04-22T12:47:48Z</dcterms:modified>
</cp:coreProperties>
</file>