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6" r:id="rId4"/>
    <p:sldId id="265" r:id="rId5"/>
    <p:sldId id="267" r:id="rId6"/>
    <p:sldId id="264" r:id="rId7"/>
    <p:sldId id="270" r:id="rId8"/>
    <p:sldId id="257" r:id="rId9"/>
    <p:sldId id="258" r:id="rId10"/>
    <p:sldId id="259" r:id="rId11"/>
    <p:sldId id="260" r:id="rId12"/>
    <p:sldId id="268" r:id="rId13"/>
    <p:sldId id="261" r:id="rId14"/>
    <p:sldId id="262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B3DE-CF44-4E1C-B69E-DBACB41F189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D0D3-0F1B-45AD-9520-EBB0CD573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B3DE-CF44-4E1C-B69E-DBACB41F189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D0D3-0F1B-45AD-9520-EBB0CD573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B3DE-CF44-4E1C-B69E-DBACB41F189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D0D3-0F1B-45AD-9520-EBB0CD573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B3DE-CF44-4E1C-B69E-DBACB41F189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D0D3-0F1B-45AD-9520-EBB0CD573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B3DE-CF44-4E1C-B69E-DBACB41F189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D0D3-0F1B-45AD-9520-EBB0CD573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B3DE-CF44-4E1C-B69E-DBACB41F189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D0D3-0F1B-45AD-9520-EBB0CD573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B3DE-CF44-4E1C-B69E-DBACB41F189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D0D3-0F1B-45AD-9520-EBB0CD573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B3DE-CF44-4E1C-B69E-DBACB41F189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D0D3-0F1B-45AD-9520-EBB0CD573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B3DE-CF44-4E1C-B69E-DBACB41F189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D0D3-0F1B-45AD-9520-EBB0CD573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B3DE-CF44-4E1C-B69E-DBACB41F189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D0D3-0F1B-45AD-9520-EBB0CD573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B3DE-CF44-4E1C-B69E-DBACB41F189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D0D3-0F1B-45AD-9520-EBB0CD573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DB3DE-CF44-4E1C-B69E-DBACB41F189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5D0D3-0F1B-45AD-9520-EBB0CD573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download\Video\Digwtion%20in%20stomach%20after%20Mouth.mp4" TargetMode="Externa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download\Video\Digwtion%20in%20small%20intestine.mp4" TargetMode="Externa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download\Video\Digwtion%20in%20large%20intestine.mp4" TargetMode="Externa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download\Video\Digation%20on%20Mouth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igital Class 7th chep f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450" y="381000"/>
            <a:ext cx="8083550" cy="593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67000" y="533400"/>
            <a:ext cx="3962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দাঁতের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1752600"/>
            <a:ext cx="1905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কর্তন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দাঁত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4600" y="2743200"/>
            <a:ext cx="1905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ছেদন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দাঁত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4600" y="3581400"/>
            <a:ext cx="1905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অগ্রপেষন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দাঁত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4600" y="4572000"/>
            <a:ext cx="1905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পেষন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দাঁত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24400" y="1828800"/>
            <a:ext cx="1524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৮টি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24400" y="2819400"/>
            <a:ext cx="1524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৪টি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24400" y="3657600"/>
            <a:ext cx="1524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৮টি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24400" y="4648200"/>
            <a:ext cx="1524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১২টি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67000" y="533400"/>
            <a:ext cx="3962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পাকস্থলীতে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পরিপাক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Digwtion in stomach after Mouth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962400" y="1752600"/>
            <a:ext cx="4673600" cy="3505200"/>
          </a:xfrm>
          <a:prstGeom prst="rect">
            <a:avLst/>
          </a:prstGeom>
        </p:spPr>
      </p:pic>
      <p:pic>
        <p:nvPicPr>
          <p:cNvPr id="23" name="Picture 22" descr="images (1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9" y="1828800"/>
            <a:ext cx="3657601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57200"/>
            <a:ext cx="6477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পাকস্থলী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ক্ষুদ্রান্ত্রে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যাওয়ার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পথে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-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3" name="Picture 22" descr="images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828800"/>
            <a:ext cx="3657601" cy="2895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05200" y="1524000"/>
            <a:ext cx="4953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লিভার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পিত্তরস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মিশে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-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Left Arrow 6"/>
          <p:cNvSpPr/>
          <p:nvPr/>
        </p:nvSpPr>
        <p:spPr>
          <a:xfrm rot="20525858">
            <a:off x="1754561" y="1952145"/>
            <a:ext cx="1818948" cy="15793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 rot="19055962">
            <a:off x="896901" y="2746710"/>
            <a:ext cx="3034242" cy="22098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43400" y="2590800"/>
            <a:ext cx="41910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অগ্ন্যাশয়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এনজাইম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ইনস্যুলিন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মিশে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Left Arrow 9"/>
          <p:cNvSpPr/>
          <p:nvPr/>
        </p:nvSpPr>
        <p:spPr>
          <a:xfrm rot="20395295">
            <a:off x="2325838" y="3625128"/>
            <a:ext cx="2057400" cy="1524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67000" y="533400"/>
            <a:ext cx="3962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ক্ষুদ্রান্ত্রে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পরিপাক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Digwtion in small intestine.mp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00600" y="1524000"/>
            <a:ext cx="4267200" cy="3200400"/>
          </a:xfrm>
          <a:prstGeom prst="rect">
            <a:avLst/>
          </a:prstGeom>
        </p:spPr>
      </p:pic>
      <p:pic>
        <p:nvPicPr>
          <p:cNvPr id="8" name="Picture 7" descr="download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1600200"/>
            <a:ext cx="3352800" cy="25113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76400" y="5029200"/>
            <a:ext cx="1752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ডিওডেনাম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1524000" y="3429000"/>
            <a:ext cx="1143000" cy="838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5406" y="5638800"/>
            <a:ext cx="1828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90600" y="5410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14400" y="5943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990600" y="6477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14400" y="4191000"/>
            <a:ext cx="1295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ক্ষুদ্রান্ত্র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76400" y="5715000"/>
            <a:ext cx="1752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জেজুনাম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24000" y="6248400"/>
            <a:ext cx="1295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ইলিয়াম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9" grpId="0" animBg="1"/>
      <p:bldP spid="21" grpId="0" animBg="1"/>
      <p:bldP spid="22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67000" y="533400"/>
            <a:ext cx="3962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বৃহদন্ত্রে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পরিপাক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Digwtion in large intestin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14600" y="3200400"/>
            <a:ext cx="4470400" cy="3352800"/>
          </a:xfrm>
          <a:prstGeom prst="rect">
            <a:avLst/>
          </a:prstGeom>
        </p:spPr>
      </p:pic>
      <p:pic>
        <p:nvPicPr>
          <p:cNvPr id="8" name="Picture 7" descr="download (13).jpg"/>
          <p:cNvPicPr>
            <a:picLocks noChangeAspect="1"/>
          </p:cNvPicPr>
          <p:nvPr/>
        </p:nvPicPr>
        <p:blipFill>
          <a:blip r:embed="rId4"/>
          <a:srcRect l="13236" t="49091" r="11418"/>
          <a:stretch>
            <a:fillRect/>
          </a:stretch>
        </p:blipFill>
        <p:spPr>
          <a:xfrm>
            <a:off x="1752600" y="1143000"/>
            <a:ext cx="56388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6400" y="1295400"/>
            <a:ext cx="1905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72200" y="762000"/>
            <a:ext cx="2667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সময়-১০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2362200"/>
            <a:ext cx="78486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মূখ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গহ্বরে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পাকস্থলিতে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লিভার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ক্ষুদ্রান্ত্র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পরিপাক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ক্রিয়ায়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সহায়তা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গ্রুপে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6400" y="1295400"/>
            <a:ext cx="1905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2362200"/>
            <a:ext cx="4953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মূখ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গহ্বরে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লালাগ্রন্থির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3200400"/>
            <a:ext cx="64008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অগ্ন্যাশয়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নি:সৃত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এনজাইম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4114800"/>
            <a:ext cx="7620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পিত্তরস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কোথা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নি:সৃত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6400" y="1295400"/>
            <a:ext cx="1905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বাড়িরকাজ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2362200"/>
            <a:ext cx="6629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পরিপাকতন্ত্রের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76400" y="2362200"/>
            <a:ext cx="66294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199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99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00400" y="762000"/>
            <a:ext cx="2667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90600" y="1905000"/>
            <a:ext cx="3048000" cy="3733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রতন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রায়</a:t>
            </a:r>
            <a:endParaRPr lang="en-US" sz="44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সারদেশ্বরী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1905000"/>
            <a:ext cx="3048000" cy="3733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endParaRPr lang="en-US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endParaRPr lang="en-US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২-৫</a:t>
            </a:r>
          </a:p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৪৫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7315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447800"/>
            <a:ext cx="2819400" cy="17430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download (1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112" y="2971800"/>
            <a:ext cx="3290614" cy="1981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 descr="images (1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4724400"/>
            <a:ext cx="2971800" cy="185214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 8"/>
          <p:cNvSpPr/>
          <p:nvPr/>
        </p:nvSpPr>
        <p:spPr>
          <a:xfrm>
            <a:off x="533400" y="990600"/>
            <a:ext cx="3886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খাই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828800"/>
            <a:ext cx="31242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8200" y="1066800"/>
            <a:ext cx="38862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ক্ষুধা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মেটায়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05400" y="3505200"/>
            <a:ext cx="31242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হজম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5105400"/>
            <a:ext cx="3276600" cy="1295400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হজম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প্রক্রিয়াকে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 rot="19881536">
            <a:off x="1390350" y="2971468"/>
            <a:ext cx="5715000" cy="1219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পরিপাক</a:t>
            </a:r>
            <a:endParaRPr lang="en-US" sz="13800" dirty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685800"/>
            <a:ext cx="4038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9933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solidFill>
                  <a:srgbClr val="99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993300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3600" dirty="0" smtClean="0">
                <a:solidFill>
                  <a:srgbClr val="99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9933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solidFill>
                  <a:srgbClr val="993300"/>
                </a:solidFill>
                <a:latin typeface="NikoshBAN" pitchFamily="2" charset="0"/>
                <a:cs typeface="NikoshBAN" pitchFamily="2" charset="0"/>
              </a:rPr>
              <a:t>- </a:t>
            </a:r>
            <a:endParaRPr lang="en-US" sz="3600" dirty="0">
              <a:solidFill>
                <a:srgbClr val="99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400" y="2667000"/>
            <a:ext cx="8305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993300"/>
                </a:solidFill>
                <a:latin typeface="NikoshBAN" pitchFamily="2" charset="0"/>
                <a:cs typeface="NikoshBAN" pitchFamily="2" charset="0"/>
              </a:rPr>
              <a:t>পরিপাকতন্ত্র</a:t>
            </a:r>
            <a:endParaRPr lang="en-US" sz="6600" dirty="0" smtClean="0">
              <a:solidFill>
                <a:srgbClr val="9933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smtClean="0">
                <a:solidFill>
                  <a:srgbClr val="993300"/>
                </a:solidFill>
                <a:latin typeface="NikoshBAN" pitchFamily="2" charset="0"/>
                <a:cs typeface="NikoshBAN" pitchFamily="2" charset="0"/>
              </a:rPr>
              <a:t> ও </a:t>
            </a:r>
          </a:p>
          <a:p>
            <a:pPr algn="ctr"/>
            <a:r>
              <a:rPr lang="en-US" sz="6600" dirty="0" err="1" smtClean="0">
                <a:solidFill>
                  <a:srgbClr val="993300"/>
                </a:solidFill>
                <a:latin typeface="NikoshBAN" pitchFamily="2" charset="0"/>
                <a:cs typeface="NikoshBAN" pitchFamily="2" charset="0"/>
              </a:rPr>
              <a:t>পরিপাক</a:t>
            </a:r>
            <a:r>
              <a:rPr lang="en-US" sz="6600" dirty="0" smtClean="0">
                <a:solidFill>
                  <a:srgbClr val="99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993300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endParaRPr lang="en-US" sz="6600" dirty="0">
              <a:solidFill>
                <a:srgbClr val="9933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990600"/>
            <a:ext cx="4038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9600" y="1828800"/>
            <a:ext cx="83058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মানবদেহের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পরিপাক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প্র্রক্রিয়া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67000" y="381000"/>
            <a:ext cx="3962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পরিপাক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752600"/>
            <a:ext cx="4762500" cy="3810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620000" y="1752600"/>
            <a:ext cx="990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Callout 16"/>
          <p:cNvSpPr/>
          <p:nvPr/>
        </p:nvSpPr>
        <p:spPr>
          <a:xfrm flipH="1">
            <a:off x="4267200" y="2133600"/>
            <a:ext cx="1143000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এটি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কাজ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Oval Callout 18"/>
          <p:cNvSpPr/>
          <p:nvPr/>
        </p:nvSpPr>
        <p:spPr>
          <a:xfrm flipH="1">
            <a:off x="4114800" y="2667000"/>
            <a:ext cx="1143000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এটি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কাজ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Oval Callout 19"/>
          <p:cNvSpPr/>
          <p:nvPr/>
        </p:nvSpPr>
        <p:spPr>
          <a:xfrm flipH="1">
            <a:off x="4191000" y="3200400"/>
            <a:ext cx="1143000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এটি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কাজ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Oval Callout 20"/>
          <p:cNvSpPr/>
          <p:nvPr/>
        </p:nvSpPr>
        <p:spPr>
          <a:xfrm flipH="1">
            <a:off x="4191000" y="3581400"/>
            <a:ext cx="1143000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এটি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কাজ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Oval Callout 21"/>
          <p:cNvSpPr/>
          <p:nvPr/>
        </p:nvSpPr>
        <p:spPr>
          <a:xfrm>
            <a:off x="7239000" y="1447800"/>
            <a:ext cx="1143000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এটি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কাজ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Oval Callout 22"/>
          <p:cNvSpPr/>
          <p:nvPr/>
        </p:nvSpPr>
        <p:spPr>
          <a:xfrm>
            <a:off x="7010400" y="1752600"/>
            <a:ext cx="1143000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এটি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কাজ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Oval Callout 23"/>
          <p:cNvSpPr/>
          <p:nvPr/>
        </p:nvSpPr>
        <p:spPr>
          <a:xfrm>
            <a:off x="7239000" y="2209800"/>
            <a:ext cx="1143000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এটি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কাজ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Oval Callout 24"/>
          <p:cNvSpPr/>
          <p:nvPr/>
        </p:nvSpPr>
        <p:spPr>
          <a:xfrm>
            <a:off x="7467600" y="2438400"/>
            <a:ext cx="1143000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এটি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কাজ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Oval Callout 25"/>
          <p:cNvSpPr/>
          <p:nvPr/>
        </p:nvSpPr>
        <p:spPr>
          <a:xfrm>
            <a:off x="7010400" y="3505200"/>
            <a:ext cx="1143000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এটি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কাজ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Oval Callout 26"/>
          <p:cNvSpPr/>
          <p:nvPr/>
        </p:nvSpPr>
        <p:spPr>
          <a:xfrm>
            <a:off x="6858000" y="4038600"/>
            <a:ext cx="1143000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এটি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কাজ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4800" y="1524000"/>
            <a:ext cx="3200400" cy="320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মূখগহ্বরে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জোড়া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লালা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গ্রন্থি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চিবানোর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লালা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মিশে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পিচ্ছিল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হজমে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সহায়তা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800" y="1752600"/>
            <a:ext cx="3200400" cy="320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এসময়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টায়ালিন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নামক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এনজাইম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শ্বেতসারকে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শর্করা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মল্টোজে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04800" y="1905000"/>
            <a:ext cx="3200400" cy="3886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লিভার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পরিপাক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গ্রন্থি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পিত্তরস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নি:সৃত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ডিওডেনামে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মিশে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ফ্যাট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হজমে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সহায়তা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04800" y="2209800"/>
            <a:ext cx="3200400" cy="3886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অগ্ন্যাশয়ে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অ্যামাইলেজ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ট্রিপসিন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কাইমোট্রিপসিন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লাইপেজ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ডিওডেনামে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মিশে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1000" y="2438400"/>
            <a:ext cx="3200400" cy="3886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অ্যামাইলেজ-শর্করাকে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লাইপেজ-স্নেহ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খাদ্যকে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ট্রিপসিন,কাইমোট্রিপসিন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খাদ্যকে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হজম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3400" y="2590800"/>
            <a:ext cx="3200400" cy="3886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পাকস্থলিতে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গ্যাস্ট্রিক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গ্রন্থি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নি:সৃত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রস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হজম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নি:সৃত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হাইড্রোক্লোরিক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জীবাণু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ধ্বংস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  <p:bldP spid="17" grpId="1" animBg="1"/>
      <p:bldP spid="20" grpId="1" animBg="1"/>
      <p:bldP spid="21" grpId="0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1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67000" y="381000"/>
            <a:ext cx="3962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পরিপাক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752600"/>
            <a:ext cx="4762500" cy="3810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1524000"/>
            <a:ext cx="2667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পরিপাক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অঙ্গ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2362200"/>
            <a:ext cx="2667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মুখগহ্বর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3352800"/>
            <a:ext cx="2667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পাকস্থলী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4267200"/>
            <a:ext cx="2667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ক্ষুদ্রান্ত্র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5105400"/>
            <a:ext cx="2667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বৃহদন্ত্র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0" y="1752600"/>
            <a:ext cx="990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1295400" y="2133600"/>
            <a:ext cx="304800" cy="2286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1295400" y="2971800"/>
            <a:ext cx="3048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1295400" y="3962400"/>
            <a:ext cx="304800" cy="2286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1371600" y="4876800"/>
            <a:ext cx="304800" cy="2286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Callout 16"/>
          <p:cNvSpPr/>
          <p:nvPr/>
        </p:nvSpPr>
        <p:spPr>
          <a:xfrm flipH="1">
            <a:off x="4267200" y="2133600"/>
            <a:ext cx="1143000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এটি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কাজ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Oval Callout 18"/>
          <p:cNvSpPr/>
          <p:nvPr/>
        </p:nvSpPr>
        <p:spPr>
          <a:xfrm flipH="1">
            <a:off x="4114800" y="2667000"/>
            <a:ext cx="1143000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এটি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কাজ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Oval Callout 19"/>
          <p:cNvSpPr/>
          <p:nvPr/>
        </p:nvSpPr>
        <p:spPr>
          <a:xfrm flipH="1">
            <a:off x="4191000" y="3200400"/>
            <a:ext cx="1143000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এটি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কাজ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Oval Callout 20"/>
          <p:cNvSpPr/>
          <p:nvPr/>
        </p:nvSpPr>
        <p:spPr>
          <a:xfrm flipH="1">
            <a:off x="4191000" y="3581400"/>
            <a:ext cx="1143000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এটি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কাজ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Oval Callout 21"/>
          <p:cNvSpPr/>
          <p:nvPr/>
        </p:nvSpPr>
        <p:spPr>
          <a:xfrm>
            <a:off x="7239000" y="1447800"/>
            <a:ext cx="1143000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এটি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কাজ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Oval Callout 22"/>
          <p:cNvSpPr/>
          <p:nvPr/>
        </p:nvSpPr>
        <p:spPr>
          <a:xfrm>
            <a:off x="7010400" y="1752600"/>
            <a:ext cx="1143000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এটি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কাজ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Oval Callout 23"/>
          <p:cNvSpPr/>
          <p:nvPr/>
        </p:nvSpPr>
        <p:spPr>
          <a:xfrm>
            <a:off x="7239000" y="2209800"/>
            <a:ext cx="1143000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এটি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কাজ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Oval Callout 24"/>
          <p:cNvSpPr/>
          <p:nvPr/>
        </p:nvSpPr>
        <p:spPr>
          <a:xfrm>
            <a:off x="7467600" y="2438400"/>
            <a:ext cx="1143000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এটি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কাজ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Oval Callout 25"/>
          <p:cNvSpPr/>
          <p:nvPr/>
        </p:nvSpPr>
        <p:spPr>
          <a:xfrm>
            <a:off x="7010400" y="3505200"/>
            <a:ext cx="1143000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এটি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কাজ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Oval Callout 26"/>
          <p:cNvSpPr/>
          <p:nvPr/>
        </p:nvSpPr>
        <p:spPr>
          <a:xfrm>
            <a:off x="6858000" y="4038600"/>
            <a:ext cx="1143000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এটি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কাজ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7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67000" y="609600"/>
            <a:ext cx="2667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পরিপাক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গ্রন্থি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2362200"/>
            <a:ext cx="9906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মুখ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76400" y="2362200"/>
            <a:ext cx="1447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পাকস্থলি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2800" y="2362200"/>
            <a:ext cx="11430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যকৃত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24400" y="2362200"/>
            <a:ext cx="15240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অগ্ন্যাশয়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77000" y="2362200"/>
            <a:ext cx="15240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ক্ষুদ্রান্ত্র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600" y="3276600"/>
            <a:ext cx="9906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লালা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76400" y="3276600"/>
            <a:ext cx="1447800" cy="1371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জারক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রস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হাইড্রোক্লোরিক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এসিড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52800" y="3276600"/>
            <a:ext cx="11430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পিত্তরস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24400" y="3276600"/>
            <a:ext cx="15240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এনজাইম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77000" y="3276600"/>
            <a:ext cx="1600200" cy="1143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আন্ত্রিক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রস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24400" y="4343400"/>
            <a:ext cx="1676400" cy="1600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অ্যামাইলেজ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ট্রিপসিন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কাইমোট্রিপসিন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4800" y="4191000"/>
            <a:ext cx="9906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টায়ালিন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4" name="Straight Arrow Connector 23"/>
          <p:cNvCxnSpPr>
            <a:stCxn id="5" idx="2"/>
          </p:cNvCxnSpPr>
          <p:nvPr/>
        </p:nvCxnSpPr>
        <p:spPr>
          <a:xfrm rot="5400000">
            <a:off x="1885950" y="171450"/>
            <a:ext cx="1066800" cy="3162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</p:cNvCxnSpPr>
          <p:nvPr/>
        </p:nvCxnSpPr>
        <p:spPr>
          <a:xfrm rot="5400000">
            <a:off x="2571750" y="933450"/>
            <a:ext cx="1143000" cy="1714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" idx="2"/>
            <a:endCxn id="13" idx="0"/>
          </p:cNvCxnSpPr>
          <p:nvPr/>
        </p:nvCxnSpPr>
        <p:spPr>
          <a:xfrm rot="5400000">
            <a:off x="3390900" y="1752600"/>
            <a:ext cx="11430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2"/>
            <a:endCxn id="14" idx="0"/>
          </p:cNvCxnSpPr>
          <p:nvPr/>
        </p:nvCxnSpPr>
        <p:spPr>
          <a:xfrm rot="16200000" flipH="1">
            <a:off x="4171950" y="1047750"/>
            <a:ext cx="1143000" cy="1485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" idx="2"/>
            <a:endCxn id="15" idx="0"/>
          </p:cNvCxnSpPr>
          <p:nvPr/>
        </p:nvCxnSpPr>
        <p:spPr>
          <a:xfrm rot="16200000" flipH="1">
            <a:off x="5048250" y="171450"/>
            <a:ext cx="1143000" cy="3238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Down Arrow 37"/>
          <p:cNvSpPr/>
          <p:nvPr/>
        </p:nvSpPr>
        <p:spPr>
          <a:xfrm>
            <a:off x="685800" y="2971800"/>
            <a:ext cx="152400" cy="3048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685800" y="3886200"/>
            <a:ext cx="152400" cy="3048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2286000" y="2971800"/>
            <a:ext cx="152400" cy="3048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/>
          <p:nvPr/>
        </p:nvSpPr>
        <p:spPr>
          <a:xfrm>
            <a:off x="3810000" y="2971800"/>
            <a:ext cx="152400" cy="3048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own Arrow 41"/>
          <p:cNvSpPr/>
          <p:nvPr/>
        </p:nvSpPr>
        <p:spPr>
          <a:xfrm>
            <a:off x="5410200" y="2971800"/>
            <a:ext cx="152400" cy="3048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wn Arrow 42"/>
          <p:cNvSpPr/>
          <p:nvPr/>
        </p:nvSpPr>
        <p:spPr>
          <a:xfrm>
            <a:off x="7162800" y="2971800"/>
            <a:ext cx="152400" cy="3048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wn Arrow 43"/>
          <p:cNvSpPr/>
          <p:nvPr/>
        </p:nvSpPr>
        <p:spPr>
          <a:xfrm>
            <a:off x="5410200" y="3962400"/>
            <a:ext cx="152400" cy="3048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wn Arrow 44"/>
          <p:cNvSpPr/>
          <p:nvPr/>
        </p:nvSpPr>
        <p:spPr>
          <a:xfrm>
            <a:off x="5486400" y="5943600"/>
            <a:ext cx="152400" cy="3048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76800" y="6248400"/>
            <a:ext cx="1219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ইনসুলিন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04800" y="5105400"/>
            <a:ext cx="990600" cy="1600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শর্করা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হজমে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সহায়তা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685800" y="4800600"/>
            <a:ext cx="152400" cy="3048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752600" y="4953000"/>
            <a:ext cx="1447800" cy="1371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জীবাণু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নাশ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2362200" y="4648200"/>
            <a:ext cx="152400" cy="3048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429000" y="4267200"/>
            <a:ext cx="1143000" cy="2362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চর্বি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হজম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3886200" y="3962400"/>
            <a:ext cx="152400" cy="3048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553200" y="6172200"/>
            <a:ext cx="1219200" cy="457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শর্করা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Right Arrow 47"/>
          <p:cNvSpPr/>
          <p:nvPr/>
        </p:nvSpPr>
        <p:spPr>
          <a:xfrm>
            <a:off x="6096000" y="6400800"/>
            <a:ext cx="457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30" grpId="0" animBg="1"/>
      <p:bldP spid="31" grpId="0" animBg="1"/>
      <p:bldP spid="33" grpId="0" animBg="1"/>
      <p:bldP spid="34" grpId="0" animBg="1"/>
      <p:bldP spid="36" grpId="0" animBg="1"/>
      <p:bldP spid="37" grpId="0" animBg="1"/>
      <p:bldP spid="47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67000" y="533400"/>
            <a:ext cx="3962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মুখে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পরিপাক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1219200"/>
            <a:ext cx="19050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মুখে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পরিপাক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62200" y="2667000"/>
            <a:ext cx="1371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লালাগ্রন্থি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4800" y="2743200"/>
            <a:ext cx="1524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চর্বন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অঙ্গ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3" name="Digation on Mouth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191000" y="1371600"/>
            <a:ext cx="4673600" cy="350520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381000" y="3657600"/>
            <a:ext cx="990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দাঁত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362200" y="3581400"/>
            <a:ext cx="16002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জোড়া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362200" y="4572000"/>
            <a:ext cx="16002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এনজাইম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438400" y="5562600"/>
            <a:ext cx="16002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টায়ালিন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Arrow Connector 11"/>
          <p:cNvCxnSpPr>
            <a:stCxn id="8" idx="2"/>
          </p:cNvCxnSpPr>
          <p:nvPr/>
        </p:nvCxnSpPr>
        <p:spPr>
          <a:xfrm rot="5400000">
            <a:off x="1276350" y="1924050"/>
            <a:ext cx="381000" cy="1104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</p:cNvCxnSpPr>
          <p:nvPr/>
        </p:nvCxnSpPr>
        <p:spPr>
          <a:xfrm rot="16200000" flipH="1">
            <a:off x="2305050" y="2000250"/>
            <a:ext cx="304800" cy="876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Down Arrow 16"/>
          <p:cNvSpPr/>
          <p:nvPr/>
        </p:nvSpPr>
        <p:spPr>
          <a:xfrm>
            <a:off x="762000" y="3352800"/>
            <a:ext cx="152400" cy="3048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2971800" y="3276600"/>
            <a:ext cx="152400" cy="3048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2971800" y="4267200"/>
            <a:ext cx="152400" cy="3048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3048000" y="5257800"/>
            <a:ext cx="152400" cy="3048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55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video>
          </p:childTnLst>
        </p:cTn>
      </p:par>
    </p:tnLst>
    <p:bldLst>
      <p:bldP spid="5" grpId="0" animBg="1"/>
      <p:bldP spid="8" grpId="0" animBg="1"/>
      <p:bldP spid="16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423</Words>
  <Application>Microsoft Office PowerPoint</Application>
  <PresentationFormat>On-screen Show (4:3)</PresentationFormat>
  <Paragraphs>134</Paragraphs>
  <Slides>18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51</cp:revision>
  <dcterms:created xsi:type="dcterms:W3CDTF">2020-04-18T17:28:42Z</dcterms:created>
  <dcterms:modified xsi:type="dcterms:W3CDTF">2020-04-22T11:48:40Z</dcterms:modified>
</cp:coreProperties>
</file>