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58" r:id="rId4"/>
    <p:sldId id="280" r:id="rId5"/>
    <p:sldId id="259" r:id="rId6"/>
    <p:sldId id="260" r:id="rId7"/>
    <p:sldId id="283" r:id="rId8"/>
    <p:sldId id="281" r:id="rId9"/>
    <p:sldId id="262" r:id="rId10"/>
    <p:sldId id="263" r:id="rId11"/>
    <p:sldId id="264" r:id="rId12"/>
    <p:sldId id="265" r:id="rId13"/>
    <p:sldId id="28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A976-9FEE-4A8B-88A3-D7542E46B65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83B4-0AA7-4759-B938-C9FBC601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11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64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জিব্বেরেলিন খাটো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 প্রয়োগ করলে কী হয় ? উঃ খাটো উদ্ভিদ অনেক লম্বা হয় । এর প্রভাবে পর্বমধ্য দৈর্ঘ্যে বৃদ্ধি পায়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283B4-0AA7-4759-B938-C9FBC6015C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1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1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6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1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6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3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8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9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29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02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8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58C4-7DDD-4AD2-8284-F47A914E58E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BA2B-ADA3-4D2E-8F37-CBEC25BF2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3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8.gif"/><Relationship Id="rId10" Type="http://schemas.openxmlformats.org/officeDocument/2006/relationships/image" Target="../media/image21.gif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3381"/>
            <a:ext cx="8229600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706" y="554450"/>
            <a:ext cx="7484188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6905343"/>
              </p:ext>
            </p:extLst>
          </p:nvPr>
        </p:nvGraphicFramePr>
        <p:xfrm>
          <a:off x="1877291" y="1814945"/>
          <a:ext cx="7696200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1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1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9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64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062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অক্সিন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জিব্বেরেলিন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সাইটকাইনিন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ইথিলিন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ফ্লোরিজেন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সহায়ক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মোচন বিলম্বিত হয়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ফুল ফোটাতে সাহায্য করে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প্রতিবন্ধক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8091" y="443345"/>
            <a:ext cx="2362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0391" y="535677"/>
            <a:ext cx="1752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576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6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2576945"/>
            <a:ext cx="533400" cy="533400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  <a:extLst/>
        </p:spPr>
      </p:pic>
      <p:pic>
        <p:nvPicPr>
          <p:cNvPr id="7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576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8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1" y="330430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9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4100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0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77" y="4862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4038481" y="464449"/>
            <a:ext cx="2971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নেই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161" y="404875"/>
            <a:ext cx="658189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ফুল ধারণের উপর  দিবালোকের দৈর্ঘ্যের প্রভাব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9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76" y="3585504"/>
            <a:ext cx="1765656" cy="168246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10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1911926"/>
            <a:ext cx="1876425" cy="16157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11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3" y="1618247"/>
            <a:ext cx="1595436" cy="16506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1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3585504"/>
            <a:ext cx="1778511" cy="171732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5387139"/>
            <a:ext cx="1778511" cy="12915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1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51" y="5121916"/>
            <a:ext cx="1867081" cy="155679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9" name="Group 8"/>
          <p:cNvGrpSpPr/>
          <p:nvPr/>
        </p:nvGrpSpPr>
        <p:grpSpPr>
          <a:xfrm>
            <a:off x="1577612" y="2156113"/>
            <a:ext cx="4439544" cy="746413"/>
            <a:chOff x="122880" y="1539587"/>
            <a:chExt cx="4439544" cy="746413"/>
          </a:xfrm>
        </p:grpSpPr>
        <p:grpSp>
          <p:nvGrpSpPr>
            <p:cNvPr id="10" name="Group 9"/>
            <p:cNvGrpSpPr/>
            <p:nvPr/>
          </p:nvGrpSpPr>
          <p:grpSpPr>
            <a:xfrm>
              <a:off x="788490" y="1539587"/>
              <a:ext cx="3773934" cy="746413"/>
              <a:chOff x="788490" y="1539587"/>
              <a:chExt cx="3773934" cy="74641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88490" y="1539587"/>
                <a:ext cx="3773934" cy="74641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2500" y="1539587"/>
                <a:ext cx="2709666" cy="73853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97623" y="171464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দিন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2872" y="171273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রাত  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2880" y="1565415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1260" y="3435926"/>
            <a:ext cx="4403482" cy="772825"/>
            <a:chOff x="146528" y="2819400"/>
            <a:chExt cx="4403482" cy="772825"/>
          </a:xfrm>
        </p:grpSpPr>
        <p:sp>
          <p:nvSpPr>
            <p:cNvPr id="17" name="Rectangle 16"/>
            <p:cNvSpPr/>
            <p:nvPr/>
          </p:nvSpPr>
          <p:spPr>
            <a:xfrm>
              <a:off x="790602" y="2819400"/>
              <a:ext cx="3759408" cy="7728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06438" y="2819400"/>
              <a:ext cx="1143572" cy="76494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4610" y="2980035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0738" y="3038461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528" y="2917854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1909" y="4883726"/>
            <a:ext cx="4355247" cy="838199"/>
            <a:chOff x="207177" y="4267200"/>
            <a:chExt cx="4355247" cy="838199"/>
          </a:xfrm>
        </p:grpSpPr>
        <p:sp>
          <p:nvSpPr>
            <p:cNvPr id="23" name="Rectangle 22"/>
            <p:cNvSpPr/>
            <p:nvPr/>
          </p:nvSpPr>
          <p:spPr>
            <a:xfrm>
              <a:off x="808680" y="4267200"/>
              <a:ext cx="3753486" cy="8381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85423" y="4267200"/>
              <a:ext cx="1877001" cy="83819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4160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2179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7177" y="4509003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96126" y="1149925"/>
            <a:ext cx="53531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ক ,খ , গ  এ  কোনটিতে রাত বড়  ও দিন ছোট 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26851" y="864852"/>
            <a:ext cx="399137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রকম উদ্ভিদকে কী উদ্ভিদ বলা হয়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1898" y="6043131"/>
            <a:ext cx="49062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ছোট দিনের  উদ্ভিদ পাশের চিত্রের কোন গুলো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5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3805503"/>
              </p:ext>
            </p:extLst>
          </p:nvPr>
        </p:nvGraphicFramePr>
        <p:xfrm>
          <a:off x="5175250" y="2287588"/>
          <a:ext cx="1625600" cy="685800"/>
        </p:xfrm>
        <a:graphic>
          <a:graphicData uri="http://schemas.openxmlformats.org/presentationml/2006/ole">
            <p:oleObj spid="_x0000_s1068" name="Packager Shell Object" showAsIcon="1" r:id="rId3" imgW="1626120" imgH="6858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64727" y="33153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3727" y="87283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চলন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8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0259" y="713403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26741" y="401192"/>
            <a:ext cx="284364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8819" y="1517964"/>
            <a:ext cx="61356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উদ্ভিদের চলন পরীক্ষণের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8" t="614" r="1404" b="19411"/>
          <a:stretch/>
        </p:blipFill>
        <p:spPr>
          <a:xfrm>
            <a:off x="2919301" y="2296976"/>
            <a:ext cx="6691746" cy="3964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2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599" y="644886"/>
            <a:ext cx="1905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5055" y="2050473"/>
            <a:ext cx="8936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জিব্বেরেলিন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579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212" y="5361709"/>
            <a:ext cx="794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অভিকর্ষ উদ্ভিদের বৃদ্ধিকে প্রভাবিত করে 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লিখে আনবে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602675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49"/>
          <a:stretch/>
        </p:blipFill>
        <p:spPr>
          <a:xfrm>
            <a:off x="3460173" y="1662547"/>
            <a:ext cx="5140036" cy="3228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291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1" y="319512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575691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74" y="1301312"/>
            <a:ext cx="7147647" cy="424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880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524000" y="0"/>
            <a:ext cx="9144000" cy="6894164"/>
          </a:xfrm>
          <a:prstGeom prst="frame">
            <a:avLst>
              <a:gd name="adj1" fmla="val 192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55644" y="399745"/>
            <a:ext cx="6100550" cy="67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11168" y="2967434"/>
            <a:ext cx="7662116" cy="1867868"/>
            <a:chOff x="1524963" y="2666372"/>
            <a:chExt cx="8851437" cy="1867868"/>
          </a:xfrm>
        </p:grpSpPr>
        <p:sp>
          <p:nvSpPr>
            <p:cNvPr id="23" name="Rectangle 22"/>
            <p:cNvSpPr/>
            <p:nvPr/>
          </p:nvSpPr>
          <p:spPr>
            <a:xfrm>
              <a:off x="6516227" y="2816847"/>
              <a:ext cx="3860173" cy="17173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bn-BD" sz="2400" b="1" dirty="0">
                  <a:ln/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400" b="1" dirty="0" err="1">
                  <a:ln/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en-US" sz="2400" b="1" dirty="0">
                  <a:ln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অষ্টম</a:t>
              </a:r>
              <a:endParaRPr lang="bn-BD" sz="2400" b="1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bn-BD" sz="2400" b="1" dirty="0">
                  <a:ln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b="1" dirty="0">
                  <a:ln/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n/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সমন্বয়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2400" b="1" dirty="0" err="1" smtClean="0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b="1" dirty="0">
                  <a:ln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smtClean="0">
                  <a:ln/>
                  <a:latin typeface="NikoshBAN" pitchFamily="2" charset="0"/>
                  <a:cs typeface="NikoshBAN" pitchFamily="2" charset="0"/>
                </a:rPr>
                <a:t>4০ </a:t>
              </a:r>
              <a:r>
                <a:rPr lang="en-US" sz="2400" b="1" dirty="0" err="1" smtClean="0">
                  <a:ln/>
                  <a:latin typeface="NikoshBAN" pitchFamily="2" charset="0"/>
                  <a:cs typeface="NikoshBAN" pitchFamily="2" charset="0"/>
                </a:rPr>
                <a:t>মিনিট</a:t>
              </a:r>
              <a:endParaRPr lang="bn-IN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963" y="2666372"/>
              <a:ext cx="409300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    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মো.আলমগীর</a:t>
              </a:r>
              <a:endParaRPr lang="as-IN" sz="3200" b="1" dirty="0">
                <a:solidFill>
                  <a:srgbClr val="FF0000"/>
                </a:solidFill>
              </a:endParaRPr>
            </a:p>
            <a:p>
              <a:pPr algn="ctr"/>
              <a:r>
                <a:rPr lang="bn-IN" sz="2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IN" sz="2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24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ধমপুর</a:t>
              </a:r>
              <a:r>
                <a:rPr lang="en-US" sz="2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বহুমুখী</a:t>
              </a:r>
              <a:r>
                <a:rPr lang="en-US" sz="2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bn-IN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</a:t>
              </a:r>
              <a:r>
                <a:rPr lang="en-US" sz="2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০১819616024</a:t>
              </a:r>
              <a:endPara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4472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ordination\_seed_life-cyc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4" y="1627917"/>
            <a:ext cx="3719946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4924" y="5171217"/>
            <a:ext cx="2820266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833" y="1465992"/>
            <a:ext cx="5472546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4" y="1627917"/>
            <a:ext cx="4364182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1213" y="4418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 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940" y="6002376"/>
            <a:ext cx="459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উদ্ভিদের জীবনচক্রের বিভিন্ন পর্যায়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637" y="875212"/>
            <a:ext cx="254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41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9" grpId="0"/>
      <p:bldP spid="9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598" y="701608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2" y="1648691"/>
            <a:ext cx="4580381" cy="379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7345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28822" y="235528"/>
            <a:ext cx="3100778" cy="762000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1488" y="1413163"/>
            <a:ext cx="672508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ফাইটোহরমোন কী তা বলতে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বিভিন্ন প্রকার হরমোনের ভূমিকা ব্যাখ্যা করতে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উদ্ভিদের চলন পরীক্ষণের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0265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ordination\AyopY2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61" y="1250408"/>
            <a:ext cx="4221480" cy="40068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4109961" y="1250408"/>
            <a:ext cx="4221480" cy="4006829"/>
          </a:xfrm>
          <a:prstGeom prst="rect">
            <a:avLst/>
          </a:prstGeom>
          <a:noFill/>
          <a:ln w="387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156" y="428106"/>
            <a:ext cx="74599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উদ্ভিদদেহের বৃদ্ধি ও বিকাশের সময় সকল কাজ নিয়ন্ত্রণ করে কে?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101" y="5645728"/>
            <a:ext cx="2743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রাসায়নিক পদার্থ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4236" y="2776768"/>
            <a:ext cx="52578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জৈব রাসায়নিক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পদার্থকে কী বলে  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657" y="2527811"/>
            <a:ext cx="3313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47" y="5691893"/>
            <a:ext cx="237116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উদ্ভিদদেহের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 ও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28478" y="5691894"/>
            <a:ext cx="256352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ফাইটোহরমোন/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বৃদ্ধিকারকবস্তু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1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670891" y="314154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9419" y="687852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5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65" y="2222455"/>
            <a:ext cx="7445692" cy="3276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2149363" y="5426478"/>
            <a:ext cx="76961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বৃদ্ধি ওবিকাশ,বিভিন্ন অংগ সৃষ্টি যে বিশেষ জৈব রাসায়নিক পদার্থের প্রভাবে হয় এবং যা সকল কাজ নিয়ন্ত্রণ করে 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891" y="1381580"/>
            <a:ext cx="36183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ফাইটোহরমোন 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01247"/>
            <a:ext cx="235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3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6801">
            <a:off x="5676865" y="3183629"/>
            <a:ext cx="3446476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2259777"/>
            <a:ext cx="2616186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Cordination\6a519f321588796a0c0d2e66b0bf96b829caaf5b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67" t="9054" r="25142" b="5587"/>
          <a:stretch/>
        </p:blipFill>
        <p:spPr bwMode="auto">
          <a:xfrm>
            <a:off x="5500598" y="5196580"/>
            <a:ext cx="404648" cy="51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38044" y="5126184"/>
            <a:ext cx="3042744" cy="300107"/>
            <a:chOff x="2790497" y="4477407"/>
            <a:chExt cx="3042744" cy="300107"/>
          </a:xfrm>
        </p:grpSpPr>
        <p:sp>
          <p:nvSpPr>
            <p:cNvPr id="6" name="Freeform 5"/>
            <p:cNvSpPr/>
            <p:nvPr/>
          </p:nvSpPr>
          <p:spPr>
            <a:xfrm>
              <a:off x="2790497" y="4477407"/>
              <a:ext cx="3042744" cy="157751"/>
            </a:xfrm>
            <a:custGeom>
              <a:avLst/>
              <a:gdLst>
                <a:gd name="connsiteX0" fmla="*/ 0 w 3042744"/>
                <a:gd name="connsiteY0" fmla="*/ 78827 h 157751"/>
                <a:gd name="connsiteX1" fmla="*/ 362606 w 3042744"/>
                <a:gd name="connsiteY1" fmla="*/ 63062 h 157751"/>
                <a:gd name="connsiteX2" fmla="*/ 488731 w 3042744"/>
                <a:gd name="connsiteY2" fmla="*/ 31531 h 157751"/>
                <a:gd name="connsiteX3" fmla="*/ 1198179 w 3042744"/>
                <a:gd name="connsiteY3" fmla="*/ 47296 h 157751"/>
                <a:gd name="connsiteX4" fmla="*/ 1403131 w 3042744"/>
                <a:gd name="connsiteY4" fmla="*/ 47296 h 157751"/>
                <a:gd name="connsiteX5" fmla="*/ 1450427 w 3042744"/>
                <a:gd name="connsiteY5" fmla="*/ 78827 h 157751"/>
                <a:gd name="connsiteX6" fmla="*/ 1545020 w 3042744"/>
                <a:gd name="connsiteY6" fmla="*/ 31531 h 157751"/>
                <a:gd name="connsiteX7" fmla="*/ 1671144 w 3042744"/>
                <a:gd name="connsiteY7" fmla="*/ 0 h 157751"/>
                <a:gd name="connsiteX8" fmla="*/ 1876096 w 3042744"/>
                <a:gd name="connsiteY8" fmla="*/ 15765 h 157751"/>
                <a:gd name="connsiteX9" fmla="*/ 1939158 w 3042744"/>
                <a:gd name="connsiteY9" fmla="*/ 47296 h 157751"/>
                <a:gd name="connsiteX10" fmla="*/ 2017986 w 3042744"/>
                <a:gd name="connsiteY10" fmla="*/ 63062 h 157751"/>
                <a:gd name="connsiteX11" fmla="*/ 2065282 w 3042744"/>
                <a:gd name="connsiteY11" fmla="*/ 94593 h 157751"/>
                <a:gd name="connsiteX12" fmla="*/ 2222937 w 3042744"/>
                <a:gd name="connsiteY12" fmla="*/ 110359 h 157751"/>
                <a:gd name="connsiteX13" fmla="*/ 2317531 w 3042744"/>
                <a:gd name="connsiteY13" fmla="*/ 126124 h 157751"/>
                <a:gd name="connsiteX14" fmla="*/ 2364827 w 3042744"/>
                <a:gd name="connsiteY14" fmla="*/ 141890 h 157751"/>
                <a:gd name="connsiteX15" fmla="*/ 2916620 w 3042744"/>
                <a:gd name="connsiteY15" fmla="*/ 141890 h 157751"/>
                <a:gd name="connsiteX16" fmla="*/ 2963917 w 3042744"/>
                <a:gd name="connsiteY16" fmla="*/ 110359 h 157751"/>
                <a:gd name="connsiteX17" fmla="*/ 3011213 w 3042744"/>
                <a:gd name="connsiteY17" fmla="*/ 94593 h 157751"/>
                <a:gd name="connsiteX18" fmla="*/ 3042744 w 3042744"/>
                <a:gd name="connsiteY18" fmla="*/ 78827 h 1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2744" h="157751">
                  <a:moveTo>
                    <a:pt x="0" y="78827"/>
                  </a:moveTo>
                  <a:cubicBezTo>
                    <a:pt x="120869" y="73572"/>
                    <a:pt x="242186" y="74715"/>
                    <a:pt x="362606" y="63062"/>
                  </a:cubicBezTo>
                  <a:cubicBezTo>
                    <a:pt x="405740" y="58888"/>
                    <a:pt x="445403" y="32349"/>
                    <a:pt x="488731" y="31531"/>
                  </a:cubicBezTo>
                  <a:lnTo>
                    <a:pt x="1198179" y="47296"/>
                  </a:lnTo>
                  <a:cubicBezTo>
                    <a:pt x="1286380" y="38476"/>
                    <a:pt x="1332788" y="12125"/>
                    <a:pt x="1403131" y="47296"/>
                  </a:cubicBezTo>
                  <a:cubicBezTo>
                    <a:pt x="1420078" y="55770"/>
                    <a:pt x="1434662" y="68317"/>
                    <a:pt x="1450427" y="78827"/>
                  </a:cubicBezTo>
                  <a:cubicBezTo>
                    <a:pt x="1569303" y="39203"/>
                    <a:pt x="1422780" y="92652"/>
                    <a:pt x="1545020" y="31531"/>
                  </a:cubicBezTo>
                  <a:cubicBezTo>
                    <a:pt x="1577341" y="15370"/>
                    <a:pt x="1641158" y="5997"/>
                    <a:pt x="1671144" y="0"/>
                  </a:cubicBezTo>
                  <a:cubicBezTo>
                    <a:pt x="1739461" y="5255"/>
                    <a:pt x="1808619" y="3858"/>
                    <a:pt x="1876096" y="15765"/>
                  </a:cubicBezTo>
                  <a:cubicBezTo>
                    <a:pt x="1899240" y="19849"/>
                    <a:pt x="1916862" y="39864"/>
                    <a:pt x="1939158" y="47296"/>
                  </a:cubicBezTo>
                  <a:cubicBezTo>
                    <a:pt x="1964579" y="55770"/>
                    <a:pt x="1991710" y="57807"/>
                    <a:pt x="2017986" y="63062"/>
                  </a:cubicBezTo>
                  <a:cubicBezTo>
                    <a:pt x="2033751" y="73572"/>
                    <a:pt x="2046820" y="90332"/>
                    <a:pt x="2065282" y="94593"/>
                  </a:cubicBezTo>
                  <a:cubicBezTo>
                    <a:pt x="2116743" y="106469"/>
                    <a:pt x="2170531" y="103808"/>
                    <a:pt x="2222937" y="110359"/>
                  </a:cubicBezTo>
                  <a:cubicBezTo>
                    <a:pt x="2254656" y="114324"/>
                    <a:pt x="2286000" y="120869"/>
                    <a:pt x="2317531" y="126124"/>
                  </a:cubicBezTo>
                  <a:cubicBezTo>
                    <a:pt x="2333296" y="131379"/>
                    <a:pt x="2348337" y="139829"/>
                    <a:pt x="2364827" y="141890"/>
                  </a:cubicBezTo>
                  <a:cubicBezTo>
                    <a:pt x="2594812" y="170638"/>
                    <a:pt x="2653953" y="153829"/>
                    <a:pt x="2916620" y="141890"/>
                  </a:cubicBezTo>
                  <a:cubicBezTo>
                    <a:pt x="2932386" y="131380"/>
                    <a:pt x="2946970" y="118833"/>
                    <a:pt x="2963917" y="110359"/>
                  </a:cubicBezTo>
                  <a:cubicBezTo>
                    <a:pt x="2978781" y="102927"/>
                    <a:pt x="2995783" y="100765"/>
                    <a:pt x="3011213" y="94593"/>
                  </a:cubicBezTo>
                  <a:cubicBezTo>
                    <a:pt x="3022123" y="90229"/>
                    <a:pt x="3032234" y="84082"/>
                    <a:pt x="3042744" y="7882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93172" y="4572000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82195" y="4493268"/>
              <a:ext cx="851338" cy="283779"/>
            </a:xfrm>
            <a:custGeom>
              <a:avLst/>
              <a:gdLst>
                <a:gd name="connsiteX0" fmla="*/ 851338 w 851338"/>
                <a:gd name="connsiteY0" fmla="*/ 0 h 283779"/>
                <a:gd name="connsiteX1" fmla="*/ 677918 w 851338"/>
                <a:gd name="connsiteY1" fmla="*/ 31531 h 283779"/>
                <a:gd name="connsiteX2" fmla="*/ 630621 w 851338"/>
                <a:gd name="connsiteY2" fmla="*/ 63062 h 283779"/>
                <a:gd name="connsiteX3" fmla="*/ 583325 w 851338"/>
                <a:gd name="connsiteY3" fmla="*/ 78828 h 283779"/>
                <a:gd name="connsiteX4" fmla="*/ 520263 w 851338"/>
                <a:gd name="connsiteY4" fmla="*/ 110359 h 283779"/>
                <a:gd name="connsiteX5" fmla="*/ 441435 w 851338"/>
                <a:gd name="connsiteY5" fmla="*/ 141890 h 283779"/>
                <a:gd name="connsiteX6" fmla="*/ 346842 w 851338"/>
                <a:gd name="connsiteY6" fmla="*/ 220717 h 283779"/>
                <a:gd name="connsiteX7" fmla="*/ 252249 w 851338"/>
                <a:gd name="connsiteY7" fmla="*/ 283779 h 283779"/>
                <a:gd name="connsiteX8" fmla="*/ 0 w 851338"/>
                <a:gd name="connsiteY8" fmla="*/ 283779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338" h="283779">
                  <a:moveTo>
                    <a:pt x="851338" y="0"/>
                  </a:moveTo>
                  <a:cubicBezTo>
                    <a:pt x="840719" y="1770"/>
                    <a:pt x="695541" y="24922"/>
                    <a:pt x="677918" y="31531"/>
                  </a:cubicBezTo>
                  <a:cubicBezTo>
                    <a:pt x="660176" y="38184"/>
                    <a:pt x="647568" y="54588"/>
                    <a:pt x="630621" y="63062"/>
                  </a:cubicBezTo>
                  <a:cubicBezTo>
                    <a:pt x="615757" y="70494"/>
                    <a:pt x="598599" y="72282"/>
                    <a:pt x="583325" y="78828"/>
                  </a:cubicBezTo>
                  <a:cubicBezTo>
                    <a:pt x="561723" y="88086"/>
                    <a:pt x="541739" y="100814"/>
                    <a:pt x="520263" y="110359"/>
                  </a:cubicBezTo>
                  <a:cubicBezTo>
                    <a:pt x="494402" y="121853"/>
                    <a:pt x="466747" y="129234"/>
                    <a:pt x="441435" y="141890"/>
                  </a:cubicBezTo>
                  <a:cubicBezTo>
                    <a:pt x="373830" y="175692"/>
                    <a:pt x="409603" y="171903"/>
                    <a:pt x="346842" y="220717"/>
                  </a:cubicBezTo>
                  <a:cubicBezTo>
                    <a:pt x="316929" y="243983"/>
                    <a:pt x="290145" y="283779"/>
                    <a:pt x="252249" y="283779"/>
                  </a:cubicBezTo>
                  <a:lnTo>
                    <a:pt x="0" y="28377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11869" y="4516271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5" descr="C:\Users\User\Desktop\390755-4675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37"/>
          <a:stretch/>
        </p:blipFill>
        <p:spPr bwMode="auto">
          <a:xfrm>
            <a:off x="4722832" y="3849177"/>
            <a:ext cx="1960179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34" b="42540" l="9786" r="899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107"/>
          <a:stretch/>
        </p:blipFill>
        <p:spPr bwMode="auto">
          <a:xfrm>
            <a:off x="4145584" y="3170162"/>
            <a:ext cx="3114675" cy="2026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954948">
            <a:off x="6534039" y="3485854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5052879" y="1486994"/>
            <a:ext cx="974551" cy="990582"/>
          </a:xfrm>
          <a:prstGeom prst="trapezoid">
            <a:avLst>
              <a:gd name="adj" fmla="val 45192"/>
            </a:avLst>
          </a:prstGeom>
          <a:solidFill>
            <a:srgbClr val="FAF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052879" y="1264247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User\Desktop\Cordination\tomato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8" y="2477576"/>
            <a:ext cx="2463679" cy="323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563281" y="3049348"/>
            <a:ext cx="294705" cy="299276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17" name="Oval 16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1111" y="4218437"/>
            <a:ext cx="261481" cy="25644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0" name="Oval 19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9894" y="3548219"/>
            <a:ext cx="261481" cy="33080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3" name="Oval 22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8781">
            <a:off x="6076312" y="2779635"/>
            <a:ext cx="2558884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9557011">
            <a:off x="6706033" y="2958806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2732" y="455870"/>
            <a:ext cx="842542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চিত্রটিতে ভ্রূণমুকুলাবরণীর অগ্রভাগে কোন হরমোন এর প্রভাবে কান্ডের শীর্ষভাগ বৃদ্ধি পেল?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535" y="5682651"/>
            <a:ext cx="61517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হরমোন এর প্রভাবে ফলের অকালে ঝরেপড়া রোধ 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225942" y="3364204"/>
            <a:ext cx="615179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হরমোন প্রথমে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কে আবিস্কার করেন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http://s2.hubimg.com/u/3714029_f52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37" y="1920938"/>
            <a:ext cx="4225157" cy="347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0.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0351 0.105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5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25 0.1777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9" y="1422422"/>
            <a:ext cx="3429000" cy="39052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9" y="917597"/>
            <a:ext cx="3143250" cy="49149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309685" y="235772"/>
            <a:ext cx="54101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জিব্বেরেলিন  হরমোন  কোথায় কোথায় দেখা যায় ?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54502" y="2538309"/>
            <a:ext cx="1371600" cy="2840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9836" y="2105891"/>
            <a:ext cx="685800" cy="9278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98644" y="917598"/>
            <a:ext cx="1371600" cy="14203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243" y="5796400"/>
            <a:ext cx="34211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চারাগাছ ,বীজপত্র , বর্ধিষ্ণু অঞ্চল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4258244" y="4620491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2722419" y="3993644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1" name="Picture 24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728">
            <a:off x="5627230" y="3323015"/>
            <a:ext cx="2239386" cy="6058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187"/>
          <a:stretch/>
        </p:blipFill>
        <p:spPr bwMode="auto">
          <a:xfrm>
            <a:off x="4945576" y="2112983"/>
            <a:ext cx="1801349" cy="14334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cxnSp>
        <p:nvCxnSpPr>
          <p:cNvPr id="13" name="Straight Connector 12"/>
          <p:cNvCxnSpPr>
            <a:endCxn id="11" idx="3"/>
          </p:cNvCxnSpPr>
          <p:nvPr/>
        </p:nvCxnSpPr>
        <p:spPr>
          <a:xfrm>
            <a:off x="5781148" y="3289860"/>
            <a:ext cx="29440" cy="95006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051118" y="3289860"/>
            <a:ext cx="730030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5810588" y="3132553"/>
            <a:ext cx="813377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9528358">
            <a:off x="7006978" y="288574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জিব্বেরেলিন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256069" y="3764768"/>
            <a:ext cx="306324" cy="475155"/>
          </a:xfrm>
          <a:prstGeom prst="leftBrace">
            <a:avLst>
              <a:gd name="adj1" fmla="val 20588"/>
              <a:gd name="adj2" fmla="val 48258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78"/>
          <a:stretch/>
        </p:blipFill>
        <p:spPr bwMode="auto">
          <a:xfrm>
            <a:off x="5051118" y="4239923"/>
            <a:ext cx="1572847" cy="5790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0" y="917597"/>
            <a:ext cx="2295525" cy="48905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TextBox 19"/>
          <p:cNvSpPr txBox="1"/>
          <p:nvPr/>
        </p:nvSpPr>
        <p:spPr>
          <a:xfrm>
            <a:off x="3684444" y="243655"/>
            <a:ext cx="493225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জিব্বেরেলিন খাটো উদ্ভিদে প্রয়োগ করলে কী হয়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73" y="5685497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9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9" y="16915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TextBox 23"/>
          <p:cNvSpPr txBox="1"/>
          <p:nvPr/>
        </p:nvSpPr>
        <p:spPr>
          <a:xfrm>
            <a:off x="8894619" y="2867891"/>
            <a:ext cx="41359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4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9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6" name="TextBox 25"/>
          <p:cNvSpPr txBox="1"/>
          <p:nvPr/>
        </p:nvSpPr>
        <p:spPr>
          <a:xfrm>
            <a:off x="4106007" y="550360"/>
            <a:ext cx="355742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ইথিলিন ফলকে কী করছে 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86" y="5688534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Picture 2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2" y="1686791"/>
            <a:ext cx="2657475" cy="3429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9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9" y="18439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" name="TextBox 29"/>
          <p:cNvSpPr txBox="1"/>
          <p:nvPr/>
        </p:nvSpPr>
        <p:spPr>
          <a:xfrm>
            <a:off x="9047019" y="3020291"/>
            <a:ext cx="41359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86" y="5700755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2" name="TextBox 31"/>
          <p:cNvSpPr txBox="1"/>
          <p:nvPr/>
        </p:nvSpPr>
        <p:spPr>
          <a:xfrm>
            <a:off x="2920196" y="576636"/>
            <a:ext cx="63336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ইথিলিন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প্রভাবে গাছটির কী ধরণের বৃদ্ধি হয়েছে  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75937" y="2111635"/>
            <a:ext cx="2444620" cy="2512993"/>
            <a:chOff x="6172200" y="3048000"/>
            <a:chExt cx="2657475" cy="2512993"/>
          </a:xfrm>
          <a:noFill/>
        </p:grpSpPr>
        <p:pic>
          <p:nvPicPr>
            <p:cNvPr id="34" name="Picture 2" descr="C:\Users\User\Desktop\1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714"/>
            <a:stretch/>
          </p:blipFill>
          <p:spPr bwMode="auto">
            <a:xfrm>
              <a:off x="6172200" y="4419600"/>
              <a:ext cx="2657475" cy="1141393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35" name="Freeform 34"/>
            <p:cNvSpPr/>
            <p:nvPr/>
          </p:nvSpPr>
          <p:spPr>
            <a:xfrm>
              <a:off x="7630510" y="3058510"/>
              <a:ext cx="599090" cy="1560787"/>
            </a:xfrm>
            <a:custGeom>
              <a:avLst/>
              <a:gdLst>
                <a:gd name="connsiteX0" fmla="*/ 31531 w 599090"/>
                <a:gd name="connsiteY0" fmla="*/ 1560787 h 1560787"/>
                <a:gd name="connsiteX1" fmla="*/ 63062 w 599090"/>
                <a:gd name="connsiteY1" fmla="*/ 1481959 h 1560787"/>
                <a:gd name="connsiteX2" fmla="*/ 47297 w 599090"/>
                <a:gd name="connsiteY2" fmla="*/ 1434662 h 1560787"/>
                <a:gd name="connsiteX3" fmla="*/ 31531 w 599090"/>
                <a:gd name="connsiteY3" fmla="*/ 1308538 h 1560787"/>
                <a:gd name="connsiteX4" fmla="*/ 0 w 599090"/>
                <a:gd name="connsiteY4" fmla="*/ 1213945 h 1560787"/>
                <a:gd name="connsiteX5" fmla="*/ 31531 w 599090"/>
                <a:gd name="connsiteY5" fmla="*/ 977462 h 1560787"/>
                <a:gd name="connsiteX6" fmla="*/ 157656 w 599090"/>
                <a:gd name="connsiteY6" fmla="*/ 945931 h 1560787"/>
                <a:gd name="connsiteX7" fmla="*/ 252249 w 599090"/>
                <a:gd name="connsiteY7" fmla="*/ 914400 h 1560787"/>
                <a:gd name="connsiteX8" fmla="*/ 299545 w 599090"/>
                <a:gd name="connsiteY8" fmla="*/ 867104 h 1560787"/>
                <a:gd name="connsiteX9" fmla="*/ 315311 w 599090"/>
                <a:gd name="connsiteY9" fmla="*/ 520262 h 1560787"/>
                <a:gd name="connsiteX10" fmla="*/ 268014 w 599090"/>
                <a:gd name="connsiteY10" fmla="*/ 504497 h 1560787"/>
                <a:gd name="connsiteX11" fmla="*/ 236483 w 599090"/>
                <a:gd name="connsiteY11" fmla="*/ 457200 h 1560787"/>
                <a:gd name="connsiteX12" fmla="*/ 189187 w 599090"/>
                <a:gd name="connsiteY12" fmla="*/ 394138 h 1560787"/>
                <a:gd name="connsiteX13" fmla="*/ 173421 w 599090"/>
                <a:gd name="connsiteY13" fmla="*/ 346842 h 1560787"/>
                <a:gd name="connsiteX14" fmla="*/ 189187 w 599090"/>
                <a:gd name="connsiteY14" fmla="*/ 189187 h 1560787"/>
                <a:gd name="connsiteX15" fmla="*/ 268014 w 599090"/>
                <a:gd name="connsiteY15" fmla="*/ 110359 h 1560787"/>
                <a:gd name="connsiteX16" fmla="*/ 315311 w 599090"/>
                <a:gd name="connsiteY16" fmla="*/ 94593 h 1560787"/>
                <a:gd name="connsiteX17" fmla="*/ 362607 w 599090"/>
                <a:gd name="connsiteY17" fmla="*/ 63062 h 1560787"/>
                <a:gd name="connsiteX18" fmla="*/ 520262 w 599090"/>
                <a:gd name="connsiteY18" fmla="*/ 47297 h 1560787"/>
                <a:gd name="connsiteX19" fmla="*/ 599090 w 599090"/>
                <a:gd name="connsiteY19" fmla="*/ 0 h 15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090" h="1560787">
                  <a:moveTo>
                    <a:pt x="31531" y="1560787"/>
                  </a:moveTo>
                  <a:cubicBezTo>
                    <a:pt x="42041" y="1534511"/>
                    <a:pt x="59552" y="1510041"/>
                    <a:pt x="63062" y="1481959"/>
                  </a:cubicBezTo>
                  <a:cubicBezTo>
                    <a:pt x="65123" y="1465469"/>
                    <a:pt x="50270" y="1451012"/>
                    <a:pt x="47297" y="1434662"/>
                  </a:cubicBezTo>
                  <a:cubicBezTo>
                    <a:pt x="39718" y="1392977"/>
                    <a:pt x="40409" y="1349966"/>
                    <a:pt x="31531" y="1308538"/>
                  </a:cubicBezTo>
                  <a:cubicBezTo>
                    <a:pt x="24567" y="1276039"/>
                    <a:pt x="0" y="1213945"/>
                    <a:pt x="0" y="1213945"/>
                  </a:cubicBezTo>
                  <a:cubicBezTo>
                    <a:pt x="10510" y="1135117"/>
                    <a:pt x="-8790" y="1046007"/>
                    <a:pt x="31531" y="977462"/>
                  </a:cubicBezTo>
                  <a:cubicBezTo>
                    <a:pt x="53503" y="940110"/>
                    <a:pt x="116544" y="959635"/>
                    <a:pt x="157656" y="945931"/>
                  </a:cubicBezTo>
                  <a:lnTo>
                    <a:pt x="252249" y="914400"/>
                  </a:lnTo>
                  <a:cubicBezTo>
                    <a:pt x="268014" y="898635"/>
                    <a:pt x="285272" y="884232"/>
                    <a:pt x="299545" y="867104"/>
                  </a:cubicBezTo>
                  <a:cubicBezTo>
                    <a:pt x="383575" y="766267"/>
                    <a:pt x="347708" y="682245"/>
                    <a:pt x="315311" y="520262"/>
                  </a:cubicBezTo>
                  <a:cubicBezTo>
                    <a:pt x="312052" y="503966"/>
                    <a:pt x="283780" y="509752"/>
                    <a:pt x="268014" y="504497"/>
                  </a:cubicBezTo>
                  <a:cubicBezTo>
                    <a:pt x="257504" y="488731"/>
                    <a:pt x="247496" y="472619"/>
                    <a:pt x="236483" y="457200"/>
                  </a:cubicBezTo>
                  <a:cubicBezTo>
                    <a:pt x="221211" y="435818"/>
                    <a:pt x="202223" y="416952"/>
                    <a:pt x="189187" y="394138"/>
                  </a:cubicBezTo>
                  <a:cubicBezTo>
                    <a:pt x="180942" y="379709"/>
                    <a:pt x="178676" y="362607"/>
                    <a:pt x="173421" y="346842"/>
                  </a:cubicBezTo>
                  <a:cubicBezTo>
                    <a:pt x="178676" y="294290"/>
                    <a:pt x="177311" y="240648"/>
                    <a:pt x="189187" y="189187"/>
                  </a:cubicBezTo>
                  <a:cubicBezTo>
                    <a:pt x="197413" y="153543"/>
                    <a:pt x="238768" y="124982"/>
                    <a:pt x="268014" y="110359"/>
                  </a:cubicBezTo>
                  <a:cubicBezTo>
                    <a:pt x="282878" y="102927"/>
                    <a:pt x="300447" y="102025"/>
                    <a:pt x="315311" y="94593"/>
                  </a:cubicBezTo>
                  <a:cubicBezTo>
                    <a:pt x="332258" y="86119"/>
                    <a:pt x="344145" y="67323"/>
                    <a:pt x="362607" y="63062"/>
                  </a:cubicBezTo>
                  <a:cubicBezTo>
                    <a:pt x="414068" y="51186"/>
                    <a:pt x="467710" y="52552"/>
                    <a:pt x="520262" y="47297"/>
                  </a:cubicBezTo>
                  <a:cubicBezTo>
                    <a:pt x="581660" y="26831"/>
                    <a:pt x="555808" y="43282"/>
                    <a:pt x="599090" y="0"/>
                  </a:cubicBezTo>
                </a:path>
              </a:pathLst>
            </a:custGeom>
            <a:grpFill/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157545" y="3955450"/>
              <a:ext cx="520262" cy="490426"/>
            </a:xfrm>
            <a:custGeom>
              <a:avLst/>
              <a:gdLst>
                <a:gd name="connsiteX0" fmla="*/ 520262 w 520262"/>
                <a:gd name="connsiteY0" fmla="*/ 458895 h 490426"/>
                <a:gd name="connsiteX1" fmla="*/ 189186 w 520262"/>
                <a:gd name="connsiteY1" fmla="*/ 443129 h 490426"/>
                <a:gd name="connsiteX2" fmla="*/ 157655 w 520262"/>
                <a:gd name="connsiteY2" fmla="*/ 206647 h 490426"/>
                <a:gd name="connsiteX3" fmla="*/ 110358 w 520262"/>
                <a:gd name="connsiteY3" fmla="*/ 175116 h 490426"/>
                <a:gd name="connsiteX4" fmla="*/ 0 w 520262"/>
                <a:gd name="connsiteY4" fmla="*/ 48991 h 490426"/>
                <a:gd name="connsiteX5" fmla="*/ 15765 w 520262"/>
                <a:gd name="connsiteY5" fmla="*/ 1695 h 490426"/>
                <a:gd name="connsiteX6" fmla="*/ 63062 w 520262"/>
                <a:gd name="connsiteY6" fmla="*/ 17460 h 490426"/>
                <a:gd name="connsiteX7" fmla="*/ 236483 w 520262"/>
                <a:gd name="connsiteY7" fmla="*/ 64757 h 490426"/>
                <a:gd name="connsiteX8" fmla="*/ 283779 w 520262"/>
                <a:gd name="connsiteY8" fmla="*/ 80522 h 490426"/>
                <a:gd name="connsiteX9" fmla="*/ 346841 w 520262"/>
                <a:gd name="connsiteY9" fmla="*/ 127819 h 490426"/>
                <a:gd name="connsiteX10" fmla="*/ 394138 w 520262"/>
                <a:gd name="connsiteY10" fmla="*/ 222412 h 490426"/>
                <a:gd name="connsiteX11" fmla="*/ 425669 w 520262"/>
                <a:gd name="connsiteY11" fmla="*/ 269709 h 490426"/>
                <a:gd name="connsiteX12" fmla="*/ 441434 w 520262"/>
                <a:gd name="connsiteY12" fmla="*/ 380067 h 490426"/>
                <a:gd name="connsiteX13" fmla="*/ 472965 w 520262"/>
                <a:gd name="connsiteY13" fmla="*/ 490426 h 4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262" h="490426">
                  <a:moveTo>
                    <a:pt x="520262" y="458895"/>
                  </a:moveTo>
                  <a:cubicBezTo>
                    <a:pt x="409903" y="453640"/>
                    <a:pt x="279883" y="506222"/>
                    <a:pt x="189186" y="443129"/>
                  </a:cubicBezTo>
                  <a:cubicBezTo>
                    <a:pt x="123904" y="397715"/>
                    <a:pt x="180094" y="282940"/>
                    <a:pt x="157655" y="206647"/>
                  </a:cubicBezTo>
                  <a:cubicBezTo>
                    <a:pt x="152308" y="188469"/>
                    <a:pt x="124618" y="187593"/>
                    <a:pt x="110358" y="175116"/>
                  </a:cubicBezTo>
                  <a:cubicBezTo>
                    <a:pt x="36579" y="110559"/>
                    <a:pt x="42738" y="113098"/>
                    <a:pt x="0" y="48991"/>
                  </a:cubicBezTo>
                  <a:cubicBezTo>
                    <a:pt x="5255" y="33226"/>
                    <a:pt x="901" y="9127"/>
                    <a:pt x="15765" y="1695"/>
                  </a:cubicBezTo>
                  <a:cubicBezTo>
                    <a:pt x="30629" y="-5737"/>
                    <a:pt x="46940" y="13429"/>
                    <a:pt x="63062" y="17460"/>
                  </a:cubicBezTo>
                  <a:cubicBezTo>
                    <a:pt x="241326" y="62026"/>
                    <a:pt x="33555" y="-2885"/>
                    <a:pt x="236483" y="64757"/>
                  </a:cubicBezTo>
                  <a:lnTo>
                    <a:pt x="283779" y="80522"/>
                  </a:lnTo>
                  <a:cubicBezTo>
                    <a:pt x="304800" y="96288"/>
                    <a:pt x="328261" y="109239"/>
                    <a:pt x="346841" y="127819"/>
                  </a:cubicBezTo>
                  <a:cubicBezTo>
                    <a:pt x="392021" y="173000"/>
                    <a:pt x="368494" y="171124"/>
                    <a:pt x="394138" y="222412"/>
                  </a:cubicBezTo>
                  <a:cubicBezTo>
                    <a:pt x="402612" y="239359"/>
                    <a:pt x="415159" y="253943"/>
                    <a:pt x="425669" y="269709"/>
                  </a:cubicBezTo>
                  <a:cubicBezTo>
                    <a:pt x="430924" y="306495"/>
                    <a:pt x="433078" y="343859"/>
                    <a:pt x="441434" y="380067"/>
                  </a:cubicBezTo>
                  <a:cubicBezTo>
                    <a:pt x="474627" y="523904"/>
                    <a:pt x="472965" y="434425"/>
                    <a:pt x="472965" y="490426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14290" y="386255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066689" y="3048000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2741629">
              <a:off x="7370379" y="353789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5622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4" grpId="0"/>
      <p:bldP spid="24" grpId="1"/>
      <p:bldP spid="24" grpId="2"/>
      <p:bldP spid="26" grpId="0"/>
      <p:bldP spid="26" grpId="1"/>
      <p:bldP spid="30" grpId="0"/>
      <p:bldP spid="30" grpId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387</Words>
  <Application>Microsoft Office PowerPoint</Application>
  <PresentationFormat>Custom</PresentationFormat>
  <Paragraphs>89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Md Alamgir</cp:lastModifiedBy>
  <cp:revision>42</cp:revision>
  <dcterms:created xsi:type="dcterms:W3CDTF">2019-11-25T16:01:57Z</dcterms:created>
  <dcterms:modified xsi:type="dcterms:W3CDTF">2020-04-22T13:35:44Z</dcterms:modified>
</cp:coreProperties>
</file>