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62" r:id="rId3"/>
    <p:sldId id="263" r:id="rId4"/>
    <p:sldId id="264" r:id="rId5"/>
    <p:sldId id="265" r:id="rId6"/>
    <p:sldId id="266" r:id="rId7"/>
    <p:sldId id="299" r:id="rId8"/>
    <p:sldId id="269" r:id="rId9"/>
    <p:sldId id="310" r:id="rId10"/>
    <p:sldId id="300" r:id="rId11"/>
    <p:sldId id="311" r:id="rId12"/>
    <p:sldId id="312" r:id="rId13"/>
    <p:sldId id="313" r:id="rId14"/>
    <p:sldId id="274" r:id="rId15"/>
    <p:sldId id="314" r:id="rId16"/>
    <p:sldId id="315" r:id="rId17"/>
    <p:sldId id="316" r:id="rId18"/>
    <p:sldId id="317" r:id="rId19"/>
    <p:sldId id="318" r:id="rId20"/>
    <p:sldId id="319" r:id="rId21"/>
    <p:sldId id="297" r:id="rId22"/>
    <p:sldId id="320" r:id="rId23"/>
    <p:sldId id="321" r:id="rId24"/>
    <p:sldId id="322" r:id="rId25"/>
    <p:sldId id="323" r:id="rId26"/>
    <p:sldId id="324" r:id="rId27"/>
    <p:sldId id="325" r:id="rId28"/>
    <p:sldId id="270" r:id="rId29"/>
    <p:sldId id="271" r:id="rId30"/>
    <p:sldId id="272" r:id="rId31"/>
  </p:sldIdLst>
  <p:sldSz cx="11430000" cy="6858000"/>
  <p:notesSz cx="9144000" cy="6858000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336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49"/>
            <a:ext cx="3760391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2"/>
            <a:ext cx="3760391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10287000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499" y="286074"/>
            <a:ext cx="9327002" cy="130312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7700" b="1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76325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94" y="1946564"/>
            <a:ext cx="6808611" cy="3676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06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72" y="1752600"/>
            <a:ext cx="3886200" cy="2192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32920"/>
            <a:ext cx="3810000" cy="2211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26427" y="4724400"/>
            <a:ext cx="4177146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স্ফীতকন্দের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2509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টিউবার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771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2313" y="5323030"/>
            <a:ext cx="6965373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আদা,হলুদ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2509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3530"/>
            <a:ext cx="4320887" cy="2551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93530"/>
            <a:ext cx="3810000" cy="2551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5330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5213" y="4849089"/>
            <a:ext cx="6279574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15636"/>
            <a:ext cx="2944091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2920"/>
            <a:ext cx="3733800" cy="230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4998"/>
            <a:ext cx="3581400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15330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6006" y="4862942"/>
            <a:ext cx="3977987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ওলকচু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গুড়িকন্দের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15636"/>
            <a:ext cx="2362200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গুড়িকন্দ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4998"/>
            <a:ext cx="3060123" cy="1905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36" y="1904996"/>
            <a:ext cx="3200400" cy="1905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8227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33400"/>
            <a:ext cx="2570344" cy="826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bn-IN" sz="4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347615"/>
            <a:ext cx="6247633" cy="67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পিঁয়াজের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কন্দের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0917" y="3214015"/>
            <a:ext cx="2568742" cy="67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839739"/>
            <a:ext cx="4127117" cy="2936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6367" y="6356351"/>
            <a:ext cx="10476383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683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4121264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445" y="3962400"/>
            <a:ext cx="1046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কান্ডযুক্ত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করে।মাটির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অর্ধবায়বীয়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" y="1524000"/>
            <a:ext cx="2525676" cy="1702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3999"/>
            <a:ext cx="1999879" cy="1702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45" y="1537855"/>
            <a:ext cx="2400300" cy="1702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51711"/>
            <a:ext cx="2112944" cy="1688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76025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3" y="110244"/>
            <a:ext cx="9911607" cy="636675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700" y="64539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অর্ধবায়বীয়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64" y="14478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286000"/>
            <a:ext cx="3581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স্টোলেন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বক্রধাবক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136612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অফসেট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987225"/>
            <a:ext cx="3810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476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19600"/>
            <a:ext cx="10210799" cy="10772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থানকুনি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দুর্বাঘাস,আমরুল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কাক্ষিক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7654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6888"/>
            <a:ext cx="2819400" cy="158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08" y="1607344"/>
            <a:ext cx="2600325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90688"/>
            <a:ext cx="3190518" cy="158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53830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64" y="4698130"/>
            <a:ext cx="10210799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ধাবক।কচু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254" y="429491"/>
            <a:ext cx="3338946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স্টোলেন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বক্র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3269672" cy="1945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676400"/>
            <a:ext cx="3105150" cy="1945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452028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00600"/>
            <a:ext cx="10210799" cy="10772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টোপাপানা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কচুরিপানা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পর্বমধ্যগুলো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খর্বাকৃতি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অফসেট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অফসেট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354676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3124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52028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18370" y="314694"/>
            <a:ext cx="2296231" cy="1056906"/>
          </a:xfrm>
          <a:prstGeom prst="rect">
            <a:avLst/>
          </a:prstGeom>
          <a:solidFill>
            <a:schemeClr val="bg1"/>
          </a:solidFill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61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10991"/>
            <a:ext cx="200025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407674" y="3524647"/>
            <a:ext cx="5027492" cy="231878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মো.আলমগীর</a:t>
            </a:r>
            <a:endParaRPr lang="bn-IN" sz="5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ধমপুর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01819616024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E-mail-alamgir.daulatpur18@gmail.com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442855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শ্রেণি-সপ্তম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অধ্যায়-০৩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2716" y="2787570"/>
            <a:ext cx="5712181" cy="215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35" y="277459"/>
            <a:ext cx="2304129" cy="3061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800600"/>
            <a:ext cx="10210799" cy="10772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চন্দ্রমল্লিকা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কাক্ষিক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7654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উর্ধ্বধাবক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1905000"/>
            <a:ext cx="3352800" cy="2002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1861"/>
            <a:ext cx="3042557" cy="2002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52028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505200" y="457200"/>
            <a:ext cx="3238500" cy="1219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015345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277860"/>
            <a:ext cx="5214257" cy="229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8153400" y="3048000"/>
            <a:ext cx="2558143" cy="838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সময়-১০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734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4121264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445" y="3962400"/>
            <a:ext cx="1046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যেমন-খাদ্য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আত্মরক্ষা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" y="1371600"/>
            <a:ext cx="2412181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41" y="1371597"/>
            <a:ext cx="2388258" cy="1752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71599"/>
            <a:ext cx="2228850" cy="1752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8529"/>
            <a:ext cx="2209800" cy="1752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6821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7106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625025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ফাইলোক্ল্যাড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463225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599" y="3301425"/>
            <a:ext cx="39624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টেনড্রিল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আকর্ষী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139625"/>
            <a:ext cx="4038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বুলবিল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4272" y="5382771"/>
            <a:ext cx="7315200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ফনীমনসা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599" y="609600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ফাইলোক্ল্যাড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4218"/>
            <a:ext cx="2890684" cy="21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437" b="8005"/>
          <a:stretch/>
        </p:blipFill>
        <p:spPr>
          <a:xfrm>
            <a:off x="6019798" y="1884218"/>
            <a:ext cx="2895601" cy="21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41018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409" y="4901625"/>
            <a:ext cx="10896600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ময়নাকাঁটা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মেহেদি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599" y="914400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9581"/>
            <a:ext cx="2616226" cy="1950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49581"/>
            <a:ext cx="2571749" cy="1950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2203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901623"/>
            <a:ext cx="90019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ঝুমকোলতা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হাড়জোড়া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আকর্ষী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533400"/>
            <a:ext cx="39624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টেনড্রিল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আকর্ষী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3124200" cy="214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3200400" cy="2165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501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844" y="4948382"/>
            <a:ext cx="5105400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আলুতে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বুলবিল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685800"/>
            <a:ext cx="4038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বুলবিল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1828800"/>
            <a:ext cx="3085585" cy="2195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80" y="1828801"/>
            <a:ext cx="3177558" cy="2195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8857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576" y="279401"/>
            <a:ext cx="1635794" cy="826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bn-IN" sz="4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70195" y="2909215"/>
            <a:ext cx="6388697" cy="67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গুচ্ছমূল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4050" y="1828800"/>
            <a:ext cx="6222405" cy="67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209" y="3945986"/>
            <a:ext cx="6415683" cy="595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 ?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2397" y="4947506"/>
            <a:ext cx="6544292" cy="1072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কাঁটায়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1828800"/>
            <a:ext cx="685800" cy="67218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2909213"/>
            <a:ext cx="685800" cy="67218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3907513"/>
            <a:ext cx="685800" cy="67218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1774" y="5147560"/>
            <a:ext cx="685800" cy="67218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16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599" y="665018"/>
            <a:ext cx="2543094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7618" y="5495636"/>
            <a:ext cx="7702969" cy="51829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884680"/>
            <a:ext cx="5181600" cy="30886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47750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238250" y="279400"/>
            <a:ext cx="9810750" cy="1016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48516" y="356740"/>
            <a:ext cx="6651590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95375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39840" y="5486400"/>
            <a:ext cx="2880926" cy="73374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4" y="1905000"/>
            <a:ext cx="251028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81300" y="4214555"/>
            <a:ext cx="5867399" cy="1133850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 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5" y="1905000"/>
            <a:ext cx="2390775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26" y="1905000"/>
            <a:ext cx="2924947" cy="2057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67" y="1905000"/>
            <a:ext cx="921580" cy="9215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05" y="2445201"/>
            <a:ext cx="921580" cy="9215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372717"/>
            <a:ext cx="1613906" cy="1613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68087"/>
            <a:ext cx="9525000" cy="1226183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পরবর্তী ক্লাসের আমন্ত্রণ রইলো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057400"/>
            <a:ext cx="28575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6002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7250" y="1803401"/>
            <a:ext cx="3638550" cy="168784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</a:t>
            </a:r>
            <a:endParaRPr lang="en-US" sz="5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4034" y="320539"/>
            <a:ext cx="3365434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5600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975079"/>
          </a:xfrm>
          <a:prstGeom prst="frame">
            <a:avLst>
              <a:gd name="adj1" fmla="val 1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703" y="1384681"/>
            <a:ext cx="2970097" cy="3519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3454" y="5105400"/>
            <a:ext cx="3806593" cy="97996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381" y="1351739"/>
            <a:ext cx="5907796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100" b="1" dirty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…………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4773" y="2743200"/>
            <a:ext cx="9480818" cy="3072842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4582" y="304800"/>
            <a:ext cx="1981200" cy="7491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9" y="44447"/>
            <a:ext cx="9466941" cy="608112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10433278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748145"/>
            <a:ext cx="425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6002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ভূ-নিন্মস্থ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500232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অর্ধ-বায়বীয়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9490" y="34290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4121264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491" y="3962400"/>
            <a:ext cx="1046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ক্ষেত্রবিশেষে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524001"/>
            <a:ext cx="207818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63" y="1524001"/>
            <a:ext cx="2436446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72" y="1524001"/>
            <a:ext cx="2218029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11" y="1503220"/>
            <a:ext cx="2362200" cy="137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771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62" y="636826"/>
            <a:ext cx="1934838" cy="67218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5979" y="5257800"/>
            <a:ext cx="5398041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1" y="3182779"/>
            <a:ext cx="2488592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23611" y="2050474"/>
            <a:ext cx="3824098" cy="2369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115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3" y="78570"/>
            <a:ext cx="9911607" cy="636675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74814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ভূ-নিন্মস্থ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64" y="1579417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377214"/>
            <a:ext cx="3581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মৌলকান্ড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136612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911025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গুড়িকন্দ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173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679</Words>
  <Application>Microsoft Office PowerPoint</Application>
  <PresentationFormat>Custom</PresentationFormat>
  <Paragraphs>135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Md Alamgir</cp:lastModifiedBy>
  <cp:revision>366</cp:revision>
  <dcterms:created xsi:type="dcterms:W3CDTF">2019-07-29T14:32:11Z</dcterms:created>
  <dcterms:modified xsi:type="dcterms:W3CDTF">2020-04-22T13:28:02Z</dcterms:modified>
</cp:coreProperties>
</file>