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70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6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4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7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95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1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5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7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881C-4F59-4F41-9FF1-E0CB72501CB7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EA3CB-5D14-4151-B3EC-67B6B863E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শুভেচ্ছ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105"/>
            <a:ext cx="12192000" cy="5744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285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731520"/>
            <a:ext cx="12191999" cy="26386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দ্বিগু সমাসঃ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মিলন অর্থে সংখ্যা বাচক শব্দের সাথে বিশেষ্য পদের যে সমাস হয় তাকে দ্বিগু সমাস বলে।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513909"/>
            <a:ext cx="12191999" cy="20378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দ্বিগু সমাস চেনার উপায়ঃ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ব্যাসবাক্যের শেষে সমাহার শব্দ থাকবে।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95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25864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দ্বিগু সমাসের উদাহরণ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21279"/>
            <a:ext cx="12192000" cy="42367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শতাব্দী = শত অব্দের সমাহার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তেপায়া = তিন পায়ার সমাহার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চৌরাস্তা = চার রাস্তার সমাহার</a:t>
            </a:r>
          </a:p>
        </p:txBody>
      </p:sp>
    </p:spTree>
    <p:extLst>
      <p:ext uri="{BB962C8B-B14F-4D97-AF65-F5344CB8AC3E}">
        <p14:creationId xmlns:p14="http://schemas.microsoft.com/office/powerpoint/2010/main" val="23746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জোড়ায়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950594"/>
            <a:ext cx="6248400" cy="59074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88275"/>
            <a:ext cx="59305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সমাস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করো</a:t>
            </a:r>
            <a:r>
              <a:rPr lang="en-US" sz="2400" dirty="0" smtClean="0"/>
              <a:t> :  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3783875"/>
            <a:ext cx="5786846" cy="12583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: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846217"/>
            <a:ext cx="5930537" cy="16676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3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2965268"/>
            <a:ext cx="458506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মাসি-পিসি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1968137"/>
            <a:ext cx="458506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মাতাপিতা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মূল্যায়ণ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966651"/>
            <a:ext cx="463731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50377" y="2973976"/>
            <a:ext cx="7541623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মাসি-পিসি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85063" y="1989907"/>
            <a:ext cx="760693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মাতাপিতা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6503" y="901336"/>
            <a:ext cx="75154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শতাব্দী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9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1071153"/>
            <a:ext cx="4833256" cy="491163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 আলোচ্য দ্বন্দ্ব ও দ্বিগু সমাসের উদাহরণ গুলো শিখে ও লিখে আনবে।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04501"/>
            <a:ext cx="12192000" cy="822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386" y="953588"/>
            <a:ext cx="7355614" cy="59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91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8415"/>
            <a:ext cx="12192000" cy="59295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ধন্যবাদ</a:t>
            </a:r>
            <a:r>
              <a:rPr lang="en-US" sz="4800" dirty="0" smtClean="0"/>
              <a:t>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727588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" y="0"/>
            <a:ext cx="12192000" cy="992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পরিচিতি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23761" y="2142309"/>
            <a:ext cx="4994364" cy="30305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রোহিতা,মনিরামপুর,যশোর।    </a:t>
            </a:r>
          </a:p>
          <a:p>
            <a:pPr algn="ctr"/>
            <a:r>
              <a:rPr lang="bn-IN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61" y="2246811"/>
            <a:ext cx="4023361" cy="2965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   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ইং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3759" y="992778"/>
            <a:ext cx="4994365" cy="11364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6127" y="1031967"/>
            <a:ext cx="4036423" cy="1267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109" y="1026703"/>
            <a:ext cx="3272789" cy="419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5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317966" y="2978332"/>
            <a:ext cx="7289073" cy="248194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‘’</a:t>
            </a:r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সমাস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’’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4891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5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12192000" cy="12279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শিখনফল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85108" y="1288867"/>
            <a:ext cx="8085909" cy="45502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এই পাঠ শেষে শিক্ষার্থীরা--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১।  সমাস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কী তা বলতে  পারবে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   সমাসের  প্রকারভেদ   ব্যাখ্যা করতে পারবে।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    বিভিন্ন প্রকার  সমাসের উদাহরণ দিতে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2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58983" y="692330"/>
            <a:ext cx="8608423" cy="6074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সমাস শব্দের অর্থঃ</a:t>
            </a:r>
            <a:r>
              <a:rPr lang="bn-BD" sz="6000" i="1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6000" i="1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সংক্ষেপন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মিলন</a:t>
            </a:r>
            <a:br>
              <a:rPr lang="bn-BD" sz="6000" dirty="0">
                <a:latin typeface="NikoshBAN" pitchFamily="2" charset="0"/>
                <a:cs typeface="NikoshBAN" pitchFamily="2" charset="0"/>
              </a:rPr>
            </a:br>
            <a:r>
              <a:rPr lang="bn-BD" sz="6000" dirty="0">
                <a:latin typeface="NikoshBAN" pitchFamily="2" charset="0"/>
                <a:cs typeface="NikoshBAN" pitchFamily="2" charset="0"/>
              </a:rPr>
              <a:t>একাধিক পদের এক পদীকরণ।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2495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057017" cy="15022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 সম্বন্দ্ব আছে এমন একাধিক শব্দের এক সাথে যুক্ত হয়ে শব্দ গঠনের প্রক্রিয়াকে সমাস বলে।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464" y="1463040"/>
            <a:ext cx="4380411" cy="77070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সমাস প্রধানত ছয় প্রকারঃ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দ্বিগু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কর্মধারয়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বহুব্রীহি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তৎপুরুষ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অব্যয়ীভাব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দ্বন্দ্ব</a:t>
            </a:r>
            <a:endParaRPr lang="bn-BD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২।দ্বিগু</a:t>
            </a: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৩।কর্মধারয়</a:t>
            </a: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৪বহুব্রীহি</a:t>
            </a:r>
            <a:endParaRPr lang="bn-BD" sz="1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৫।ত</a:t>
            </a:r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ৎপুরুষ ও</a:t>
            </a: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৬।অব্যয়ীভাব।</a:t>
            </a:r>
          </a:p>
          <a:p>
            <a:pPr algn="ctr"/>
            <a:endParaRPr lang="bn-BD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৪বহুব্রীহি</a:t>
            </a:r>
            <a:endParaRPr lang="bn-BD" sz="1600" dirty="0">
              <a:solidFill>
                <a:schemeClr val="accent3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৫।ত</a:t>
            </a:r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ৎপুরুষ ও</a:t>
            </a:r>
          </a:p>
          <a:p>
            <a:pPr algn="ctr"/>
            <a:r>
              <a:rPr lang="bn-BD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৬।অব্যয়ীভাব।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0" y="1414870"/>
            <a:ext cx="7802880" cy="544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2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1"/>
            <a:ext cx="12192000" cy="19986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দ্বন্দ্ব সমাসঃ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যে সমাসে প্রতেকটি সমস্যমান পদের অর্থের প্রাধান্য থাকে তাকে দ্বন্দ্ব সমাস বলে।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220687"/>
            <a:ext cx="12191999" cy="4506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দ্বন্দ্ব সমাস চেনার উপায়ঃ</a:t>
            </a: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ব্যাসবাক্যের মাঝখানে ও থাকবে।</a:t>
            </a:r>
          </a:p>
        </p:txBody>
      </p:sp>
    </p:spTree>
    <p:extLst>
      <p:ext uri="{BB962C8B-B14F-4D97-AF65-F5344CB8AC3E}">
        <p14:creationId xmlns:p14="http://schemas.microsoft.com/office/powerpoint/2010/main" val="232072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6283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দ্বন্দ্ব সমাসের উদাহরণ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মা-বাপ = মা ও বাপ       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  জমা-খরাচ = জমা ও খরচ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ছোট-বড় = ছোট ও বড়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হাত-পা = হাত ও পা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হাট-বাজার = হাট ও বাজার</a:t>
            </a:r>
          </a:p>
        </p:txBody>
      </p:sp>
    </p:spTree>
    <p:extLst>
      <p:ext uri="{BB962C8B-B14F-4D97-AF65-F5344CB8AC3E}">
        <p14:creationId xmlns:p14="http://schemas.microsoft.com/office/powerpoint/2010/main" val="272256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663" y="708523"/>
            <a:ext cx="6235337" cy="61494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445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একক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 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-1" y="770708"/>
            <a:ext cx="6021977" cy="64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সমাস</a:t>
            </a:r>
            <a:r>
              <a:rPr lang="en-US" dirty="0" smtClean="0"/>
              <a:t> </a:t>
            </a:r>
            <a:r>
              <a:rPr lang="en-US" dirty="0" err="1" smtClean="0"/>
              <a:t>নির্ণায়</a:t>
            </a:r>
            <a:r>
              <a:rPr lang="en-US" dirty="0" smtClean="0"/>
              <a:t> </a:t>
            </a:r>
            <a:r>
              <a:rPr lang="en-US" dirty="0" err="1" smtClean="0"/>
              <a:t>করো</a:t>
            </a:r>
            <a:r>
              <a:rPr lang="en-US" dirty="0" smtClean="0"/>
              <a:t> :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397725"/>
            <a:ext cx="5943600" cy="1358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দোয়াত-কলম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তাল-তমাল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69919"/>
            <a:ext cx="5943600" cy="2643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দোয়াত-কলম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তাল-তমাল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8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353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38</cp:revision>
  <dcterms:created xsi:type="dcterms:W3CDTF">2020-04-22T02:38:06Z</dcterms:created>
  <dcterms:modified xsi:type="dcterms:W3CDTF">2020-04-22T08:59:35Z</dcterms:modified>
</cp:coreProperties>
</file>