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0" r:id="rId7"/>
    <p:sldId id="273" r:id="rId8"/>
    <p:sldId id="274" r:id="rId9"/>
    <p:sldId id="265" r:id="rId10"/>
    <p:sldId id="283" r:id="rId11"/>
    <p:sldId id="284" r:id="rId12"/>
    <p:sldId id="267" r:id="rId13"/>
    <p:sldId id="266" r:id="rId14"/>
    <p:sldId id="276" r:id="rId15"/>
    <p:sldId id="272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5972-0163-4F54-A01F-DF307BCB24B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9006-21F7-421D-8679-EBEEBAC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5972-0163-4F54-A01F-DF307BCB24B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9006-21F7-421D-8679-EBEEBAC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0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5972-0163-4F54-A01F-DF307BCB24B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9006-21F7-421D-8679-EBEEBAC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4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5972-0163-4F54-A01F-DF307BCB24B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9006-21F7-421D-8679-EBEEBAC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19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5972-0163-4F54-A01F-DF307BCB24B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9006-21F7-421D-8679-EBEEBAC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7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5972-0163-4F54-A01F-DF307BCB24B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9006-21F7-421D-8679-EBEEBAC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7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5972-0163-4F54-A01F-DF307BCB24B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9006-21F7-421D-8679-EBEEBAC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7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5972-0163-4F54-A01F-DF307BCB24B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9006-21F7-421D-8679-EBEEBAC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2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5972-0163-4F54-A01F-DF307BCB24B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9006-21F7-421D-8679-EBEEBAC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6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5972-0163-4F54-A01F-DF307BCB24B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9006-21F7-421D-8679-EBEEBAC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6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5972-0163-4F54-A01F-DF307BCB24B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9006-21F7-421D-8679-EBEEBAC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D5972-0163-4F54-A01F-DF307BCB24B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79006-21F7-421D-8679-EBEEBAC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098" y="2642355"/>
            <a:ext cx="7612372" cy="2846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726" y="1465656"/>
            <a:ext cx="9144000" cy="1176699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4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1" y="1275008"/>
            <a:ext cx="2902347" cy="17175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4281" y="3275770"/>
            <a:ext cx="2902347" cy="674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বৃক্ষ রোপন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957" y="1275008"/>
            <a:ext cx="2833571" cy="17175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27551" y="3275770"/>
            <a:ext cx="2726621" cy="66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কুটির শিল্প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637" y="1275008"/>
            <a:ext cx="2531039" cy="17175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315594" y="3299314"/>
            <a:ext cx="2550082" cy="66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জনস্বাস্থ্য ও পুষ্টি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552" y="1275008"/>
            <a:ext cx="2779712" cy="17175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88956" y="3286435"/>
            <a:ext cx="2844757" cy="66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কুটির শিল্প</a:t>
            </a:r>
            <a:endParaRPr lang="en-US" sz="3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1" y="4361654"/>
            <a:ext cx="2924260" cy="15906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84281" y="6101596"/>
            <a:ext cx="2939835" cy="66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আত্মকর্মসংস্থান</a:t>
            </a:r>
            <a:endParaRPr lang="en-US" sz="3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532" y="4314029"/>
            <a:ext cx="2893181" cy="1638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308398" y="6097974"/>
            <a:ext cx="2925316" cy="66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আত্মকর্মসংস্থান</a:t>
            </a:r>
            <a:endParaRPr lang="en-US" sz="3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705" y="4307919"/>
            <a:ext cx="2688468" cy="160893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427551" y="6125351"/>
            <a:ext cx="2726621" cy="66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আত্মকর্মসংস্থান</a:t>
            </a:r>
            <a:endParaRPr lang="en-US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595" y="4230927"/>
            <a:ext cx="2550081" cy="168592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315594" y="6057225"/>
            <a:ext cx="2550082" cy="66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প্রতিবন্ধীর ক্রেস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3340532" y="350211"/>
            <a:ext cx="5106075" cy="674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উপজেলা পরিষদের কার্যাবলি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50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2" y="1"/>
            <a:ext cx="11842124" cy="6858000"/>
          </a:xfrm>
        </p:spPr>
        <p:txBody>
          <a:bodyPr/>
          <a:lstStyle/>
          <a:p>
            <a:r>
              <a:rPr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মূলত: উপজেলা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কাজ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উপজেলা 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পরিষদ </a:t>
            </a:r>
            <a:r>
              <a:rPr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তদারকি করে থাকে।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43200" y="785611"/>
            <a:ext cx="6787166" cy="8113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উপজেলা পরিষদের কার্যাবলি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63637"/>
          </a:xfrm>
        </p:spPr>
        <p:txBody>
          <a:bodyPr/>
          <a:lstStyle/>
          <a:p>
            <a:pPr algn="l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94455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উপজেলা পরিষদের গঠন ব্যাখ্যা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6218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7894" y="1481070"/>
            <a:ext cx="45161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/>
          </a:p>
        </p:txBody>
      </p:sp>
      <p:sp>
        <p:nvSpPr>
          <p:cNvPr id="3" name="Rectangle 2"/>
          <p:cNvSpPr/>
          <p:nvPr/>
        </p:nvSpPr>
        <p:spPr>
          <a:xfrm>
            <a:off x="2137894" y="2846231"/>
            <a:ext cx="83712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উপজেলা পরিষদের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কোন একটি কাজ লিখ ।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9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87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8700" dirty="0"/>
          </a:p>
          <a:p>
            <a:pPr marL="0" indent="0">
              <a:buNone/>
            </a:pPr>
            <a:r>
              <a:rPr lang="bn-IN" sz="8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8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8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8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11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11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11400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20337" y="1023440"/>
            <a:ext cx="7664356" cy="802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75179" y="2019727"/>
            <a:ext cx="7541526" cy="802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উপজেলা পরিষদ কি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98008" y="2700965"/>
            <a:ext cx="7664356" cy="802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75179" y="3620923"/>
            <a:ext cx="7664356" cy="802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উপজেলা পরিষদের কার্যাবলি বল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75179" y="2785927"/>
            <a:ext cx="7664356" cy="802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উপজেলা পরিষদের গঠন ব্যাখ্যা 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7416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2399"/>
            <a:ext cx="10515600" cy="2506133"/>
          </a:xfrm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48025"/>
            <a:ext cx="10636876" cy="963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উপজেলা পরিষদের ক্ষমতা  ও কার্যাবলি আলোচনা কর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2432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474" y="785631"/>
            <a:ext cx="9144000" cy="115057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bn-IN" sz="8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4" y="2129245"/>
            <a:ext cx="9144000" cy="35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2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8179" y="115911"/>
            <a:ext cx="2021983" cy="10560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084" y="3540008"/>
            <a:ext cx="5181600" cy="297670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মো: আলতাফ হোসেন</a:t>
            </a:r>
          </a:p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অধ্যাপক, রাষ্ট্রবিজ্ঞান বিভাগ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আয়শা-আইন উদ্দিন মহিলা কলেজ , 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শ্রীবরদী , শেরপুর।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: ০১৭১৮-৯৬৩৯৩৮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2902" y="3540008"/>
            <a:ext cx="5839097" cy="297670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সুশাসন,  দ্বিতীয় পত্র 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: ৪৫ মিনিট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 শিক্ষার্থী : ১২৫ জন।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991287">
            <a:off x="8574352" y="2053489"/>
            <a:ext cx="2051777" cy="6050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7600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  <a:p>
            <a:pPr algn="ctr"/>
            <a:r>
              <a:rPr lang="bn-IN" sz="4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20881096">
            <a:off x="1352089" y="2205035"/>
            <a:ext cx="2021983" cy="6236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  <a:p>
            <a:pPr algn="ctr"/>
            <a:r>
              <a:rPr lang="bn-IN" sz="4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84" y="200578"/>
            <a:ext cx="1438656" cy="180136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4102845">
            <a:off x="2697732" y="2960222"/>
            <a:ext cx="558251" cy="325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7817259">
            <a:off x="8236836" y="2921228"/>
            <a:ext cx="678542" cy="23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0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8541" y="5297233"/>
            <a:ext cx="9078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19"/>
          <a:stretch/>
        </p:blipFill>
        <p:spPr>
          <a:xfrm>
            <a:off x="3598046" y="-1"/>
            <a:ext cx="1883910" cy="22235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3" t="-626" r="28645"/>
          <a:stretch/>
        </p:blipFill>
        <p:spPr>
          <a:xfrm>
            <a:off x="2197100" y="2496473"/>
            <a:ext cx="2342901" cy="25278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25"/>
          <a:stretch/>
        </p:blipFill>
        <p:spPr>
          <a:xfrm>
            <a:off x="6317714" y="2496473"/>
            <a:ext cx="2704099" cy="25278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714" y="0"/>
            <a:ext cx="1764760" cy="222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4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03" y="2573383"/>
            <a:ext cx="10515600" cy="169817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01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58" y="2521132"/>
            <a:ext cx="10515600" cy="2625634"/>
          </a:xfrm>
        </p:spPr>
        <p:txBody>
          <a:bodyPr>
            <a:normAutofit fontScale="90000"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উপজেলা পরিষদ কি তা বলতে পারবে।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উপজেলা পরিষদের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গঠন ব্যাখ্যা করতে পারবে।</a:t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উপজেলা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পরিষদের ক্ষমতা  ও কার্যাবলি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5366" y="654063"/>
            <a:ext cx="6204857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4388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46392" y="5532024"/>
            <a:ext cx="2912855" cy="662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ভাইস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16300" y="5532024"/>
            <a:ext cx="2476500" cy="89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সংরক্ষিত মহিলা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ভাইস চেয়ারম্যান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72969" y="2969249"/>
            <a:ext cx="3796631" cy="991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উপজেলা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নির্বাহী অফিসার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ইউ.এন.ও.) বা সচি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দ্বায়িত্ব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 rot="19879215">
            <a:off x="-278733" y="853435"/>
            <a:ext cx="4318536" cy="931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শ্রীবরদী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উপজেলা পরিষদ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 rot="2526480">
            <a:off x="9706128" y="919359"/>
            <a:ext cx="2623437" cy="667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উপজেলা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19"/>
          <a:stretch/>
        </p:blipFill>
        <p:spPr>
          <a:xfrm>
            <a:off x="4253927" y="414018"/>
            <a:ext cx="1916767" cy="226238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743" y="433994"/>
            <a:ext cx="1841474" cy="232025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3" t="-626" r="28645"/>
          <a:stretch/>
        </p:blipFill>
        <p:spPr>
          <a:xfrm>
            <a:off x="346392" y="3750043"/>
            <a:ext cx="1736408" cy="154956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25"/>
          <a:stretch/>
        </p:blipFill>
        <p:spPr>
          <a:xfrm>
            <a:off x="3098561" y="3750043"/>
            <a:ext cx="2310731" cy="1521765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3870954" y="2801469"/>
            <a:ext cx="2682711" cy="667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উপজেলা চেয়ারম্যান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170694" y="4175389"/>
            <a:ext cx="5881606" cy="2391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উপজেলা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আওতাধীন ইউনিয়ন পরিষদসমূহের চেয়ারম্যানবৃন্দ , পৌরসভার মেয়র পদাধিকার বলে সদস্য এবং তিনজন সংরক্ষিত মহিলা সদস্য নিয়ে  উপজেলা পরিষদ গঠিত।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8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33" grpId="0" animBg="1"/>
      <p:bldP spid="34" grpId="0" animBg="1"/>
      <p:bldP spid="35" grpId="0" animBg="1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545" y="968600"/>
            <a:ext cx="3097549" cy="1630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4" y="3783570"/>
            <a:ext cx="3479155" cy="16641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26" y="3783570"/>
            <a:ext cx="3234038" cy="1767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226" y="3783570"/>
            <a:ext cx="2981587" cy="17330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7234" y="2835471"/>
            <a:ext cx="3479156" cy="682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 কর্মশালা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48326" y="2843318"/>
            <a:ext cx="3135174" cy="682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মাসিক সমন্বয় সভা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41545" y="2835470"/>
            <a:ext cx="3097549" cy="682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 দিনের কর্মসূচী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7234" y="5713281"/>
            <a:ext cx="3479155" cy="682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 বিরোধী অভিযান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48326" y="5849751"/>
            <a:ext cx="3234038" cy="682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 পরিস্কার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22226" y="5779280"/>
            <a:ext cx="3555176" cy="682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উপজেলা আইসিটি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93000" y="392516"/>
            <a:ext cx="5351903" cy="467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উপজেলা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পরিষদের কার্যাবলি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4" y="925256"/>
            <a:ext cx="3479155" cy="1717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26" y="922237"/>
            <a:ext cx="3135174" cy="184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0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00" y="1197735"/>
            <a:ext cx="4338975" cy="1590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00" y="3760297"/>
            <a:ext cx="4338975" cy="2271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3" y="3936758"/>
            <a:ext cx="4237352" cy="22712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4133" y="2991991"/>
            <a:ext cx="4237352" cy="682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 বিতরণ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6400" y="2865329"/>
            <a:ext cx="4338975" cy="682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 মেরামত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4133" y="6351635"/>
            <a:ext cx="4237352" cy="506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ব্রিজ বা কালভাট মেরামত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66400" y="6175419"/>
            <a:ext cx="4338504" cy="682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 পূর্ণনির্মাণ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3724" y="519964"/>
            <a:ext cx="5351903" cy="484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উপজেলা পরিষদের কার্যাবলি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3" y="1197735"/>
            <a:ext cx="4237352" cy="165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9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61" y="1177922"/>
            <a:ext cx="4085621" cy="19944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83" y="4158586"/>
            <a:ext cx="4085620" cy="1958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61" y="4158586"/>
            <a:ext cx="4041517" cy="1958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81" y="1177922"/>
            <a:ext cx="4085621" cy="1994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8510" y="3244515"/>
            <a:ext cx="4085621" cy="682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বয়স্ক ভাতা বিতরণ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09682" y="3296726"/>
            <a:ext cx="4085621" cy="682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 আইলা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561" y="6175419"/>
            <a:ext cx="4041517" cy="682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ইউপি  আশ্রয় কেন্দ্র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09682" y="6335356"/>
            <a:ext cx="4085621" cy="682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ইউপি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আশ্রয় কেন্দ্র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0588" y="263851"/>
            <a:ext cx="5351903" cy="682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উপজেলা পরিষদের কার্যাবলি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6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256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স্বাগতম</vt:lpstr>
      <vt:lpstr>পরিচিতি </vt:lpstr>
      <vt:lpstr>PowerPoint Presentation</vt:lpstr>
      <vt:lpstr>উপজেলা পরিষদ</vt:lpstr>
      <vt:lpstr> ১। উপজেলা পরিষদ কি তা বলতে পারবে।  ২। উপজেলা পরিষদের গঠন ব্যাখ্যা করতে পারবে। ৩। উপজেলা পরিষদের ক্ষমতা  ও কার্যাবলি বিশ্লেষণ করতে পারবে।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মূলত: উপজেলা সকল কাজ  উপজেলা পরিষদ তদারকি করে থাকে।  </vt:lpstr>
      <vt:lpstr>দলীয় কাজ : </vt:lpstr>
      <vt:lpstr>PowerPoint Presentation</vt:lpstr>
      <vt:lpstr>PowerPoint Presentation</vt:lpstr>
      <vt:lpstr>বাড়ীর কাজ :</vt:lpstr>
      <vt:lpstr>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Windows User</dc:creator>
  <cp:lastModifiedBy>rtpc</cp:lastModifiedBy>
  <cp:revision>121</cp:revision>
  <dcterms:created xsi:type="dcterms:W3CDTF">2019-09-19T04:24:07Z</dcterms:created>
  <dcterms:modified xsi:type="dcterms:W3CDTF">2020-04-16T01:36:46Z</dcterms:modified>
</cp:coreProperties>
</file>