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5" r:id="rId4"/>
    <p:sldId id="266" r:id="rId5"/>
    <p:sldId id="268" r:id="rId6"/>
    <p:sldId id="262" r:id="rId7"/>
    <p:sldId id="267" r:id="rId8"/>
    <p:sldId id="269" r:id="rId9"/>
    <p:sldId id="270" r:id="rId10"/>
    <p:sldId id="271" r:id="rId11"/>
    <p:sldId id="272" r:id="rId12"/>
    <p:sldId id="275" r:id="rId13"/>
    <p:sldId id="259" r:id="rId14"/>
    <p:sldId id="260" r:id="rId15"/>
    <p:sldId id="261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54" autoAdjust="0"/>
  </p:normalViewPr>
  <p:slideViewPr>
    <p:cSldViewPr>
      <p:cViewPr varScale="1">
        <p:scale>
          <a:sx n="58" d="100"/>
          <a:sy n="58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53408-6868-427A-A06A-A824A7BBF36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EE98D-6B19-4A5C-9C47-603A0C758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0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স্বাগতম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ক্লাসের প্রতি মনোযোগ আকর্ষণের জন্য চিত্রটি দেওয়া হয়েছে।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7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8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2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4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5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7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2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9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9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253066" y="0"/>
            <a:ext cx="6637867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34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275940"/>
            <a:ext cx="3581401" cy="23148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3810000" cy="2362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200400"/>
            <a:ext cx="3581402" cy="2362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" y="2667000"/>
            <a:ext cx="38100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সার,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199" y="2667000"/>
            <a:ext cx="3581402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রান্নার জন্য কাঠ-গ্যাস ব্যবহৃত হয়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638800"/>
            <a:ext cx="3810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রুপচর্চায় কসমেটিকস ব্যবহৃত হয়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199" y="5638800"/>
            <a:ext cx="3581402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সংরক্ষণে প্রিজারভেটিভস দেওয়া হয়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469" y="6248400"/>
            <a:ext cx="7696198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উপরোক্ত রাসায়নিক পদার্থগুল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ব্যবহার জানা প্রয়োজন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200" y="284256"/>
            <a:ext cx="3810000" cy="2285143"/>
            <a:chOff x="304800" y="284256"/>
            <a:chExt cx="4191000" cy="2285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84256"/>
              <a:ext cx="1981200" cy="227960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42"/>
            <a:stretch/>
          </p:blipFill>
          <p:spPr>
            <a:xfrm>
              <a:off x="304800" y="886691"/>
              <a:ext cx="2209800" cy="16827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910"/>
            <a:stretch/>
          </p:blipFill>
          <p:spPr>
            <a:xfrm>
              <a:off x="304800" y="284256"/>
              <a:ext cx="2209800" cy="907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16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373270"/>
            <a:ext cx="3276600" cy="2646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3291" r="12283" b="21426"/>
          <a:stretch/>
        </p:blipFill>
        <p:spPr>
          <a:xfrm>
            <a:off x="5257800" y="228600"/>
            <a:ext cx="3276600" cy="25146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2800"/>
            <a:ext cx="3505200" cy="266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3505200" cy="251459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609600" y="2823950"/>
            <a:ext cx="7924800" cy="457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কলকারখানা ও যানবাহন থেকে তৈরি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599" y="6248401"/>
            <a:ext cx="7924801" cy="457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কয়েল ও কাঠ-গ্যাস পোড়ানো ধুয়া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মারাত্মক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66800" y="3505200"/>
            <a:ext cx="79248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সায়ন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পদার্থগুল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সম্পর্কে জ্ঞান অর্জন করা।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6800" y="4648200"/>
            <a:ext cx="79248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 জীবনে রাসায়নিক পদার্থগুল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প্রয়োজনীয়তা উপলদ্ধি করা।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66800" y="5791200"/>
            <a:ext cx="79248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অতিমাত্রায় রাসায়নিক দ্রব্যাদি ব্যবহার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ক্ষতিকারক দিক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সচেতন হওয়া।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401" y="1219200"/>
            <a:ext cx="5791199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90799" y="228600"/>
            <a:ext cx="38100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4746" y="2466109"/>
            <a:ext cx="35052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মিলিয়ে নাও-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893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1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দ্রব্যাদি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জরুরী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2" y="3352800"/>
            <a:ext cx="6705602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র্বন-মনো-অক্সাইড।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84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1752600"/>
            <a:ext cx="60198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খাদ্য দ্রব্যগুলি কী রাসায়নিক পদার্থ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2895600"/>
            <a:ext cx="60198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কৃষিকাজে আমরা কী কী রাসায়নিক পদার্থ ব্যবহার করি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4114800"/>
            <a:ext cx="60198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জুস, সস, কেক সংরক্ষণের জন্য কী দেওয়া হয়?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0" y="5257800"/>
            <a:ext cx="60198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খাবারকে আকর্ষণীয় করে তুলতে কী ব্যবহার করা 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0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25098"/>
            <a:ext cx="9144000" cy="6680502"/>
            <a:chOff x="0" y="337534"/>
            <a:chExt cx="10287000" cy="5682266"/>
          </a:xfrm>
        </p:grpSpPr>
        <p:grpSp>
          <p:nvGrpSpPr>
            <p:cNvPr id="44" name="Group 43"/>
            <p:cNvGrpSpPr/>
            <p:nvPr/>
          </p:nvGrpSpPr>
          <p:grpSpPr>
            <a:xfrm>
              <a:off x="0" y="337534"/>
              <a:ext cx="10287000" cy="5682266"/>
              <a:chOff x="0" y="337534"/>
              <a:chExt cx="10287000" cy="5682266"/>
            </a:xfrm>
          </p:grpSpPr>
          <p:grpSp>
            <p:nvGrpSpPr>
              <p:cNvPr id="25" name="Group 4"/>
              <p:cNvGrpSpPr/>
              <p:nvPr/>
            </p:nvGrpSpPr>
            <p:grpSpPr>
              <a:xfrm>
                <a:off x="0" y="337534"/>
                <a:ext cx="10287000" cy="5186964"/>
                <a:chOff x="677779" y="290331"/>
                <a:chExt cx="6416842" cy="4143974"/>
              </a:xfrm>
              <a:solidFill>
                <a:srgbClr val="0070C0"/>
              </a:solidFill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677779" y="290331"/>
                  <a:ext cx="6416842" cy="1157468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945147" y="1447799"/>
                  <a:ext cx="5828631" cy="2986506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Cube 31"/>
              <p:cNvSpPr/>
              <p:nvPr/>
            </p:nvSpPr>
            <p:spPr>
              <a:xfrm>
                <a:off x="257176" y="5524500"/>
                <a:ext cx="9515473" cy="495300"/>
              </a:xfrm>
              <a:prstGeom prst="cube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467100" y="1066800"/>
              <a:ext cx="304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0" y="1905000"/>
            <a:ext cx="7848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রসায়নের পাঠের আলোকে নিচের ছকটি পূরণ কর।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889153"/>
              </p:ext>
            </p:extLst>
          </p:nvPr>
        </p:nvGraphicFramePr>
        <p:xfrm>
          <a:off x="533400" y="2819402"/>
          <a:ext cx="7848600" cy="312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819400"/>
                <a:gridCol w="3124200"/>
              </a:tblGrid>
              <a:tr h="590193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পদার্থ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প্রয়োজনীয়তা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ক্ষতিকর</a:t>
                      </a:r>
                      <a:r>
                        <a:rPr lang="bn-BD" baseline="0" dirty="0" smtClean="0"/>
                        <a:t> দিক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প্রিজারভেটিভস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কাঠ-গ্যাস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সার-কীটনাশক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ঔষধপত্র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সাবান-ডিটারজেন্ট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292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9220200" cy="691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419600"/>
            <a:ext cx="4648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28596" y="3000372"/>
            <a:ext cx="3886200" cy="3276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সাইফুল ইসলাম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বিএসসি এমএড (গনিত)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 শিক্ষক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গিধাঊষা এইচ এ উ বি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গৌরিপুর ময়মনসিংহ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মোঃ০১৭১৮১৯৩৮৬৫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48200" y="3124200"/>
            <a:ext cx="4114799" cy="3200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942872" y="4609394"/>
            <a:ext cx="3124200" cy="1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080808" y="381001"/>
            <a:ext cx="5529792" cy="2438399"/>
            <a:chOff x="3014133" y="381000"/>
            <a:chExt cx="5529792" cy="2438399"/>
          </a:xfrm>
        </p:grpSpPr>
        <p:sp>
          <p:nvSpPr>
            <p:cNvPr id="9" name="Rectangle 8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15" t="5644"/>
            <a:stretch/>
          </p:blipFill>
          <p:spPr>
            <a:xfrm>
              <a:off x="6553200" y="381000"/>
              <a:ext cx="1990725" cy="2438399"/>
            </a:xfrm>
            <a:prstGeom prst="rect">
              <a:avLst/>
            </a:prstGeom>
          </p:spPr>
        </p:pic>
      </p:grpSp>
      <p:pic>
        <p:nvPicPr>
          <p:cNvPr id="11" name="Picture 10" descr="10897960_1378383475807159_4645514901059354683_n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41" y="196096"/>
            <a:ext cx="2152458" cy="2623304"/>
          </a:xfrm>
          <a:prstGeom prst="round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6112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dex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021" y="1600199"/>
            <a:ext cx="4343400" cy="3575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6"/>
          <a:stretch/>
        </p:blipFill>
        <p:spPr>
          <a:xfrm>
            <a:off x="0" y="1643050"/>
            <a:ext cx="4267200" cy="35319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021" y="5562600"/>
            <a:ext cx="838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রোগ-বালাই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533400"/>
            <a:ext cx="5638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486400"/>
            <a:ext cx="838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 অতি ব্যবহারে প্রাণনাশক।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838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জানার জন্য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“রসায়ন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গুরুত্ব” অপরিসীম।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2819400"/>
            <a:ext cx="56388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62000" y="1784131"/>
            <a:ext cx="7467600" cy="26289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 গুরুত্ব</a:t>
            </a:r>
          </a:p>
        </p:txBody>
      </p:sp>
    </p:spTree>
    <p:extLst>
      <p:ext uri="{BB962C8B-B14F-4D97-AF65-F5344CB8AC3E}">
        <p14:creationId xmlns:p14="http://schemas.microsoft.com/office/powerpoint/2010/main" val="39913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1000" y="2667000"/>
            <a:ext cx="83820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রাসায়নি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দ্রব্যাদি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ব্যবহারের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1000" y="4114800"/>
            <a:ext cx="83820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অতিমাত্রায় রাসায়নিক দ্রব্যাদি ব্যবহার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ক্ষতিকারক দিক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5562600"/>
            <a:ext cx="83820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 গুরুত্ব বর্ণনা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258095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429407"/>
            <a:ext cx="37338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28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r="10890"/>
          <a:stretch/>
        </p:blipFill>
        <p:spPr>
          <a:xfrm>
            <a:off x="944152" y="228600"/>
            <a:ext cx="3170648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2971800" cy="2438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70" y="3276600"/>
            <a:ext cx="3206230" cy="2221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78958"/>
            <a:ext cx="3048000" cy="2119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0144" y="5948737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দ্রব্যগুল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রাসায়নিক পদার্থ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8164" y="60198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7952" y="60198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164" y="2725883"/>
            <a:ext cx="3166636" cy="398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দ্রব্য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164" y="5486400"/>
            <a:ext cx="3166636" cy="407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8526" y="2725883"/>
            <a:ext cx="2964873" cy="398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498343"/>
            <a:ext cx="3048000" cy="395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0"/>
            <a:ext cx="3857767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29" y="3252195"/>
            <a:ext cx="3886200" cy="2423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3174807"/>
            <a:ext cx="3857766" cy="2563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60960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পরিস্কারক দ্রব্যগুল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রাসায়নিক পদার্থ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0960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দ্রব্যগুল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পরিমিত ব্যবহার জানা প্রয়োজন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3965938" cy="2438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4024" y="2666999"/>
            <a:ext cx="3850942" cy="3119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5858" y="2674185"/>
            <a:ext cx="3850942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সাবানের ফেনা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344" y="5737899"/>
            <a:ext cx="3850942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স্যাম্পুর ফেনা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35858" y="5674623"/>
            <a:ext cx="3850942" cy="3451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ডিটারজেন্ট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70" y="3249020"/>
            <a:ext cx="3689430" cy="24173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761465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12"/>
            <a:ext cx="4006244" cy="2443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9601"/>
            <a:ext cx="3676649" cy="254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59436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রাসায়নিক দ্রব্যগুল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রুপচর্চায় ব্যবহৃত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0960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 ব্যবহার ত্বকের জন্য ক্ষতিকর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469" y="61722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পরিমা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743201"/>
            <a:ext cx="3676649" cy="380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1006" y="2743201"/>
            <a:ext cx="3676649" cy="380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 বাটা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407" y="5631873"/>
            <a:ext cx="3676649" cy="380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মেহেদি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673307"/>
            <a:ext cx="3676649" cy="380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কসমেটিকস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09600"/>
            <a:ext cx="4572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3118" y="4662055"/>
            <a:ext cx="73914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সার-বিষ ব্যবহার করলে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 ফলন লাভ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যাবে কী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590800"/>
            <a:ext cx="6477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শরীর-স্বাস্থ্য রক্ষায়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 মত ঔষধ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সেবন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যাবে কী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479</Words>
  <Application>Microsoft Office PowerPoint</Application>
  <PresentationFormat>On-screen Show (4:3)</PresentationFormat>
  <Paragraphs>110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Uthrail Madrasah</dc:creator>
  <cp:lastModifiedBy>Saiful Islam</cp:lastModifiedBy>
  <cp:revision>114</cp:revision>
  <dcterms:created xsi:type="dcterms:W3CDTF">2006-08-16T00:00:00Z</dcterms:created>
  <dcterms:modified xsi:type="dcterms:W3CDTF">2020-04-22T07:45:06Z</dcterms:modified>
</cp:coreProperties>
</file>