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51" r:id="rId2"/>
    <p:sldMasterId id="2147484575" r:id="rId3"/>
  </p:sldMasterIdLst>
  <p:notesMasterIdLst>
    <p:notesMasterId r:id="rId24"/>
  </p:notesMasterIdLst>
  <p:handoutMasterIdLst>
    <p:handoutMasterId r:id="rId25"/>
  </p:handoutMasterIdLst>
  <p:sldIdLst>
    <p:sldId id="525" r:id="rId4"/>
    <p:sldId id="519" r:id="rId5"/>
    <p:sldId id="526" r:id="rId6"/>
    <p:sldId id="493" r:id="rId7"/>
    <p:sldId id="504" r:id="rId8"/>
    <p:sldId id="528" r:id="rId9"/>
    <p:sldId id="523" r:id="rId10"/>
    <p:sldId id="530" r:id="rId11"/>
    <p:sldId id="539" r:id="rId12"/>
    <p:sldId id="531" r:id="rId13"/>
    <p:sldId id="533" r:id="rId14"/>
    <p:sldId id="543" r:id="rId15"/>
    <p:sldId id="534" r:id="rId16"/>
    <p:sldId id="540" r:id="rId17"/>
    <p:sldId id="535" r:id="rId18"/>
    <p:sldId id="542" r:id="rId19"/>
    <p:sldId id="503" r:id="rId20"/>
    <p:sldId id="541" r:id="rId21"/>
    <p:sldId id="433" r:id="rId22"/>
    <p:sldId id="409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525"/>
            <p14:sldId id="519"/>
            <p14:sldId id="526"/>
            <p14:sldId id="493"/>
            <p14:sldId id="504"/>
            <p14:sldId id="528"/>
            <p14:sldId id="523"/>
            <p14:sldId id="530"/>
            <p14:sldId id="539"/>
            <p14:sldId id="531"/>
            <p14:sldId id="533"/>
            <p14:sldId id="543"/>
            <p14:sldId id="534"/>
            <p14:sldId id="540"/>
            <p14:sldId id="535"/>
            <p14:sldId id="542"/>
            <p14:sldId id="503"/>
            <p14:sldId id="541"/>
            <p14:sldId id="433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C9B3F"/>
    <a:srgbClr val="273C18"/>
    <a:srgbClr val="660033"/>
    <a:srgbClr val="FF3399"/>
    <a:srgbClr val="FF6600"/>
    <a:srgbClr val="993366"/>
    <a:srgbClr val="731365"/>
    <a:srgbClr val="820000"/>
    <a:srgbClr val="FFD757"/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24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4/22/2020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4/22/2020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95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347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27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C3B73-0985-4CD2-952A-A186300CFF3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8F853-9E77-4D13-B634-73877FD37CB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1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9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743C9-6CEE-42F5-868A-8D58A5C8328D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0C92A-2573-4E5A-8E37-DB8D14A4E6CA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6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FBC4C-028E-443C-9748-A385E275F281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803FC-1D3F-47F1-9120-65F02EE8B68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BA19E-ABB4-4A9F-970D-4771F1FEB87C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3CE2E-92CC-42FE-AB02-9DB7BB85FD7F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1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E1441-0C5B-42CA-AAD0-C8A4A8EA2CD6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A9F3B-E70B-4199-9315-375D7BB2CDC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41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0150C-8BCB-4958-A2D7-C0CD75CDDC92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18F0D-ABF7-4CC8-A0F3-43AEF9AAEC55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8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BE1C9-C605-4373-AC6A-2C9B7A3C57B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DFD13-CC03-4556-9441-4B7746E35A8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1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71B74-C807-4802-A1F2-3B278A7D2175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C323-7A51-4FCA-A44F-802E72E1628D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35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D3886-CEA1-4510-9A48-E6A27F5EBE7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4/22/2020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76781-04A8-4681-BE1B-78A1458F94A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0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92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0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60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88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607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21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9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93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4.jpg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2.jpg"/><Relationship Id="rId4" Type="http://schemas.microsoft.com/office/2007/relationships/hdphoto" Target="../media/hdphoto2.wdp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0" cmpd="dbl"/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514350">
            <a:bevelT w="361950" h="361950" prst="convex"/>
            <a:bevelB w="565150" h="615950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433" y="339143"/>
            <a:ext cx="11613525" cy="62805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0" cmpd="dbl">
            <a:solidFill>
              <a:schemeClr val="accent6">
                <a:lumMod val="50000"/>
              </a:schemeClr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514350">
            <a:bevelT w="361950" h="361950" prst="convex"/>
            <a:bevelB w="565150" h="615950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9939" y="682579"/>
            <a:ext cx="11012511" cy="56924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0" cmpd="dbl">
            <a:solidFill>
              <a:schemeClr val="accent6">
                <a:lumMod val="50000"/>
              </a:schemeClr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514350">
            <a:bevelT w="361950" h="361950" prst="convex"/>
            <a:bevelB w="565150" h="615950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1911" y="1059005"/>
            <a:ext cx="10368567" cy="50496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0" cmpd="dbl">
            <a:solidFill>
              <a:schemeClr val="accent6">
                <a:lumMod val="50000"/>
              </a:schemeClr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514350">
            <a:bevelT w="361950" h="361950" prst="convex"/>
            <a:bevelB w="565150" h="615950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73" y="1371541"/>
            <a:ext cx="9683401" cy="4467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7246" y="1625524"/>
            <a:ext cx="541971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8704" y="3123035"/>
            <a:ext cx="358159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8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88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3273" y="1371541"/>
            <a:ext cx="9683401" cy="45558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0" cmpd="dbl">
            <a:solidFill>
              <a:schemeClr val="accent6">
                <a:lumMod val="50000"/>
              </a:schemeClr>
            </a:solidFill>
          </a:ln>
          <a:effectLst>
            <a:reflection endPos="0" dir="5400000" sy="-100000" algn="bl" rotWithShape="0"/>
          </a:effectLst>
          <a:scene3d>
            <a:camera prst="orthographicFront"/>
            <a:lightRig rig="threePt" dir="t"/>
          </a:scene3d>
          <a:sp3d extrusionH="514350">
            <a:bevelT w="361950" h="361950" prst="convex"/>
            <a:bevelB w="565150" h="615950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91" y="336877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28616" y="5061426"/>
            <a:ext cx="6812924" cy="1200329"/>
            <a:chOff x="2828616" y="5061426"/>
            <a:chExt cx="6812924" cy="1200329"/>
          </a:xfrm>
        </p:grpSpPr>
        <p:sp>
          <p:nvSpPr>
            <p:cNvPr id="3" name="Rectangle 2"/>
            <p:cNvSpPr/>
            <p:nvPr/>
          </p:nvSpPr>
          <p:spPr>
            <a:xfrm>
              <a:off x="2930258" y="5061426"/>
              <a:ext cx="66096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যেমন-কচুরিপানা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। 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28616" y="5061426"/>
              <a:ext cx="6812924" cy="120032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10BD7D-012A-4AFF-B9EB-2B15A6013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2713" r="2370" b="5560"/>
          <a:stretch/>
        </p:blipFill>
        <p:spPr>
          <a:xfrm>
            <a:off x="429504" y="1086679"/>
            <a:ext cx="5486400" cy="3498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33566-D798-409F-8C1E-428E48883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2713" r="4770" b="5559"/>
          <a:stretch/>
        </p:blipFill>
        <p:spPr>
          <a:xfrm>
            <a:off x="6235077" y="1086679"/>
            <a:ext cx="5486400" cy="3498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63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54" y="259604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286" y="53530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হেলেঞ্চা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পানি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941" y="5753740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4859" y="4428844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9649" y="4461041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হেলেঞ্চা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3735" y="5374948"/>
            <a:ext cx="7997780" cy="11784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4FAAC-52C4-4C9A-A843-676B12F55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9" y="935061"/>
            <a:ext cx="5337746" cy="3436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7E0832-73CC-43D6-91C6-9C8B90231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25" y="963636"/>
            <a:ext cx="5371585" cy="34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4" grpId="0"/>
      <p:bldP spid="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6902" y="292794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4708" y="615960"/>
            <a:ext cx="7602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</a:t>
            </a:r>
            <a:r>
              <a:rPr lang="en-US" sz="3200" b="1" dirty="0" err="1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0" t="4855" r="596" b="9093"/>
          <a:stretch/>
        </p:blipFill>
        <p:spPr>
          <a:xfrm>
            <a:off x="1920240" y="1802673"/>
            <a:ext cx="8190412" cy="3252653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8750" prst="convex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F7DE5-F15C-429B-98A0-11A2ADE00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01" y="233847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5"/>
          <a:stretch/>
        </p:blipFill>
        <p:spPr bwMode="auto">
          <a:xfrm>
            <a:off x="378133" y="880177"/>
            <a:ext cx="5636301" cy="39801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3" y="880178"/>
            <a:ext cx="5642376" cy="39801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73971" y="5514547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03" y="3864082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92" y="3618410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39" y="3246316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86" y="3864082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77" y="4329108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47" y="4308766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90" y="4222698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77" y="4215896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1293" y="5533731"/>
            <a:ext cx="643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6497" y="5500185"/>
            <a:ext cx="448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93492" y="5603839"/>
            <a:ext cx="7298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0024" y="5256731"/>
            <a:ext cx="5125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পরিবেশে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93492" y="5487564"/>
            <a:ext cx="7209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শ্বাসমূল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43735" y="5278585"/>
            <a:ext cx="7997780" cy="11784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418325">
            <a:off x="9693315" y="2846274"/>
            <a:ext cx="295506" cy="7617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91608" y="2274144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শ্বাসমূল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7" grpId="0"/>
      <p:bldP spid="25" grpId="0" animBg="1"/>
      <p:bldP spid="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8DEAD2-07E4-4734-B6BB-310418F4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03" y="896936"/>
            <a:ext cx="3825666" cy="36644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4100" y="4637190"/>
            <a:ext cx="1524000" cy="584775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665" y="4643380"/>
            <a:ext cx="1524000" cy="584775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গরান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7000" y="4717635"/>
            <a:ext cx="1524000" cy="584775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কেওড়া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2215" y="5727700"/>
            <a:ext cx="7200900" cy="646331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কেওড়া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5C56-B926-438D-916C-2CA12BDB1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42" y="896936"/>
            <a:ext cx="3716901" cy="36115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7F1AB8-1458-4FED-92AD-D8CE79E91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6" y="896935"/>
            <a:ext cx="3589700" cy="3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91" y="246725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9991" y="893057"/>
            <a:ext cx="5600049" cy="3936520"/>
            <a:chOff x="349991" y="893057"/>
            <a:chExt cx="5600049" cy="39365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92" y="893057"/>
              <a:ext cx="5600048" cy="3936520"/>
            </a:xfrm>
            <a:prstGeom prst="round2DiagRect">
              <a:avLst>
                <a:gd name="adj1" fmla="val 26155"/>
                <a:gd name="adj2" fmla="val 0"/>
              </a:avLst>
            </a:prstGeom>
            <a:ln w="9525">
              <a:noFill/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09550" prst="convex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49991" y="4149020"/>
              <a:ext cx="1237839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36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স্বর্ণলতা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68476" y="893054"/>
            <a:ext cx="5428571" cy="3936521"/>
            <a:chOff x="6368476" y="893054"/>
            <a:chExt cx="5428571" cy="3936521"/>
          </a:xfrm>
        </p:grpSpPr>
        <p:pic>
          <p:nvPicPr>
            <p:cNvPr id="1027" name="Picture 3" descr="C:\FFOutput\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0"/>
            <a:stretch/>
          </p:blipFill>
          <p:spPr bwMode="auto">
            <a:xfrm>
              <a:off x="6368476" y="893054"/>
              <a:ext cx="5428571" cy="3936521"/>
            </a:xfrm>
            <a:prstGeom prst="round2DiagRect">
              <a:avLst>
                <a:gd name="adj1" fmla="val 25173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09550" prst="convex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368476" y="4149019"/>
              <a:ext cx="817853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n-US" sz="36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রাস্না</a:t>
              </a:r>
              <a:endPara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50016" y="5182304"/>
            <a:ext cx="6509139" cy="1200329"/>
            <a:chOff x="3150016" y="5182304"/>
            <a:chExt cx="6509139" cy="1200329"/>
          </a:xfrm>
        </p:grpSpPr>
        <p:sp>
          <p:nvSpPr>
            <p:cNvPr id="11" name="Rectangle 10"/>
            <p:cNvSpPr/>
            <p:nvPr/>
          </p:nvSpPr>
          <p:spPr>
            <a:xfrm>
              <a:off x="3150016" y="5182304"/>
              <a:ext cx="62676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উদ্ভিদের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যেমন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স্বর্ণলতা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রাস্না</a:t>
              </a:r>
              <a:endPara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50016" y="5204157"/>
              <a:ext cx="6509139" cy="1178476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81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730" y="246194"/>
            <a:ext cx="212750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589" y="1038930"/>
            <a:ext cx="812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দেখান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২টি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লিখ 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A0123-C054-4D48-8C29-D2C0AF4A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07" y="1770110"/>
            <a:ext cx="7785101" cy="4312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23DD2-2388-458D-AF5D-B108184BF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DC2F5B-8B09-4F4D-8F4C-812FC4CF3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0" y="4543673"/>
            <a:ext cx="1675633" cy="2314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7621" y="233858"/>
            <a:ext cx="40767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77" y="1003298"/>
            <a:ext cx="4533900" cy="528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63" y="1003299"/>
            <a:ext cx="4514850" cy="528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4CEA3-2C9A-4ADD-A22B-F433A4019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600" y="2070566"/>
            <a:ext cx="83185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r>
              <a:rPr lang="en-US" sz="4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শ্বাসমূলযুক্ত উদ্ভিদ </a:t>
            </a:r>
            <a:r>
              <a:rPr lang="en-US" sz="40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পরিবেশে </a:t>
            </a:r>
            <a:r>
              <a:rPr lang="en-US" sz="40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এ </a:t>
            </a:r>
            <a:r>
              <a:rPr lang="en-US" sz="40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40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8650" y="584199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B91EA-7497-42C8-B9B5-00CCA2D5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1878" y="1289214"/>
            <a:ext cx="294824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018" y="3054599"/>
            <a:ext cx="8940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ভিন্ন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আবাসস্থলের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বৈশিষ্ট্য লিখে আনবে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44A5A-81A7-43F5-915F-B76679D7C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9" y="-441971"/>
            <a:ext cx="4379679" cy="4158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A031C-2F3D-4D42-AADD-DA87AE19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7B295-5D36-49CA-87D3-739A2F1B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33" y="1513926"/>
            <a:ext cx="1424780" cy="5342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672" y="1904180"/>
            <a:ext cx="461206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দিলরুবা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খানম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ধাদাশ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পুঠিয়া, রাজশাহী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4892" y="1904180"/>
            <a:ext cx="5473521" cy="317009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 উদ্ভিদ ও </a:t>
            </a:r>
            <a:r>
              <a:rPr lang="en-US" alt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পরিবেশে উদ্ভিদ</a:t>
            </a:r>
            <a:endParaRPr lang="bn-IN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829" y="248351"/>
            <a:ext cx="369549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4CFBC-2061-4A54-96E9-D4E4EBA6E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2984AC4-D426-4A57-83E7-63554E4D5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93" y="4320210"/>
            <a:ext cx="1787946" cy="2469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4A3CF-06A0-48D9-822F-174217AB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7" y="494046"/>
            <a:ext cx="6090029" cy="5869908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5869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44507" y="2172997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394168-FFB3-401B-B05D-B955272FC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CEC40F-4FA5-4293-8D48-D0C26AD73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4" y="278376"/>
            <a:ext cx="4192801" cy="2275054"/>
          </a:xfrm>
          <a:prstGeom prst="round2DiagRect">
            <a:avLst>
              <a:gd name="adj1" fmla="val 50000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DD28C-4D7A-4EC0-B60C-618D2CD6F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0121" y="286554"/>
            <a:ext cx="4299223" cy="2266876"/>
          </a:xfrm>
          <a:prstGeom prst="round2DiagRect">
            <a:avLst>
              <a:gd name="adj1" fmla="val 0"/>
              <a:gd name="adj2" fmla="val 3597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36BDC-A06B-48E7-8A58-4A8FBD3708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606" r="6420" b="10216"/>
          <a:stretch/>
        </p:blipFill>
        <p:spPr>
          <a:xfrm>
            <a:off x="1550504" y="2868577"/>
            <a:ext cx="4233340" cy="2361443"/>
          </a:xfrm>
          <a:prstGeom prst="round2DiagRect">
            <a:avLst>
              <a:gd name="adj1" fmla="val 0"/>
              <a:gd name="adj2" fmla="val 39505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1DFB7-34B7-40AD-98E3-6C0904488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195" y="2798130"/>
            <a:ext cx="4281149" cy="2431890"/>
          </a:xfrm>
          <a:prstGeom prst="round2DiagRect">
            <a:avLst>
              <a:gd name="adj1" fmla="val 37874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651760" y="5474722"/>
            <a:ext cx="6871063" cy="10480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8163" y="5710585"/>
            <a:ext cx="308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</a:t>
            </a:r>
          </a:p>
        </p:txBody>
      </p:sp>
      <p:sp>
        <p:nvSpPr>
          <p:cNvPr id="2" name="Rectangle 1"/>
          <p:cNvSpPr/>
          <p:nvPr/>
        </p:nvSpPr>
        <p:spPr>
          <a:xfrm>
            <a:off x="4553792" y="5725133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993" y="5445551"/>
            <a:ext cx="5378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3481" y="3409950"/>
            <a:ext cx="5769631" cy="1446550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25400" h="127000" prst="convex"/>
              <a:bevelB w="292100" h="2413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as-IN" sz="8800" b="1" dirty="0">
              <a:ln w="11430"/>
              <a:solidFill>
                <a:srgbClr val="FF339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6718" y="2136248"/>
            <a:ext cx="39820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F87E1-19A3-4E85-B1F8-6BECB1F05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19476"/>
            <a:ext cx="12225293" cy="68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90" y="360212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99" y="14648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866662" y="2803432"/>
            <a:ext cx="10779238" cy="1945693"/>
            <a:chOff x="1412762" y="2981232"/>
            <a:chExt cx="8382000" cy="1945693"/>
          </a:xfrm>
        </p:grpSpPr>
        <p:sp>
          <p:nvSpPr>
            <p:cNvPr id="11" name="TextBox 10"/>
            <p:cNvSpPr txBox="1"/>
            <p:nvPr/>
          </p:nvSpPr>
          <p:spPr>
            <a:xfrm>
              <a:off x="1412762" y="2981232"/>
              <a:ext cx="777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২.১.১ 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বিভিন্ন উদ্ভিদ বিভিন্ন পরিবেশে জন্মায় তা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 ।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2762" y="3604226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২.১.৫ 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বিভিন্ন 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উদ্ভিদের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 ।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2762" y="4280594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২.১.৬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পরিবেশে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সেগুলো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শনাক্ত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66662" y="214101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48EF3-B4A6-4D0B-B116-CE9AD591B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5554" y="5463920"/>
            <a:ext cx="8427014" cy="92203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5648" y="4220652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কলমিশাক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1378" y="5539344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5125" y="4216852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আমগাছ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096" y="4226277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1378" y="5585841"/>
            <a:ext cx="378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1058" y="5601771"/>
            <a:ext cx="656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3800" y="5589365"/>
            <a:ext cx="803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6070" y="5541784"/>
            <a:ext cx="71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আবাসস্থল।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7901" y="5485384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23426-C634-4B89-82C9-ED08A43D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51" y="732529"/>
            <a:ext cx="3924435" cy="3560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75D375-EBB7-45B9-BE80-3553E4E05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1" y="725129"/>
            <a:ext cx="3924434" cy="3567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AD0188-E192-42DD-911D-EBA0D8E1E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50" y="732530"/>
            <a:ext cx="3233908" cy="35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5" grpId="1"/>
      <p:bldP spid="6" grpId="0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0794" y="272723"/>
            <a:ext cx="5835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0719" y="986161"/>
            <a:ext cx="827663" cy="818926"/>
            <a:chOff x="1020625" y="602977"/>
            <a:chExt cx="914400" cy="914400"/>
          </a:xfrm>
        </p:grpSpPr>
        <p:sp>
          <p:nvSpPr>
            <p:cNvPr id="14" name="Oval 13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196243" y="988461"/>
            <a:ext cx="109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3437" y="4282653"/>
            <a:ext cx="63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সহপাঠীদের সাথে আলোচনা কর।   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1334" y="1512153"/>
            <a:ext cx="760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কর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317079" y="850007"/>
            <a:ext cx="11586741" cy="5757298"/>
          </a:xfrm>
          <a:prstGeom prst="roundRect">
            <a:avLst>
              <a:gd name="adj" fmla="val 4912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0389" y="1764219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92332" y="980609"/>
            <a:ext cx="3187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4441271" y="1031423"/>
            <a:ext cx="3338356" cy="4831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971" y="29982"/>
            <a:ext cx="12112643" cy="6790545"/>
          </a:xfrm>
          <a:prstGeom prst="rect">
            <a:avLst/>
          </a:prstGeom>
          <a:noFill/>
          <a:ln w="117475" cmpd="tri">
            <a:solidFill>
              <a:srgbClr val="00B0F0"/>
            </a:solidFill>
          </a:ln>
          <a:scene3d>
            <a:camera prst="orthographicFront"/>
            <a:lightRig rig="threePt" dir="t"/>
          </a:scene3d>
          <a:sp3d extrusionH="285750">
            <a:bevelT w="323850" h="558800" prst="slope"/>
            <a:bevelB w="508000" h="495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34" y="2348993"/>
            <a:ext cx="6754813" cy="193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15773" y="173317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8EC40B-FD4E-4F5C-A34E-A3A8EC5158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4896" r="3316" b="4344"/>
          <a:stretch/>
        </p:blipFill>
        <p:spPr>
          <a:xfrm>
            <a:off x="539359" y="4953010"/>
            <a:ext cx="2148596" cy="1552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248EB8-B05C-470D-84B7-6CD3A938CD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888" r="3990" b="16899"/>
          <a:stretch/>
        </p:blipFill>
        <p:spPr>
          <a:xfrm>
            <a:off x="2687955" y="4797068"/>
            <a:ext cx="1978075" cy="17087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FED086-E734-4916-A14C-14F154F51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66" y="4953010"/>
            <a:ext cx="1994690" cy="15526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9DDDD0-3105-439F-83FC-C6E9CC2FC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15" y="4930732"/>
            <a:ext cx="2277271" cy="1552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207C74-91DD-45BC-8D55-0B7A2AE130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45" y="4953011"/>
            <a:ext cx="2168831" cy="15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75" y="137481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18575" y="5286570"/>
            <a:ext cx="761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প্রখর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আলোযুক্ত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35898" y="5316362"/>
            <a:ext cx="5634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উদ্ভিদগুলো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জায়গায় 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7138" y="5104866"/>
            <a:ext cx="6812924" cy="9353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375BC-8658-4FD0-A711-7730314E7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86" y="1038482"/>
            <a:ext cx="3750198" cy="3781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B465F-9644-41C7-9150-60D8CE2A4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" y="1038482"/>
            <a:ext cx="3460396" cy="3781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F6D6F-2BB1-413E-91EF-E78BAA500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6" y="1038482"/>
            <a:ext cx="3460396" cy="37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7" grpId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947" y="5415879"/>
            <a:ext cx="947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 ও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স্যাঁতস্যাঁতে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783811"/>
            <a:ext cx="5357612" cy="38304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FF66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2" y="783812"/>
            <a:ext cx="5460643" cy="383043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FF66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75" y="137481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14515" y="4614249"/>
            <a:ext cx="764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50811" y="4614248"/>
            <a:ext cx="873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9468" y="5398819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97735" y="5271382"/>
            <a:ext cx="9916733" cy="9353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6" grpId="1"/>
      <p:bldP spid="9" grpId="0" animBg="1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434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Segoe Print</vt:lpstr>
      <vt:lpstr>Wingdings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2020-04-21T18:52:10Z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