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4" r:id="rId2"/>
    <p:sldId id="385" r:id="rId3"/>
    <p:sldId id="371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</p:sldIdLst>
  <p:sldSz cx="12192000" cy="6858000"/>
  <p:notesSz cx="6858000" cy="9144000"/>
  <p:defaultTextStyle>
    <a:defPPr>
      <a:defRPr lang="en-US"/>
    </a:defPPr>
    <a:lvl1pPr marL="0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8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8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8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7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7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6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0099"/>
    <a:srgbClr val="CC3399"/>
    <a:srgbClr val="FF3399"/>
    <a:srgbClr val="F93396"/>
    <a:srgbClr val="0000CC"/>
    <a:srgbClr val="2B07C5"/>
    <a:srgbClr val="F040F0"/>
    <a:srgbClr val="07C52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51" d="100"/>
          <a:sy n="51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FF0F4-5D79-4CCE-8880-3D345A1003B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0702-CF76-4FC1-9AE4-C0E2CDEA166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সংক্রামক </a:t>
          </a:r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রোগের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প্রকারভেদ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endParaRPr lang="en-US" sz="2000" b="1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004E6762-46CC-4811-81FE-215434D37483}" type="parTrans" cxnId="{BDBE72AB-2AED-4DF4-A794-3F0F9BDCEC3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18395143-D8B6-44AF-B912-02F3649D73A4}" type="sibTrans" cxnId="{BDBE72AB-2AED-4DF4-A794-3F0F9BDCEC3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0981DDA-20BB-4DD6-B281-3BE628E68335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বায়ু বাহিত রোগ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D9511FB2-B05B-426B-820F-EDE9A817304B}" type="parTrans" cxnId="{4DD4720A-AA3D-4FF9-AF8F-9283396B57A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FE25322-DAF9-4AC8-A89E-94ADCE4CE572}" type="sibTrans" cxnId="{4DD4720A-AA3D-4FF9-AF8F-9283396B57AF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E41C1AE-CA68-4CC1-89A2-13BEE59047EA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ছোঁয়াচে রোগ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43E282D-6A7E-417F-AF22-5058FCBEFACF}" type="parTrans" cxnId="{B423A4AC-E03A-4BC3-8F09-0BFBD13E434B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3D71D53-1882-4B6B-88C4-2E36A66E1A4F}" type="sibTrans" cxnId="{B423A4AC-E03A-4BC3-8F09-0BFBD13E434B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0DBFA42-AF85-4605-8222-3319DACF40F4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প্রাণী এবং পোকামাকড়বাহিত রোগ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421687A9-F70E-419E-AC01-F4707309CE4D}" type="parTrans" cxnId="{E9D8DC21-9EE3-4C92-A45B-514C54016AF2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82209C7-AA21-4B45-A0F6-7843F7568211}" type="sibTrans" cxnId="{E9D8DC21-9EE3-4C92-A45B-514C54016AF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B02BE65-EBE1-49BE-BBEE-8A47FF29AC3B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পানিবাহিত রোগ  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88BDBEDF-EBEE-4136-9E36-E890CC4D3A61}" type="parTrans" cxnId="{E52AAE00-195C-4AC7-B611-7E28DB830BF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044824D-6E40-4BB8-A6C0-1179E71236C8}" type="sibTrans" cxnId="{E52AAE00-195C-4AC7-B611-7E28DB830BFF}">
      <dgm:prSet/>
      <dgm:spPr/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026A1B6D-9188-4FEF-9BAB-5A5255EE8C44}" type="pres">
      <dgm:prSet presAssocID="{4C0FF0F4-5D79-4CCE-8880-3D345A1003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E8DBA-849C-44F2-B1DC-F0850E099128}" type="pres">
      <dgm:prSet presAssocID="{BBEE0702-CF76-4FC1-9AE4-C0E2CDEA1660}" presName="centerShape" presStyleLbl="node0" presStyleIdx="0" presStyleCnt="1" custScaleX="125010"/>
      <dgm:spPr/>
      <dgm:t>
        <a:bodyPr/>
        <a:lstStyle/>
        <a:p>
          <a:endParaRPr lang="en-US"/>
        </a:p>
      </dgm:t>
    </dgm:pt>
    <dgm:pt modelId="{7CAAAE1D-268C-443A-ADCC-8A111461E223}" type="pres">
      <dgm:prSet presAssocID="{D9511FB2-B05B-426B-820F-EDE9A817304B}" presName="Name9" presStyleLbl="parChTrans1D2" presStyleIdx="0" presStyleCnt="4"/>
      <dgm:spPr/>
      <dgm:t>
        <a:bodyPr/>
        <a:lstStyle/>
        <a:p>
          <a:endParaRPr lang="en-US"/>
        </a:p>
      </dgm:t>
    </dgm:pt>
    <dgm:pt modelId="{EFEC0BBE-775C-41CC-A13F-5010F975A9E8}" type="pres">
      <dgm:prSet presAssocID="{D9511FB2-B05B-426B-820F-EDE9A817304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0AFF067-79BD-45C4-9BDE-C2DC15B4E7F3}" type="pres">
      <dgm:prSet presAssocID="{C0981DDA-20BB-4DD6-B281-3BE628E68335}" presName="node" presStyleLbl="node1" presStyleIdx="0" presStyleCnt="4" custScaleX="98666" custScaleY="9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1C7F9-EA5E-40F2-BE78-A945765D3506}" type="pres">
      <dgm:prSet presAssocID="{88BDBEDF-EBEE-4136-9E36-E890CC4D3A61}" presName="Name9" presStyleLbl="parChTrans1D2" presStyleIdx="1" presStyleCnt="4"/>
      <dgm:spPr/>
      <dgm:t>
        <a:bodyPr/>
        <a:lstStyle/>
        <a:p>
          <a:endParaRPr lang="en-US"/>
        </a:p>
      </dgm:t>
    </dgm:pt>
    <dgm:pt modelId="{525E299D-2B16-4B66-B214-24434C682000}" type="pres">
      <dgm:prSet presAssocID="{88BDBEDF-EBEE-4136-9E36-E890CC4D3A6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1217BE3-9037-4743-9F80-26D2CDF04AF0}" type="pres">
      <dgm:prSet presAssocID="{3B02BE65-EBE1-49BE-BBEE-8A47FF29AC3B}" presName="node" presStyleLbl="node1" presStyleIdx="1" presStyleCnt="4" custScaleX="90708" custScaleY="102223" custRadScaleRad="118228" custRadScaleInc="5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7C4E5-FF01-4C6C-B93C-3E8CB05A8231}" type="pres">
      <dgm:prSet presAssocID="{F43E282D-6A7E-417F-AF22-5058FCBEFACF}" presName="Name9" presStyleLbl="parChTrans1D2" presStyleIdx="2" presStyleCnt="4"/>
      <dgm:spPr/>
      <dgm:t>
        <a:bodyPr/>
        <a:lstStyle/>
        <a:p>
          <a:endParaRPr lang="en-US"/>
        </a:p>
      </dgm:t>
    </dgm:pt>
    <dgm:pt modelId="{148CFADF-32CA-418D-908D-274BF184F8B0}" type="pres">
      <dgm:prSet presAssocID="{F43E282D-6A7E-417F-AF22-5058FCBEFAC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861635A-8184-4A03-B629-0E5A28AD9AF4}" type="pres">
      <dgm:prSet presAssocID="{CE41C1AE-CA68-4CC1-89A2-13BEE59047EA}" presName="node" presStyleLbl="node1" presStyleIdx="2" presStyleCnt="4" custScaleX="89911" custScaleY="87767" custRadScaleRad="100668" custRadScaleInc="1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25068-58B7-45CE-8BE9-C86921207128}" type="pres">
      <dgm:prSet presAssocID="{421687A9-F70E-419E-AC01-F4707309CE4D}" presName="Name9" presStyleLbl="parChTrans1D2" presStyleIdx="3" presStyleCnt="4"/>
      <dgm:spPr/>
      <dgm:t>
        <a:bodyPr/>
        <a:lstStyle/>
        <a:p>
          <a:endParaRPr lang="en-US"/>
        </a:p>
      </dgm:t>
    </dgm:pt>
    <dgm:pt modelId="{0C93DCFE-D032-4AAD-8E49-58EC29815A14}" type="pres">
      <dgm:prSet presAssocID="{421687A9-F70E-419E-AC01-F4707309CE4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B15ACFF-9E6C-4E29-915D-6A812E708AD1}" type="pres">
      <dgm:prSet presAssocID="{30DBFA42-AF85-4605-8222-3319DACF40F4}" presName="node" presStyleLbl="node1" presStyleIdx="3" presStyleCnt="4" custScaleX="101659" custScaleY="82155" custRadScaleRad="101252" custRadScaleInc="9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8F00F7-0BDD-4B47-9851-87091A313BC2}" type="presOf" srcId="{30DBFA42-AF85-4605-8222-3319DACF40F4}" destId="{AB15ACFF-9E6C-4E29-915D-6A812E708AD1}" srcOrd="0" destOrd="0" presId="urn:microsoft.com/office/officeart/2005/8/layout/radial1"/>
    <dgm:cxn modelId="{A0E1C88A-98DA-4622-A655-441D2ACF1395}" type="presOf" srcId="{421687A9-F70E-419E-AC01-F4707309CE4D}" destId="{6EE25068-58B7-45CE-8BE9-C86921207128}" srcOrd="0" destOrd="0" presId="urn:microsoft.com/office/officeart/2005/8/layout/radial1"/>
    <dgm:cxn modelId="{B423A4AC-E03A-4BC3-8F09-0BFBD13E434B}" srcId="{BBEE0702-CF76-4FC1-9AE4-C0E2CDEA1660}" destId="{CE41C1AE-CA68-4CC1-89A2-13BEE59047EA}" srcOrd="2" destOrd="0" parTransId="{F43E282D-6A7E-417F-AF22-5058FCBEFACF}" sibTransId="{A3D71D53-1882-4B6B-88C4-2E36A66E1A4F}"/>
    <dgm:cxn modelId="{BDBE72AB-2AED-4DF4-A794-3F0F9BDCEC32}" srcId="{4C0FF0F4-5D79-4CCE-8880-3D345A1003BB}" destId="{BBEE0702-CF76-4FC1-9AE4-C0E2CDEA1660}" srcOrd="0" destOrd="0" parTransId="{004E6762-46CC-4811-81FE-215434D37483}" sibTransId="{18395143-D8B6-44AF-B912-02F3649D73A4}"/>
    <dgm:cxn modelId="{E52AAE00-195C-4AC7-B611-7E28DB830BFF}" srcId="{BBEE0702-CF76-4FC1-9AE4-C0E2CDEA1660}" destId="{3B02BE65-EBE1-49BE-BBEE-8A47FF29AC3B}" srcOrd="1" destOrd="0" parTransId="{88BDBEDF-EBEE-4136-9E36-E890CC4D3A61}" sibTransId="{F044824D-6E40-4BB8-A6C0-1179E71236C8}"/>
    <dgm:cxn modelId="{68F03C2D-7435-4CF1-B5C8-3C60ACA6910E}" type="presOf" srcId="{C0981DDA-20BB-4DD6-B281-3BE628E68335}" destId="{30AFF067-79BD-45C4-9BDE-C2DC15B4E7F3}" srcOrd="0" destOrd="0" presId="urn:microsoft.com/office/officeart/2005/8/layout/radial1"/>
    <dgm:cxn modelId="{B2714D69-DEFB-4A3C-8A11-00B6B99F03DF}" type="presOf" srcId="{4C0FF0F4-5D79-4CCE-8880-3D345A1003BB}" destId="{026A1B6D-9188-4FEF-9BAB-5A5255EE8C44}" srcOrd="0" destOrd="0" presId="urn:microsoft.com/office/officeart/2005/8/layout/radial1"/>
    <dgm:cxn modelId="{E9D8DC21-9EE3-4C92-A45B-514C54016AF2}" srcId="{BBEE0702-CF76-4FC1-9AE4-C0E2CDEA1660}" destId="{30DBFA42-AF85-4605-8222-3319DACF40F4}" srcOrd="3" destOrd="0" parTransId="{421687A9-F70E-419E-AC01-F4707309CE4D}" sibTransId="{F82209C7-AA21-4B45-A0F6-7843F7568211}"/>
    <dgm:cxn modelId="{086183A6-5541-4F4C-8FB0-C34C68C2CFD6}" type="presOf" srcId="{421687A9-F70E-419E-AC01-F4707309CE4D}" destId="{0C93DCFE-D032-4AAD-8E49-58EC29815A14}" srcOrd="1" destOrd="0" presId="urn:microsoft.com/office/officeart/2005/8/layout/radial1"/>
    <dgm:cxn modelId="{4DD4720A-AA3D-4FF9-AF8F-9283396B57AF}" srcId="{BBEE0702-CF76-4FC1-9AE4-C0E2CDEA1660}" destId="{C0981DDA-20BB-4DD6-B281-3BE628E68335}" srcOrd="0" destOrd="0" parTransId="{D9511FB2-B05B-426B-820F-EDE9A817304B}" sibTransId="{AFE25322-DAF9-4AC8-A89E-94ADCE4CE572}"/>
    <dgm:cxn modelId="{227B349C-00CA-4F8B-8A0C-DC6838B8E915}" type="presOf" srcId="{D9511FB2-B05B-426B-820F-EDE9A817304B}" destId="{7CAAAE1D-268C-443A-ADCC-8A111461E223}" srcOrd="0" destOrd="0" presId="urn:microsoft.com/office/officeart/2005/8/layout/radial1"/>
    <dgm:cxn modelId="{878A6567-1141-4AE8-98AE-E9C57B31206D}" type="presOf" srcId="{D9511FB2-B05B-426B-820F-EDE9A817304B}" destId="{EFEC0BBE-775C-41CC-A13F-5010F975A9E8}" srcOrd="1" destOrd="0" presId="urn:microsoft.com/office/officeart/2005/8/layout/radial1"/>
    <dgm:cxn modelId="{72F07FB5-9B00-4A92-BECE-8302030F82C2}" type="presOf" srcId="{88BDBEDF-EBEE-4136-9E36-E890CC4D3A61}" destId="{525E299D-2B16-4B66-B214-24434C682000}" srcOrd="1" destOrd="0" presId="urn:microsoft.com/office/officeart/2005/8/layout/radial1"/>
    <dgm:cxn modelId="{A6E63595-9DA0-4CB1-AB62-7EF9F06A2C93}" type="presOf" srcId="{F43E282D-6A7E-417F-AF22-5058FCBEFACF}" destId="{148CFADF-32CA-418D-908D-274BF184F8B0}" srcOrd="1" destOrd="0" presId="urn:microsoft.com/office/officeart/2005/8/layout/radial1"/>
    <dgm:cxn modelId="{702142BD-BBD7-4CA4-BF73-FCAD70561FE8}" type="presOf" srcId="{3B02BE65-EBE1-49BE-BBEE-8A47FF29AC3B}" destId="{21217BE3-9037-4743-9F80-26D2CDF04AF0}" srcOrd="0" destOrd="0" presId="urn:microsoft.com/office/officeart/2005/8/layout/radial1"/>
    <dgm:cxn modelId="{B060EFED-A32A-4750-BFC3-528A5A478776}" type="presOf" srcId="{CE41C1AE-CA68-4CC1-89A2-13BEE59047EA}" destId="{3861635A-8184-4A03-B629-0E5A28AD9AF4}" srcOrd="0" destOrd="0" presId="urn:microsoft.com/office/officeart/2005/8/layout/radial1"/>
    <dgm:cxn modelId="{F6D2804C-E4C9-4F3B-9A09-8EF7FE38D067}" type="presOf" srcId="{88BDBEDF-EBEE-4136-9E36-E890CC4D3A61}" destId="{6481C7F9-EA5E-40F2-BE78-A945765D3506}" srcOrd="0" destOrd="0" presId="urn:microsoft.com/office/officeart/2005/8/layout/radial1"/>
    <dgm:cxn modelId="{3165EC93-27FF-48F0-991B-F6AE007ABB5F}" type="presOf" srcId="{BBEE0702-CF76-4FC1-9AE4-C0E2CDEA1660}" destId="{26EE8DBA-849C-44F2-B1DC-F0850E099128}" srcOrd="0" destOrd="0" presId="urn:microsoft.com/office/officeart/2005/8/layout/radial1"/>
    <dgm:cxn modelId="{5E4ACFDF-D3E9-473A-84EB-06D14C42F663}" type="presOf" srcId="{F43E282D-6A7E-417F-AF22-5058FCBEFACF}" destId="{CF27C4E5-FF01-4C6C-B93C-3E8CB05A8231}" srcOrd="0" destOrd="0" presId="urn:microsoft.com/office/officeart/2005/8/layout/radial1"/>
    <dgm:cxn modelId="{C620752C-5617-430B-823D-F39006B64D00}" type="presParOf" srcId="{026A1B6D-9188-4FEF-9BAB-5A5255EE8C44}" destId="{26EE8DBA-849C-44F2-B1DC-F0850E099128}" srcOrd="0" destOrd="0" presId="urn:microsoft.com/office/officeart/2005/8/layout/radial1"/>
    <dgm:cxn modelId="{E12B20FB-C295-4470-8177-FA95698ED3AC}" type="presParOf" srcId="{026A1B6D-9188-4FEF-9BAB-5A5255EE8C44}" destId="{7CAAAE1D-268C-443A-ADCC-8A111461E223}" srcOrd="1" destOrd="0" presId="urn:microsoft.com/office/officeart/2005/8/layout/radial1"/>
    <dgm:cxn modelId="{561F84CD-14C7-4916-A8CE-144C5732CBC4}" type="presParOf" srcId="{7CAAAE1D-268C-443A-ADCC-8A111461E223}" destId="{EFEC0BBE-775C-41CC-A13F-5010F975A9E8}" srcOrd="0" destOrd="0" presId="urn:microsoft.com/office/officeart/2005/8/layout/radial1"/>
    <dgm:cxn modelId="{A2733943-5A5F-4108-A3A5-A3B4FFE7289C}" type="presParOf" srcId="{026A1B6D-9188-4FEF-9BAB-5A5255EE8C44}" destId="{30AFF067-79BD-45C4-9BDE-C2DC15B4E7F3}" srcOrd="2" destOrd="0" presId="urn:microsoft.com/office/officeart/2005/8/layout/radial1"/>
    <dgm:cxn modelId="{956FF196-F145-48B4-A981-5FD537F2DD53}" type="presParOf" srcId="{026A1B6D-9188-4FEF-9BAB-5A5255EE8C44}" destId="{6481C7F9-EA5E-40F2-BE78-A945765D3506}" srcOrd="3" destOrd="0" presId="urn:microsoft.com/office/officeart/2005/8/layout/radial1"/>
    <dgm:cxn modelId="{C0A53330-3EF7-447F-A0CF-684AC478F525}" type="presParOf" srcId="{6481C7F9-EA5E-40F2-BE78-A945765D3506}" destId="{525E299D-2B16-4B66-B214-24434C682000}" srcOrd="0" destOrd="0" presId="urn:microsoft.com/office/officeart/2005/8/layout/radial1"/>
    <dgm:cxn modelId="{44672B73-7EEF-4B44-BC39-E9CEB27DC913}" type="presParOf" srcId="{026A1B6D-9188-4FEF-9BAB-5A5255EE8C44}" destId="{21217BE3-9037-4743-9F80-26D2CDF04AF0}" srcOrd="4" destOrd="0" presId="urn:microsoft.com/office/officeart/2005/8/layout/radial1"/>
    <dgm:cxn modelId="{56FE904B-EE51-4FC5-84A1-C7E9D4BB0180}" type="presParOf" srcId="{026A1B6D-9188-4FEF-9BAB-5A5255EE8C44}" destId="{CF27C4E5-FF01-4C6C-B93C-3E8CB05A8231}" srcOrd="5" destOrd="0" presId="urn:microsoft.com/office/officeart/2005/8/layout/radial1"/>
    <dgm:cxn modelId="{34126748-CE16-47B3-AD25-BC4FD73D6D58}" type="presParOf" srcId="{CF27C4E5-FF01-4C6C-B93C-3E8CB05A8231}" destId="{148CFADF-32CA-418D-908D-274BF184F8B0}" srcOrd="0" destOrd="0" presId="urn:microsoft.com/office/officeart/2005/8/layout/radial1"/>
    <dgm:cxn modelId="{710EA56B-6BA5-4DF0-95FA-983A235E233C}" type="presParOf" srcId="{026A1B6D-9188-4FEF-9BAB-5A5255EE8C44}" destId="{3861635A-8184-4A03-B629-0E5A28AD9AF4}" srcOrd="6" destOrd="0" presId="urn:microsoft.com/office/officeart/2005/8/layout/radial1"/>
    <dgm:cxn modelId="{69BB5629-FC7F-4046-94F9-F28F89B8FC4F}" type="presParOf" srcId="{026A1B6D-9188-4FEF-9BAB-5A5255EE8C44}" destId="{6EE25068-58B7-45CE-8BE9-C86921207128}" srcOrd="7" destOrd="0" presId="urn:microsoft.com/office/officeart/2005/8/layout/radial1"/>
    <dgm:cxn modelId="{C94FBD61-999F-4ECF-A841-F9DDD6DC766A}" type="presParOf" srcId="{6EE25068-58B7-45CE-8BE9-C86921207128}" destId="{0C93DCFE-D032-4AAD-8E49-58EC29815A14}" srcOrd="0" destOrd="0" presId="urn:microsoft.com/office/officeart/2005/8/layout/radial1"/>
    <dgm:cxn modelId="{99A153D8-E46C-47E4-9162-CDD2566C507C}" type="presParOf" srcId="{026A1B6D-9188-4FEF-9BAB-5A5255EE8C44}" destId="{AB15ACFF-9E6C-4E29-915D-6A812E708AD1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FF0F4-5D79-4CCE-8880-3D345A1003B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0702-CF76-4FC1-9AE4-C0E2CDEA1660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সংক্রামক </a:t>
          </a:r>
          <a:r>
            <a:rPr lang="en-US" sz="2000" b="1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রোগ</a:t>
          </a:r>
          <a:r>
            <a:rPr lang="en-US" sz="2000" b="1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প্রতিরোধের</a:t>
          </a:r>
          <a:r>
            <a:rPr lang="en-US" sz="2000" b="1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উপায় </a:t>
          </a:r>
          <a:endParaRPr lang="en-US" sz="2000" b="1" dirty="0">
            <a:solidFill>
              <a:srgbClr val="FFFF00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004E6762-46CC-4811-81FE-215434D37483}" type="parTrans" cxnId="{BDBE72AB-2AED-4DF4-A794-3F0F9BDCEC3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18395143-D8B6-44AF-B912-02F3649D73A4}" type="sibTrans" cxnId="{BDBE72AB-2AED-4DF4-A794-3F0F9BDCEC3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0981DDA-20BB-4DD6-B281-3BE628E68335}">
      <dgm:prSet phldrT="[Text]" custT="1"/>
      <dgm:spPr>
        <a:solidFill>
          <a:srgbClr val="2B07C5"/>
        </a:solidFill>
      </dgm:spPr>
      <dgm:t>
        <a:bodyPr/>
        <a:lstStyle/>
        <a:p>
          <a:r>
            <a:rPr lang="bn-IN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শরীরের রোগ প্রতিরোধ ক্ষমতা বৃদ্ধি </a:t>
          </a:r>
          <a:r>
            <a:rPr lang="en-US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 করা </a:t>
          </a:r>
          <a:endParaRPr lang="en-US" sz="2000" b="1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D9511FB2-B05B-426B-820F-EDE9A817304B}" type="parTrans" cxnId="{4DD4720A-AA3D-4FF9-AF8F-9283396B57A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FE25322-DAF9-4AC8-A89E-94ADCE4CE572}" type="sibTrans" cxnId="{4DD4720A-AA3D-4FF9-AF8F-9283396B57AF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E41C1AE-CA68-4CC1-89A2-13BEE59047EA}">
      <dgm:prSet phldrT="[Text]" custT="1"/>
      <dgm:spPr>
        <a:solidFill>
          <a:srgbClr val="2B07C5"/>
        </a:solidFill>
      </dgm:spPr>
      <dgm:t>
        <a:bodyPr/>
        <a:lstStyle/>
        <a:p>
          <a:r>
            <a:rPr lang="en-US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নিরাপদ </a:t>
          </a:r>
          <a:r>
            <a:rPr lang="en-US" sz="2000" b="1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পানি</a:t>
          </a:r>
          <a:r>
            <a:rPr lang="en-US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ব্যাবহার</a:t>
          </a:r>
          <a:r>
            <a:rPr lang="en-US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 করা </a:t>
          </a:r>
          <a:endParaRPr lang="en-US" sz="2000" b="1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43E282D-6A7E-417F-AF22-5058FCBEFACF}" type="parTrans" cxnId="{B423A4AC-E03A-4BC3-8F09-0BFBD13E434B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3D71D53-1882-4B6B-88C4-2E36A66E1A4F}" type="sibTrans" cxnId="{B423A4AC-E03A-4BC3-8F09-0BFBD13E434B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6EEE419-548E-4266-B998-10A39F1DBF7D}">
      <dgm:prSet phldrT="[Text]" custT="1"/>
      <dgm:spPr>
        <a:solidFill>
          <a:srgbClr val="2B07C5"/>
        </a:solidFill>
      </dgm:spPr>
      <dgm:t>
        <a:bodyPr/>
        <a:lstStyle/>
        <a:p>
          <a:r>
            <a:rPr lang="bn-IN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চারপাশের পরিবেশ পরিচ্ছন্ন রাখা </a:t>
          </a:r>
          <a:endParaRPr lang="en-US" sz="2000" b="1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9A182B9-C922-42C6-9412-B59DACAF676C}" type="parTrans" cxnId="{B97F6483-A0BB-470F-80A9-524ED100779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A93EBE5-C45A-4609-A30E-4AE57647B21A}" type="sibTrans" cxnId="{B97F6483-A0BB-470F-80A9-524ED100779F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0DBFA42-AF85-4605-8222-3319DACF40F4}">
      <dgm:prSet phldrT="[Text]" custT="1"/>
      <dgm:spPr>
        <a:solidFill>
          <a:srgbClr val="2B07C5"/>
        </a:solidFill>
      </dgm:spPr>
      <dgm:t>
        <a:bodyPr/>
        <a:lstStyle/>
        <a:p>
          <a:r>
            <a:rPr lang="bn-IN" sz="2000" b="1" dirty="0" smtClean="0">
              <a:solidFill>
                <a:srgbClr val="FFFFCC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হাত জীবাণুমুক্ত রাখা </a:t>
          </a:r>
          <a:endParaRPr lang="en-US" sz="2000" b="1" dirty="0">
            <a:solidFill>
              <a:srgbClr val="FFFFCC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421687A9-F70E-419E-AC01-F4707309CE4D}" type="parTrans" cxnId="{E9D8DC21-9EE3-4C92-A45B-514C54016AF2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82209C7-AA21-4B45-A0F6-7843F7568211}" type="sibTrans" cxnId="{E9D8DC21-9EE3-4C92-A45B-514C54016AF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2492C119-DBEB-4822-855C-DBFF0E610768}">
      <dgm:prSet phldrT="[Text]" custT="1"/>
      <dgm:spPr>
        <a:solidFill>
          <a:srgbClr val="2B07C5"/>
        </a:solidFill>
      </dgm:spPr>
      <dgm:t>
        <a:bodyPr/>
        <a:lstStyle/>
        <a:p>
          <a:r>
            <a:rPr lang="bn-IN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ঘরে পর্যাপ্ত আলো  বাতাসের ব্যবস্থা থাকা   </a:t>
          </a:r>
          <a:endParaRPr lang="en-US" sz="2000" b="1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9C86A4F5-7806-4DB7-9699-CB56E1C1941A}" type="parTrans" cxnId="{08C80470-5D04-4E33-A116-909C5D768290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3AA7DDA-65E3-41C8-8160-8193E8BF84D9}" type="sibTrans" cxnId="{08C80470-5D04-4E33-A116-909C5D768290}">
      <dgm:prSet/>
      <dgm:spPr/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D6673E5-999B-4B82-A521-F11214566D38}">
      <dgm:prSet phldrT="[Text]" custT="1"/>
      <dgm:spPr>
        <a:solidFill>
          <a:srgbClr val="2B07C5"/>
        </a:solidFill>
      </dgm:spPr>
      <dgm:t>
        <a:bodyPr/>
        <a:lstStyle/>
        <a:p>
          <a:r>
            <a:rPr lang="bn-IN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হাঁচি-কাশির সময় রুমাল ব্যাবহার করা  </a:t>
          </a:r>
          <a:endParaRPr lang="en-US" sz="2000" b="1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0EC4753D-B31E-458D-B5BF-BB63FB443B23}" type="parTrans" cxnId="{254F22AC-590E-498A-ACFE-7C78A27B575E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B911508-0D5A-4E1C-A514-6585D1232151}" type="sibTrans" cxnId="{254F22AC-590E-498A-ACFE-7C78A27B575E}">
      <dgm:prSet/>
      <dgm:spPr/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B02BE65-EBE1-49BE-BBEE-8A47FF29AC3B}">
      <dgm:prSet phldrT="[Text]" custT="1"/>
      <dgm:spPr>
        <a:solidFill>
          <a:srgbClr val="2B07C5"/>
        </a:solidFill>
      </dgm:spPr>
      <dgm:t>
        <a:bodyPr/>
        <a:lstStyle/>
        <a:p>
          <a:r>
            <a:rPr lang="bn-IN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রোগের জীবাণু ছড়িয়ে পড়া প্রতিরোধ করা। </a:t>
          </a:r>
          <a:r>
            <a:rPr lang="en-US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88BDBEDF-EBEE-4136-9E36-E890CC4D3A61}" type="parTrans" cxnId="{E52AAE00-195C-4AC7-B611-7E28DB830BF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044824D-6E40-4BB8-A6C0-1179E71236C8}" type="sibTrans" cxnId="{E52AAE00-195C-4AC7-B611-7E28DB830BFF}">
      <dgm:prSet/>
      <dgm:spPr/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4D53651C-156D-4A5C-BEEC-85FCE3330AEF}">
      <dgm:prSet phldrT="[Text]" custT="1"/>
      <dgm:spPr>
        <a:solidFill>
          <a:srgbClr val="2B07C5"/>
        </a:solidFill>
      </dgm:spPr>
      <dgm:t>
        <a:bodyPr/>
        <a:lstStyle/>
        <a:p>
          <a:r>
            <a:rPr lang="en-US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সুষম </a:t>
          </a:r>
          <a:r>
            <a:rPr lang="en-US" sz="2000" b="1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খাদ্য</a:t>
          </a:r>
          <a:r>
            <a:rPr lang="en-US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গ্রহণ</a:t>
          </a:r>
          <a:r>
            <a:rPr lang="en-US" sz="2000" b="1" dirty="0" smtClean="0">
              <a:latin typeface="SutonnyOMJ" panose="01010600010101010101" pitchFamily="2" charset="0"/>
              <a:cs typeface="SutonnyOMJ" panose="01010600010101010101" pitchFamily="2" charset="0"/>
            </a:rPr>
            <a:t> করা </a:t>
          </a:r>
          <a:endParaRPr lang="en-US" sz="2000" b="1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57445076-DB6D-4AD6-BD7C-28432D067A9A}" type="parTrans" cxnId="{06DE55CA-EE2E-49AE-84C6-2428FEFE286B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50712CCF-E4C8-491F-8A54-1087CAEFF230}" type="sibTrans" cxnId="{06DE55CA-EE2E-49AE-84C6-2428FEFE286B}">
      <dgm:prSet/>
      <dgm:spPr/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026A1B6D-9188-4FEF-9BAB-5A5255EE8C44}" type="pres">
      <dgm:prSet presAssocID="{4C0FF0F4-5D79-4CCE-8880-3D345A1003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E8DBA-849C-44F2-B1DC-F0850E099128}" type="pres">
      <dgm:prSet presAssocID="{BBEE0702-CF76-4FC1-9AE4-C0E2CDEA1660}" presName="centerShape" presStyleLbl="node0" presStyleIdx="0" presStyleCnt="1" custScaleX="147396"/>
      <dgm:spPr/>
      <dgm:t>
        <a:bodyPr/>
        <a:lstStyle/>
        <a:p>
          <a:endParaRPr lang="en-US"/>
        </a:p>
      </dgm:t>
    </dgm:pt>
    <dgm:pt modelId="{7CAAAE1D-268C-443A-ADCC-8A111461E223}" type="pres">
      <dgm:prSet presAssocID="{D9511FB2-B05B-426B-820F-EDE9A817304B}" presName="Name9" presStyleLbl="parChTrans1D2" presStyleIdx="0" presStyleCnt="8"/>
      <dgm:spPr/>
      <dgm:t>
        <a:bodyPr/>
        <a:lstStyle/>
        <a:p>
          <a:endParaRPr lang="en-US"/>
        </a:p>
      </dgm:t>
    </dgm:pt>
    <dgm:pt modelId="{EFEC0BBE-775C-41CC-A13F-5010F975A9E8}" type="pres">
      <dgm:prSet presAssocID="{D9511FB2-B05B-426B-820F-EDE9A817304B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0AFF067-79BD-45C4-9BDE-C2DC15B4E7F3}" type="pres">
      <dgm:prSet presAssocID="{C0981DDA-20BB-4DD6-B281-3BE628E68335}" presName="node" presStyleLbl="node1" presStyleIdx="0" presStyleCnt="8" custScaleX="117482" custScaleY="120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1C7F9-EA5E-40F2-BE78-A945765D3506}" type="pres">
      <dgm:prSet presAssocID="{88BDBEDF-EBEE-4136-9E36-E890CC4D3A61}" presName="Name9" presStyleLbl="parChTrans1D2" presStyleIdx="1" presStyleCnt="8"/>
      <dgm:spPr/>
      <dgm:t>
        <a:bodyPr/>
        <a:lstStyle/>
        <a:p>
          <a:endParaRPr lang="en-US"/>
        </a:p>
      </dgm:t>
    </dgm:pt>
    <dgm:pt modelId="{525E299D-2B16-4B66-B214-24434C682000}" type="pres">
      <dgm:prSet presAssocID="{88BDBEDF-EBEE-4136-9E36-E890CC4D3A61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1217BE3-9037-4743-9F80-26D2CDF04AF0}" type="pres">
      <dgm:prSet presAssocID="{3B02BE65-EBE1-49BE-BBEE-8A47FF29AC3B}" presName="node" presStyleLbl="node1" presStyleIdx="1" presStyleCnt="8" custScaleX="119280" custScaleY="116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53CB0-B448-4F31-B732-9B9AE52D2DE2}" type="pres">
      <dgm:prSet presAssocID="{57445076-DB6D-4AD6-BD7C-28432D067A9A}" presName="Name9" presStyleLbl="parChTrans1D2" presStyleIdx="2" presStyleCnt="8"/>
      <dgm:spPr/>
      <dgm:t>
        <a:bodyPr/>
        <a:lstStyle/>
        <a:p>
          <a:endParaRPr lang="en-US"/>
        </a:p>
      </dgm:t>
    </dgm:pt>
    <dgm:pt modelId="{468E4C5C-8857-4C1B-92A4-86CD6740E8E7}" type="pres">
      <dgm:prSet presAssocID="{57445076-DB6D-4AD6-BD7C-28432D067A9A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D02ED05-2778-45CA-9A7E-ECF22602AE0D}" type="pres">
      <dgm:prSet presAssocID="{4D53651C-156D-4A5C-BEEC-85FCE3330AEF}" presName="node" presStyleLbl="node1" presStyleIdx="2" presStyleCnt="8" custScaleX="106599" custScaleY="110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7C4E5-FF01-4C6C-B93C-3E8CB05A8231}" type="pres">
      <dgm:prSet presAssocID="{F43E282D-6A7E-417F-AF22-5058FCBEFACF}" presName="Name9" presStyleLbl="parChTrans1D2" presStyleIdx="3" presStyleCnt="8"/>
      <dgm:spPr/>
      <dgm:t>
        <a:bodyPr/>
        <a:lstStyle/>
        <a:p>
          <a:endParaRPr lang="en-US"/>
        </a:p>
      </dgm:t>
    </dgm:pt>
    <dgm:pt modelId="{148CFADF-32CA-418D-908D-274BF184F8B0}" type="pres">
      <dgm:prSet presAssocID="{F43E282D-6A7E-417F-AF22-5058FCBEFACF}" presName="connTx" presStyleLbl="parChTrans1D2" presStyleIdx="3" presStyleCnt="8"/>
      <dgm:spPr/>
      <dgm:t>
        <a:bodyPr/>
        <a:lstStyle/>
        <a:p>
          <a:endParaRPr lang="en-US"/>
        </a:p>
      </dgm:t>
    </dgm:pt>
    <dgm:pt modelId="{3861635A-8184-4A03-B629-0E5A28AD9AF4}" type="pres">
      <dgm:prSet presAssocID="{CE41C1AE-CA68-4CC1-89A2-13BEE59047EA}" presName="node" presStyleLbl="node1" presStyleIdx="3" presStyleCnt="8" custScaleX="118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25068-58B7-45CE-8BE9-C86921207128}" type="pres">
      <dgm:prSet presAssocID="{421687A9-F70E-419E-AC01-F4707309CE4D}" presName="Name9" presStyleLbl="parChTrans1D2" presStyleIdx="4" presStyleCnt="8"/>
      <dgm:spPr/>
      <dgm:t>
        <a:bodyPr/>
        <a:lstStyle/>
        <a:p>
          <a:endParaRPr lang="en-US"/>
        </a:p>
      </dgm:t>
    </dgm:pt>
    <dgm:pt modelId="{0C93DCFE-D032-4AAD-8E49-58EC29815A14}" type="pres">
      <dgm:prSet presAssocID="{421687A9-F70E-419E-AC01-F4707309CE4D}" presName="connTx" presStyleLbl="parChTrans1D2" presStyleIdx="4" presStyleCnt="8"/>
      <dgm:spPr/>
      <dgm:t>
        <a:bodyPr/>
        <a:lstStyle/>
        <a:p>
          <a:endParaRPr lang="en-US"/>
        </a:p>
      </dgm:t>
    </dgm:pt>
    <dgm:pt modelId="{AB15ACFF-9E6C-4E29-915D-6A812E708AD1}" type="pres">
      <dgm:prSet presAssocID="{30DBFA42-AF85-4605-8222-3319DACF40F4}" presName="node" presStyleLbl="node1" presStyleIdx="4" presStyleCnt="8" custScaleX="108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693FF-442E-4804-859A-DE0A0382F712}" type="pres">
      <dgm:prSet presAssocID="{9C86A4F5-7806-4DB7-9699-CB56E1C1941A}" presName="Name9" presStyleLbl="parChTrans1D2" presStyleIdx="5" presStyleCnt="8"/>
      <dgm:spPr/>
      <dgm:t>
        <a:bodyPr/>
        <a:lstStyle/>
        <a:p>
          <a:endParaRPr lang="en-US"/>
        </a:p>
      </dgm:t>
    </dgm:pt>
    <dgm:pt modelId="{525A4D7A-47BF-4732-9612-709795612526}" type="pres">
      <dgm:prSet presAssocID="{9C86A4F5-7806-4DB7-9699-CB56E1C1941A}" presName="connTx" presStyleLbl="parChTrans1D2" presStyleIdx="5" presStyleCnt="8"/>
      <dgm:spPr/>
      <dgm:t>
        <a:bodyPr/>
        <a:lstStyle/>
        <a:p>
          <a:endParaRPr lang="en-US"/>
        </a:p>
      </dgm:t>
    </dgm:pt>
    <dgm:pt modelId="{54E84E32-B9B9-4DDA-AB25-1065DE9A5C3A}" type="pres">
      <dgm:prSet presAssocID="{2492C119-DBEB-4822-855C-DBFF0E610768}" presName="node" presStyleLbl="node1" presStyleIdx="5" presStyleCnt="8" custScaleX="128974" custScaleY="108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0AD9E-B812-473F-8E35-E4A8CFD9BE85}" type="pres">
      <dgm:prSet presAssocID="{0EC4753D-B31E-458D-B5BF-BB63FB443B23}" presName="Name9" presStyleLbl="parChTrans1D2" presStyleIdx="6" presStyleCnt="8"/>
      <dgm:spPr/>
      <dgm:t>
        <a:bodyPr/>
        <a:lstStyle/>
        <a:p>
          <a:endParaRPr lang="en-US"/>
        </a:p>
      </dgm:t>
    </dgm:pt>
    <dgm:pt modelId="{845252E8-0528-428A-A9D4-22CAAAF7038A}" type="pres">
      <dgm:prSet presAssocID="{0EC4753D-B31E-458D-B5BF-BB63FB443B23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381F28E-81EE-4102-BE7B-DCFC405BF7E1}" type="pres">
      <dgm:prSet presAssocID="{AD6673E5-999B-4B82-A521-F11214566D38}" presName="node" presStyleLbl="node1" presStyleIdx="6" presStyleCnt="8" custScaleX="122291" custScaleY="102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67C42-87E6-46C5-A69B-F778E954467E}" type="pres">
      <dgm:prSet presAssocID="{C9A182B9-C922-42C6-9412-B59DACAF676C}" presName="Name9" presStyleLbl="parChTrans1D2" presStyleIdx="7" presStyleCnt="8"/>
      <dgm:spPr/>
      <dgm:t>
        <a:bodyPr/>
        <a:lstStyle/>
        <a:p>
          <a:endParaRPr lang="en-US"/>
        </a:p>
      </dgm:t>
    </dgm:pt>
    <dgm:pt modelId="{EF0091FF-0D14-47AD-B350-2BC5A2C7E1B3}" type="pres">
      <dgm:prSet presAssocID="{C9A182B9-C922-42C6-9412-B59DACAF676C}" presName="connTx" presStyleLbl="parChTrans1D2" presStyleIdx="7" presStyleCnt="8"/>
      <dgm:spPr/>
      <dgm:t>
        <a:bodyPr/>
        <a:lstStyle/>
        <a:p>
          <a:endParaRPr lang="en-US"/>
        </a:p>
      </dgm:t>
    </dgm:pt>
    <dgm:pt modelId="{DB6CA886-0B6F-4AA9-86EC-8AAE7349C3BA}" type="pres">
      <dgm:prSet presAssocID="{F6EEE419-548E-4266-B998-10A39F1DBF7D}" presName="node" presStyleLbl="node1" presStyleIdx="7" presStyleCnt="8" custScaleX="128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4720A-AA3D-4FF9-AF8F-9283396B57AF}" srcId="{BBEE0702-CF76-4FC1-9AE4-C0E2CDEA1660}" destId="{C0981DDA-20BB-4DD6-B281-3BE628E68335}" srcOrd="0" destOrd="0" parTransId="{D9511FB2-B05B-426B-820F-EDE9A817304B}" sibTransId="{AFE25322-DAF9-4AC8-A89E-94ADCE4CE572}"/>
    <dgm:cxn modelId="{68F03C2D-7435-4CF1-B5C8-3C60ACA6910E}" type="presOf" srcId="{C0981DDA-20BB-4DD6-B281-3BE628E68335}" destId="{30AFF067-79BD-45C4-9BDE-C2DC15B4E7F3}" srcOrd="0" destOrd="0" presId="urn:microsoft.com/office/officeart/2005/8/layout/radial1"/>
    <dgm:cxn modelId="{E9D8DC21-9EE3-4C92-A45B-514C54016AF2}" srcId="{BBEE0702-CF76-4FC1-9AE4-C0E2CDEA1660}" destId="{30DBFA42-AF85-4605-8222-3319DACF40F4}" srcOrd="4" destOrd="0" parTransId="{421687A9-F70E-419E-AC01-F4707309CE4D}" sibTransId="{F82209C7-AA21-4B45-A0F6-7843F7568211}"/>
    <dgm:cxn modelId="{75DCA180-FBC9-4C84-BDFB-A8729377B50A}" type="presOf" srcId="{57445076-DB6D-4AD6-BD7C-28432D067A9A}" destId="{468E4C5C-8857-4C1B-92A4-86CD6740E8E7}" srcOrd="1" destOrd="0" presId="urn:microsoft.com/office/officeart/2005/8/layout/radial1"/>
    <dgm:cxn modelId="{E52AAE00-195C-4AC7-B611-7E28DB830BFF}" srcId="{BBEE0702-CF76-4FC1-9AE4-C0E2CDEA1660}" destId="{3B02BE65-EBE1-49BE-BBEE-8A47FF29AC3B}" srcOrd="1" destOrd="0" parTransId="{88BDBEDF-EBEE-4136-9E36-E890CC4D3A61}" sibTransId="{F044824D-6E40-4BB8-A6C0-1179E71236C8}"/>
    <dgm:cxn modelId="{B423A4AC-E03A-4BC3-8F09-0BFBD13E434B}" srcId="{BBEE0702-CF76-4FC1-9AE4-C0E2CDEA1660}" destId="{CE41C1AE-CA68-4CC1-89A2-13BEE59047EA}" srcOrd="3" destOrd="0" parTransId="{F43E282D-6A7E-417F-AF22-5058FCBEFACF}" sibTransId="{A3D71D53-1882-4B6B-88C4-2E36A66E1A4F}"/>
    <dgm:cxn modelId="{A0E1C88A-98DA-4622-A655-441D2ACF1395}" type="presOf" srcId="{421687A9-F70E-419E-AC01-F4707309CE4D}" destId="{6EE25068-58B7-45CE-8BE9-C86921207128}" srcOrd="0" destOrd="0" presId="urn:microsoft.com/office/officeart/2005/8/layout/radial1"/>
    <dgm:cxn modelId="{B2714D69-DEFB-4A3C-8A11-00B6B99F03DF}" type="presOf" srcId="{4C0FF0F4-5D79-4CCE-8880-3D345A1003BB}" destId="{026A1B6D-9188-4FEF-9BAB-5A5255EE8C44}" srcOrd="0" destOrd="0" presId="urn:microsoft.com/office/officeart/2005/8/layout/radial1"/>
    <dgm:cxn modelId="{3165EC93-27FF-48F0-991B-F6AE007ABB5F}" type="presOf" srcId="{BBEE0702-CF76-4FC1-9AE4-C0E2CDEA1660}" destId="{26EE8DBA-849C-44F2-B1DC-F0850E099128}" srcOrd="0" destOrd="0" presId="urn:microsoft.com/office/officeart/2005/8/layout/radial1"/>
    <dgm:cxn modelId="{EC736187-CC8D-41E3-9E37-E4222F00FF9D}" type="presOf" srcId="{0EC4753D-B31E-458D-B5BF-BB63FB443B23}" destId="{1420AD9E-B812-473F-8E35-E4A8CFD9BE85}" srcOrd="0" destOrd="0" presId="urn:microsoft.com/office/officeart/2005/8/layout/radial1"/>
    <dgm:cxn modelId="{086183A6-5541-4F4C-8FB0-C34C68C2CFD6}" type="presOf" srcId="{421687A9-F70E-419E-AC01-F4707309CE4D}" destId="{0C93DCFE-D032-4AAD-8E49-58EC29815A14}" srcOrd="1" destOrd="0" presId="urn:microsoft.com/office/officeart/2005/8/layout/radial1"/>
    <dgm:cxn modelId="{DB0685BA-9CFF-492A-A9D1-BCDF9E356556}" type="presOf" srcId="{9C86A4F5-7806-4DB7-9699-CB56E1C1941A}" destId="{525A4D7A-47BF-4732-9612-709795612526}" srcOrd="1" destOrd="0" presId="urn:microsoft.com/office/officeart/2005/8/layout/radial1"/>
    <dgm:cxn modelId="{F6D2804C-E4C9-4F3B-9A09-8EF7FE38D067}" type="presOf" srcId="{88BDBEDF-EBEE-4136-9E36-E890CC4D3A61}" destId="{6481C7F9-EA5E-40F2-BE78-A945765D3506}" srcOrd="0" destOrd="0" presId="urn:microsoft.com/office/officeart/2005/8/layout/radial1"/>
    <dgm:cxn modelId="{5E4ACFDF-D3E9-473A-84EB-06D14C42F663}" type="presOf" srcId="{F43E282D-6A7E-417F-AF22-5058FCBEFACF}" destId="{CF27C4E5-FF01-4C6C-B93C-3E8CB05A8231}" srcOrd="0" destOrd="0" presId="urn:microsoft.com/office/officeart/2005/8/layout/radial1"/>
    <dgm:cxn modelId="{C59A8CA2-539B-447D-9AB6-4BA5E76803AE}" type="presOf" srcId="{0EC4753D-B31E-458D-B5BF-BB63FB443B23}" destId="{845252E8-0528-428A-A9D4-22CAAAF7038A}" srcOrd="1" destOrd="0" presId="urn:microsoft.com/office/officeart/2005/8/layout/radial1"/>
    <dgm:cxn modelId="{A6E63595-9DA0-4CB1-AB62-7EF9F06A2C93}" type="presOf" srcId="{F43E282D-6A7E-417F-AF22-5058FCBEFACF}" destId="{148CFADF-32CA-418D-908D-274BF184F8B0}" srcOrd="1" destOrd="0" presId="urn:microsoft.com/office/officeart/2005/8/layout/radial1"/>
    <dgm:cxn modelId="{94AC381F-6DB2-41C8-A26D-50213C1CFF55}" type="presOf" srcId="{4D53651C-156D-4A5C-BEEC-85FCE3330AEF}" destId="{1D02ED05-2778-45CA-9A7E-ECF22602AE0D}" srcOrd="0" destOrd="0" presId="urn:microsoft.com/office/officeart/2005/8/layout/radial1"/>
    <dgm:cxn modelId="{702142BD-BBD7-4CA4-BF73-FCAD70561FE8}" type="presOf" srcId="{3B02BE65-EBE1-49BE-BBEE-8A47FF29AC3B}" destId="{21217BE3-9037-4743-9F80-26D2CDF04AF0}" srcOrd="0" destOrd="0" presId="urn:microsoft.com/office/officeart/2005/8/layout/radial1"/>
    <dgm:cxn modelId="{4BCB0108-4CB4-48F5-AC90-CC3BE6352A32}" type="presOf" srcId="{57445076-DB6D-4AD6-BD7C-28432D067A9A}" destId="{E4453CB0-B448-4F31-B732-9B9AE52D2DE2}" srcOrd="0" destOrd="0" presId="urn:microsoft.com/office/officeart/2005/8/layout/radial1"/>
    <dgm:cxn modelId="{254F22AC-590E-498A-ACFE-7C78A27B575E}" srcId="{BBEE0702-CF76-4FC1-9AE4-C0E2CDEA1660}" destId="{AD6673E5-999B-4B82-A521-F11214566D38}" srcOrd="6" destOrd="0" parTransId="{0EC4753D-B31E-458D-B5BF-BB63FB443B23}" sibTransId="{AB911508-0D5A-4E1C-A514-6585D1232151}"/>
    <dgm:cxn modelId="{06DE55CA-EE2E-49AE-84C6-2428FEFE286B}" srcId="{BBEE0702-CF76-4FC1-9AE4-C0E2CDEA1660}" destId="{4D53651C-156D-4A5C-BEEC-85FCE3330AEF}" srcOrd="2" destOrd="0" parTransId="{57445076-DB6D-4AD6-BD7C-28432D067A9A}" sibTransId="{50712CCF-E4C8-491F-8A54-1087CAEFF230}"/>
    <dgm:cxn modelId="{227B349C-00CA-4F8B-8A0C-DC6838B8E915}" type="presOf" srcId="{D9511FB2-B05B-426B-820F-EDE9A817304B}" destId="{7CAAAE1D-268C-443A-ADCC-8A111461E223}" srcOrd="0" destOrd="0" presId="urn:microsoft.com/office/officeart/2005/8/layout/radial1"/>
    <dgm:cxn modelId="{42B26F8E-29F7-4D2F-B468-8E76AE72CC78}" type="presOf" srcId="{AD6673E5-999B-4B82-A521-F11214566D38}" destId="{D381F28E-81EE-4102-BE7B-DCFC405BF7E1}" srcOrd="0" destOrd="0" presId="urn:microsoft.com/office/officeart/2005/8/layout/radial1"/>
    <dgm:cxn modelId="{3B8F00F7-0BDD-4B47-9851-87091A313BC2}" type="presOf" srcId="{30DBFA42-AF85-4605-8222-3319DACF40F4}" destId="{AB15ACFF-9E6C-4E29-915D-6A812E708AD1}" srcOrd="0" destOrd="0" presId="urn:microsoft.com/office/officeart/2005/8/layout/radial1"/>
    <dgm:cxn modelId="{D0DED51E-3B59-48E7-BDCB-6795DE133134}" type="presOf" srcId="{F6EEE419-548E-4266-B998-10A39F1DBF7D}" destId="{DB6CA886-0B6F-4AA9-86EC-8AAE7349C3BA}" srcOrd="0" destOrd="0" presId="urn:microsoft.com/office/officeart/2005/8/layout/radial1"/>
    <dgm:cxn modelId="{878A6567-1141-4AE8-98AE-E9C57B31206D}" type="presOf" srcId="{D9511FB2-B05B-426B-820F-EDE9A817304B}" destId="{EFEC0BBE-775C-41CC-A13F-5010F975A9E8}" srcOrd="1" destOrd="0" presId="urn:microsoft.com/office/officeart/2005/8/layout/radial1"/>
    <dgm:cxn modelId="{D7A88492-48BF-4DDC-999C-E25AA7079EDB}" type="presOf" srcId="{9C86A4F5-7806-4DB7-9699-CB56E1C1941A}" destId="{F73693FF-442E-4804-859A-DE0A0382F712}" srcOrd="0" destOrd="0" presId="urn:microsoft.com/office/officeart/2005/8/layout/radial1"/>
    <dgm:cxn modelId="{72F07FB5-9B00-4A92-BECE-8302030F82C2}" type="presOf" srcId="{88BDBEDF-EBEE-4136-9E36-E890CC4D3A61}" destId="{525E299D-2B16-4B66-B214-24434C682000}" srcOrd="1" destOrd="0" presId="urn:microsoft.com/office/officeart/2005/8/layout/radial1"/>
    <dgm:cxn modelId="{AD599DB8-7448-4819-8382-4E9F0DF47789}" type="presOf" srcId="{C9A182B9-C922-42C6-9412-B59DACAF676C}" destId="{C6B67C42-87E6-46C5-A69B-F778E954467E}" srcOrd="0" destOrd="0" presId="urn:microsoft.com/office/officeart/2005/8/layout/radial1"/>
    <dgm:cxn modelId="{D6CF13C4-2F59-4E2E-AF05-0D7E2774CFF5}" type="presOf" srcId="{2492C119-DBEB-4822-855C-DBFF0E610768}" destId="{54E84E32-B9B9-4DDA-AB25-1065DE9A5C3A}" srcOrd="0" destOrd="0" presId="urn:microsoft.com/office/officeart/2005/8/layout/radial1"/>
    <dgm:cxn modelId="{2BA45018-03F2-4406-BB34-30583A3FD219}" type="presOf" srcId="{C9A182B9-C922-42C6-9412-B59DACAF676C}" destId="{EF0091FF-0D14-47AD-B350-2BC5A2C7E1B3}" srcOrd="1" destOrd="0" presId="urn:microsoft.com/office/officeart/2005/8/layout/radial1"/>
    <dgm:cxn modelId="{BDBE72AB-2AED-4DF4-A794-3F0F9BDCEC32}" srcId="{4C0FF0F4-5D79-4CCE-8880-3D345A1003BB}" destId="{BBEE0702-CF76-4FC1-9AE4-C0E2CDEA1660}" srcOrd="0" destOrd="0" parTransId="{004E6762-46CC-4811-81FE-215434D37483}" sibTransId="{18395143-D8B6-44AF-B912-02F3649D73A4}"/>
    <dgm:cxn modelId="{B97F6483-A0BB-470F-80A9-524ED100779F}" srcId="{BBEE0702-CF76-4FC1-9AE4-C0E2CDEA1660}" destId="{F6EEE419-548E-4266-B998-10A39F1DBF7D}" srcOrd="7" destOrd="0" parTransId="{C9A182B9-C922-42C6-9412-B59DACAF676C}" sibTransId="{3A93EBE5-C45A-4609-A30E-4AE57647B21A}"/>
    <dgm:cxn modelId="{B060EFED-A32A-4750-BFC3-528A5A478776}" type="presOf" srcId="{CE41C1AE-CA68-4CC1-89A2-13BEE59047EA}" destId="{3861635A-8184-4A03-B629-0E5A28AD9AF4}" srcOrd="0" destOrd="0" presId="urn:microsoft.com/office/officeart/2005/8/layout/radial1"/>
    <dgm:cxn modelId="{08C80470-5D04-4E33-A116-909C5D768290}" srcId="{BBEE0702-CF76-4FC1-9AE4-C0E2CDEA1660}" destId="{2492C119-DBEB-4822-855C-DBFF0E610768}" srcOrd="5" destOrd="0" parTransId="{9C86A4F5-7806-4DB7-9699-CB56E1C1941A}" sibTransId="{A3AA7DDA-65E3-41C8-8160-8193E8BF84D9}"/>
    <dgm:cxn modelId="{C620752C-5617-430B-823D-F39006B64D00}" type="presParOf" srcId="{026A1B6D-9188-4FEF-9BAB-5A5255EE8C44}" destId="{26EE8DBA-849C-44F2-B1DC-F0850E099128}" srcOrd="0" destOrd="0" presId="urn:microsoft.com/office/officeart/2005/8/layout/radial1"/>
    <dgm:cxn modelId="{E12B20FB-C295-4470-8177-FA95698ED3AC}" type="presParOf" srcId="{026A1B6D-9188-4FEF-9BAB-5A5255EE8C44}" destId="{7CAAAE1D-268C-443A-ADCC-8A111461E223}" srcOrd="1" destOrd="0" presId="urn:microsoft.com/office/officeart/2005/8/layout/radial1"/>
    <dgm:cxn modelId="{561F84CD-14C7-4916-A8CE-144C5732CBC4}" type="presParOf" srcId="{7CAAAE1D-268C-443A-ADCC-8A111461E223}" destId="{EFEC0BBE-775C-41CC-A13F-5010F975A9E8}" srcOrd="0" destOrd="0" presId="urn:microsoft.com/office/officeart/2005/8/layout/radial1"/>
    <dgm:cxn modelId="{A2733943-5A5F-4108-A3A5-A3B4FFE7289C}" type="presParOf" srcId="{026A1B6D-9188-4FEF-9BAB-5A5255EE8C44}" destId="{30AFF067-79BD-45C4-9BDE-C2DC15B4E7F3}" srcOrd="2" destOrd="0" presId="urn:microsoft.com/office/officeart/2005/8/layout/radial1"/>
    <dgm:cxn modelId="{956FF196-F145-48B4-A981-5FD537F2DD53}" type="presParOf" srcId="{026A1B6D-9188-4FEF-9BAB-5A5255EE8C44}" destId="{6481C7F9-EA5E-40F2-BE78-A945765D3506}" srcOrd="3" destOrd="0" presId="urn:microsoft.com/office/officeart/2005/8/layout/radial1"/>
    <dgm:cxn modelId="{C0A53330-3EF7-447F-A0CF-684AC478F525}" type="presParOf" srcId="{6481C7F9-EA5E-40F2-BE78-A945765D3506}" destId="{525E299D-2B16-4B66-B214-24434C682000}" srcOrd="0" destOrd="0" presId="urn:microsoft.com/office/officeart/2005/8/layout/radial1"/>
    <dgm:cxn modelId="{44672B73-7EEF-4B44-BC39-E9CEB27DC913}" type="presParOf" srcId="{026A1B6D-9188-4FEF-9BAB-5A5255EE8C44}" destId="{21217BE3-9037-4743-9F80-26D2CDF04AF0}" srcOrd="4" destOrd="0" presId="urn:microsoft.com/office/officeart/2005/8/layout/radial1"/>
    <dgm:cxn modelId="{EE218E90-E72C-4E09-860D-577CB586D868}" type="presParOf" srcId="{026A1B6D-9188-4FEF-9BAB-5A5255EE8C44}" destId="{E4453CB0-B448-4F31-B732-9B9AE52D2DE2}" srcOrd="5" destOrd="0" presId="urn:microsoft.com/office/officeart/2005/8/layout/radial1"/>
    <dgm:cxn modelId="{0495ECE9-30B3-42E2-B02E-808A87680501}" type="presParOf" srcId="{E4453CB0-B448-4F31-B732-9B9AE52D2DE2}" destId="{468E4C5C-8857-4C1B-92A4-86CD6740E8E7}" srcOrd="0" destOrd="0" presId="urn:microsoft.com/office/officeart/2005/8/layout/radial1"/>
    <dgm:cxn modelId="{3E38D415-5A4A-4C3B-83F2-DB55AC3485A9}" type="presParOf" srcId="{026A1B6D-9188-4FEF-9BAB-5A5255EE8C44}" destId="{1D02ED05-2778-45CA-9A7E-ECF22602AE0D}" srcOrd="6" destOrd="0" presId="urn:microsoft.com/office/officeart/2005/8/layout/radial1"/>
    <dgm:cxn modelId="{56FE904B-EE51-4FC5-84A1-C7E9D4BB0180}" type="presParOf" srcId="{026A1B6D-9188-4FEF-9BAB-5A5255EE8C44}" destId="{CF27C4E5-FF01-4C6C-B93C-3E8CB05A8231}" srcOrd="7" destOrd="0" presId="urn:microsoft.com/office/officeart/2005/8/layout/radial1"/>
    <dgm:cxn modelId="{34126748-CE16-47B3-AD25-BC4FD73D6D58}" type="presParOf" srcId="{CF27C4E5-FF01-4C6C-B93C-3E8CB05A8231}" destId="{148CFADF-32CA-418D-908D-274BF184F8B0}" srcOrd="0" destOrd="0" presId="urn:microsoft.com/office/officeart/2005/8/layout/radial1"/>
    <dgm:cxn modelId="{710EA56B-6BA5-4DF0-95FA-983A235E233C}" type="presParOf" srcId="{026A1B6D-9188-4FEF-9BAB-5A5255EE8C44}" destId="{3861635A-8184-4A03-B629-0E5A28AD9AF4}" srcOrd="8" destOrd="0" presId="urn:microsoft.com/office/officeart/2005/8/layout/radial1"/>
    <dgm:cxn modelId="{69BB5629-FC7F-4046-94F9-F28F89B8FC4F}" type="presParOf" srcId="{026A1B6D-9188-4FEF-9BAB-5A5255EE8C44}" destId="{6EE25068-58B7-45CE-8BE9-C86921207128}" srcOrd="9" destOrd="0" presId="urn:microsoft.com/office/officeart/2005/8/layout/radial1"/>
    <dgm:cxn modelId="{C94FBD61-999F-4ECF-A841-F9DDD6DC766A}" type="presParOf" srcId="{6EE25068-58B7-45CE-8BE9-C86921207128}" destId="{0C93DCFE-D032-4AAD-8E49-58EC29815A14}" srcOrd="0" destOrd="0" presId="urn:microsoft.com/office/officeart/2005/8/layout/radial1"/>
    <dgm:cxn modelId="{99A153D8-E46C-47E4-9162-CDD2566C507C}" type="presParOf" srcId="{026A1B6D-9188-4FEF-9BAB-5A5255EE8C44}" destId="{AB15ACFF-9E6C-4E29-915D-6A812E708AD1}" srcOrd="10" destOrd="0" presId="urn:microsoft.com/office/officeart/2005/8/layout/radial1"/>
    <dgm:cxn modelId="{C8E838BE-6940-4D4E-A5CF-0C719236022E}" type="presParOf" srcId="{026A1B6D-9188-4FEF-9BAB-5A5255EE8C44}" destId="{F73693FF-442E-4804-859A-DE0A0382F712}" srcOrd="11" destOrd="0" presId="urn:microsoft.com/office/officeart/2005/8/layout/radial1"/>
    <dgm:cxn modelId="{C79227E3-E547-4A8F-A93F-0940EB945402}" type="presParOf" srcId="{F73693FF-442E-4804-859A-DE0A0382F712}" destId="{525A4D7A-47BF-4732-9612-709795612526}" srcOrd="0" destOrd="0" presId="urn:microsoft.com/office/officeart/2005/8/layout/radial1"/>
    <dgm:cxn modelId="{7B1AE787-578C-4C7D-8838-91ADDE79C829}" type="presParOf" srcId="{026A1B6D-9188-4FEF-9BAB-5A5255EE8C44}" destId="{54E84E32-B9B9-4DDA-AB25-1065DE9A5C3A}" srcOrd="12" destOrd="0" presId="urn:microsoft.com/office/officeart/2005/8/layout/radial1"/>
    <dgm:cxn modelId="{D8817436-3C7B-45D3-A1E5-1737E0883480}" type="presParOf" srcId="{026A1B6D-9188-4FEF-9BAB-5A5255EE8C44}" destId="{1420AD9E-B812-473F-8E35-E4A8CFD9BE85}" srcOrd="13" destOrd="0" presId="urn:microsoft.com/office/officeart/2005/8/layout/radial1"/>
    <dgm:cxn modelId="{5BD0BD3F-69AE-4B0A-BEDA-EEC8D8337B31}" type="presParOf" srcId="{1420AD9E-B812-473F-8E35-E4A8CFD9BE85}" destId="{845252E8-0528-428A-A9D4-22CAAAF7038A}" srcOrd="0" destOrd="0" presId="urn:microsoft.com/office/officeart/2005/8/layout/radial1"/>
    <dgm:cxn modelId="{06F27957-A0F1-404A-8841-81A933B60E81}" type="presParOf" srcId="{026A1B6D-9188-4FEF-9BAB-5A5255EE8C44}" destId="{D381F28E-81EE-4102-BE7B-DCFC405BF7E1}" srcOrd="14" destOrd="0" presId="urn:microsoft.com/office/officeart/2005/8/layout/radial1"/>
    <dgm:cxn modelId="{2531D3FA-1D59-41E0-9E52-AE626D9F7C24}" type="presParOf" srcId="{026A1B6D-9188-4FEF-9BAB-5A5255EE8C44}" destId="{C6B67C42-87E6-46C5-A69B-F778E954467E}" srcOrd="15" destOrd="0" presId="urn:microsoft.com/office/officeart/2005/8/layout/radial1"/>
    <dgm:cxn modelId="{ADCA1F84-42E4-4349-BA97-68A706A0B3C0}" type="presParOf" srcId="{C6B67C42-87E6-46C5-A69B-F778E954467E}" destId="{EF0091FF-0D14-47AD-B350-2BC5A2C7E1B3}" srcOrd="0" destOrd="0" presId="urn:microsoft.com/office/officeart/2005/8/layout/radial1"/>
    <dgm:cxn modelId="{DE7D7A52-AC7D-4E14-8363-1468D29AF0FB}" type="presParOf" srcId="{026A1B6D-9188-4FEF-9BAB-5A5255EE8C44}" destId="{DB6CA886-0B6F-4AA9-86EC-8AAE7349C3B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0FF0F4-5D79-4CCE-8880-3D345A1003B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0702-CF76-4FC1-9AE4-C0E2CDEA1660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সংক্রামক </a:t>
          </a:r>
          <a:r>
            <a:rPr lang="en-US" sz="2000" b="1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রোগের</a:t>
          </a:r>
          <a:r>
            <a:rPr lang="en-US" sz="2000" b="1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প্রতিকার</a:t>
          </a:r>
          <a:r>
            <a:rPr lang="en-US" sz="2000" b="1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endParaRPr lang="en-US" sz="2000" b="1" dirty="0">
            <a:solidFill>
              <a:srgbClr val="FFFF00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004E6762-46CC-4811-81FE-215434D37483}" type="parTrans" cxnId="{BDBE72AB-2AED-4DF4-A794-3F0F9BDCEC3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18395143-D8B6-44AF-B912-02F3649D73A4}" type="sibTrans" cxnId="{BDBE72AB-2AED-4DF4-A794-3F0F9BDCEC3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0981DDA-20BB-4DD6-B281-3BE628E6833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পর্যাপ্ত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বিশ্রাম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নিতে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হবে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D9511FB2-B05B-426B-820F-EDE9A817304B}" type="parTrans" cxnId="{4DD4720A-AA3D-4FF9-AF8F-9283396B57A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FE25322-DAF9-4AC8-A89E-94ADCE4CE572}" type="sibTrans" cxnId="{4DD4720A-AA3D-4FF9-AF8F-9283396B57AF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E41C1AE-CA68-4CC1-89A2-13BEE59047EA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প্রচুর পরিমাণে 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নিরাপদ </a:t>
          </a:r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পানি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পান করতে হবে।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43E282D-6A7E-417F-AF22-5058FCBEFACF}" type="parTrans" cxnId="{B423A4AC-E03A-4BC3-8F09-0BFBD13E434B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3D71D53-1882-4B6B-88C4-2E36A66E1A4F}" type="sibTrans" cxnId="{B423A4AC-E03A-4BC3-8F09-0BFBD13E434B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6EEE419-548E-4266-B998-10A39F1DBF7D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বেশী সমস্যা হলে ডাক্তার দেখাতে হবে। </a:t>
          </a:r>
          <a:endParaRPr lang="en-US" sz="2000" b="1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9A182B9-C922-42C6-9412-B59DACAF676C}" type="parTrans" cxnId="{B97F6483-A0BB-470F-80A9-524ED100779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A93EBE5-C45A-4609-A30E-4AE57647B21A}" type="sibTrans" cxnId="{B97F6483-A0BB-470F-80A9-524ED100779F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0DBFA42-AF85-4605-8222-3319DACF40F4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প্রাথমিকভাবে ঔষধ গ্রহণ করতে হবে। </a:t>
          </a:r>
          <a:endParaRPr lang="en-US" sz="2000" b="1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421687A9-F70E-419E-AC01-F4707309CE4D}" type="parTrans" cxnId="{E9D8DC21-9EE3-4C92-A45B-514C54016AF2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82209C7-AA21-4B45-A0F6-7843F7568211}" type="sibTrans" cxnId="{E9D8DC21-9EE3-4C92-A45B-514C54016AF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B02BE65-EBE1-49BE-BBEE-8A47FF29AC3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পুষ্টিকর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খাবার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খেতে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হবে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88BDBEDF-EBEE-4136-9E36-E890CC4D3A61}" type="parTrans" cxnId="{E52AAE00-195C-4AC7-B611-7E28DB830BF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044824D-6E40-4BB8-A6C0-1179E71236C8}" type="sibTrans" cxnId="{E52AAE00-195C-4AC7-B611-7E28DB830BFF}">
      <dgm:prSet/>
      <dgm:spPr/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026A1B6D-9188-4FEF-9BAB-5A5255EE8C44}" type="pres">
      <dgm:prSet presAssocID="{4C0FF0F4-5D79-4CCE-8880-3D345A1003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E8DBA-849C-44F2-B1DC-F0850E099128}" type="pres">
      <dgm:prSet presAssocID="{BBEE0702-CF76-4FC1-9AE4-C0E2CDEA1660}" presName="centerShape" presStyleLbl="node0" presStyleIdx="0" presStyleCnt="1" custScaleX="125010"/>
      <dgm:spPr/>
      <dgm:t>
        <a:bodyPr/>
        <a:lstStyle/>
        <a:p>
          <a:endParaRPr lang="en-US"/>
        </a:p>
      </dgm:t>
    </dgm:pt>
    <dgm:pt modelId="{7CAAAE1D-268C-443A-ADCC-8A111461E223}" type="pres">
      <dgm:prSet presAssocID="{D9511FB2-B05B-426B-820F-EDE9A817304B}" presName="Name9" presStyleLbl="parChTrans1D2" presStyleIdx="0" presStyleCnt="5"/>
      <dgm:spPr/>
      <dgm:t>
        <a:bodyPr/>
        <a:lstStyle/>
        <a:p>
          <a:endParaRPr lang="en-US"/>
        </a:p>
      </dgm:t>
    </dgm:pt>
    <dgm:pt modelId="{EFEC0BBE-775C-41CC-A13F-5010F975A9E8}" type="pres">
      <dgm:prSet presAssocID="{D9511FB2-B05B-426B-820F-EDE9A817304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0AFF067-79BD-45C4-9BDE-C2DC15B4E7F3}" type="pres">
      <dgm:prSet presAssocID="{C0981DDA-20BB-4DD6-B281-3BE628E68335}" presName="node" presStyleLbl="node1" presStyleIdx="0" presStyleCnt="5" custScaleX="98666" custScaleY="9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1C7F9-EA5E-40F2-BE78-A945765D3506}" type="pres">
      <dgm:prSet presAssocID="{88BDBEDF-EBEE-4136-9E36-E890CC4D3A61}" presName="Name9" presStyleLbl="parChTrans1D2" presStyleIdx="1" presStyleCnt="5"/>
      <dgm:spPr/>
      <dgm:t>
        <a:bodyPr/>
        <a:lstStyle/>
        <a:p>
          <a:endParaRPr lang="en-US"/>
        </a:p>
      </dgm:t>
    </dgm:pt>
    <dgm:pt modelId="{525E299D-2B16-4B66-B214-24434C682000}" type="pres">
      <dgm:prSet presAssocID="{88BDBEDF-EBEE-4136-9E36-E890CC4D3A6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1217BE3-9037-4743-9F80-26D2CDF04AF0}" type="pres">
      <dgm:prSet presAssocID="{3B02BE65-EBE1-49BE-BBEE-8A47FF29AC3B}" presName="node" presStyleLbl="node1" presStyleIdx="1" presStyleCnt="5" custScaleX="90708" custScaleY="102223" custRadScaleRad="118228" custRadScaleInc="5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7C4E5-FF01-4C6C-B93C-3E8CB05A8231}" type="pres">
      <dgm:prSet presAssocID="{F43E282D-6A7E-417F-AF22-5058FCBEFACF}" presName="Name9" presStyleLbl="parChTrans1D2" presStyleIdx="2" presStyleCnt="5"/>
      <dgm:spPr/>
      <dgm:t>
        <a:bodyPr/>
        <a:lstStyle/>
        <a:p>
          <a:endParaRPr lang="en-US"/>
        </a:p>
      </dgm:t>
    </dgm:pt>
    <dgm:pt modelId="{148CFADF-32CA-418D-908D-274BF184F8B0}" type="pres">
      <dgm:prSet presAssocID="{F43E282D-6A7E-417F-AF22-5058FCBEFAC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3861635A-8184-4A03-B629-0E5A28AD9AF4}" type="pres">
      <dgm:prSet presAssocID="{CE41C1AE-CA68-4CC1-89A2-13BEE59047EA}" presName="node" presStyleLbl="node1" presStyleIdx="2" presStyleCnt="5" custScaleX="89911" custScaleY="87767" custRadScaleRad="100801" custRadScaleInc="-24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25068-58B7-45CE-8BE9-C86921207128}" type="pres">
      <dgm:prSet presAssocID="{421687A9-F70E-419E-AC01-F4707309CE4D}" presName="Name9" presStyleLbl="parChTrans1D2" presStyleIdx="3" presStyleCnt="5"/>
      <dgm:spPr/>
      <dgm:t>
        <a:bodyPr/>
        <a:lstStyle/>
        <a:p>
          <a:endParaRPr lang="en-US"/>
        </a:p>
      </dgm:t>
    </dgm:pt>
    <dgm:pt modelId="{0C93DCFE-D032-4AAD-8E49-58EC29815A14}" type="pres">
      <dgm:prSet presAssocID="{421687A9-F70E-419E-AC01-F4707309CE4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B15ACFF-9E6C-4E29-915D-6A812E708AD1}" type="pres">
      <dgm:prSet presAssocID="{30DBFA42-AF85-4605-8222-3319DACF40F4}" presName="node" presStyleLbl="node1" presStyleIdx="3" presStyleCnt="5" custScaleX="101659" custScaleY="82155" custRadScaleRad="101252" custRadScaleInc="9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67C42-87E6-46C5-A69B-F778E954467E}" type="pres">
      <dgm:prSet presAssocID="{C9A182B9-C922-42C6-9412-B59DACAF676C}" presName="Name9" presStyleLbl="parChTrans1D2" presStyleIdx="4" presStyleCnt="5"/>
      <dgm:spPr/>
      <dgm:t>
        <a:bodyPr/>
        <a:lstStyle/>
        <a:p>
          <a:endParaRPr lang="en-US"/>
        </a:p>
      </dgm:t>
    </dgm:pt>
    <dgm:pt modelId="{EF0091FF-0D14-47AD-B350-2BC5A2C7E1B3}" type="pres">
      <dgm:prSet presAssocID="{C9A182B9-C922-42C6-9412-B59DACAF676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B6CA886-0B6F-4AA9-86EC-8AAE7349C3BA}" type="pres">
      <dgm:prSet presAssocID="{F6EEE419-548E-4266-B998-10A39F1DBF7D}" presName="node" presStyleLbl="node1" presStyleIdx="4" presStyleCnt="5" custScaleX="89153" custRadScaleRad="121853" custRadScaleInc="-3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99DB8-7448-4819-8382-4E9F0DF47789}" type="presOf" srcId="{C9A182B9-C922-42C6-9412-B59DACAF676C}" destId="{C6B67C42-87E6-46C5-A69B-F778E954467E}" srcOrd="0" destOrd="0" presId="urn:microsoft.com/office/officeart/2005/8/layout/radial1"/>
    <dgm:cxn modelId="{A0E1C88A-98DA-4622-A655-441D2ACF1395}" type="presOf" srcId="{421687A9-F70E-419E-AC01-F4707309CE4D}" destId="{6EE25068-58B7-45CE-8BE9-C86921207128}" srcOrd="0" destOrd="0" presId="urn:microsoft.com/office/officeart/2005/8/layout/radial1"/>
    <dgm:cxn modelId="{3B8F00F7-0BDD-4B47-9851-87091A313BC2}" type="presOf" srcId="{30DBFA42-AF85-4605-8222-3319DACF40F4}" destId="{AB15ACFF-9E6C-4E29-915D-6A812E708AD1}" srcOrd="0" destOrd="0" presId="urn:microsoft.com/office/officeart/2005/8/layout/radial1"/>
    <dgm:cxn modelId="{2BA45018-03F2-4406-BB34-30583A3FD219}" type="presOf" srcId="{C9A182B9-C922-42C6-9412-B59DACAF676C}" destId="{EF0091FF-0D14-47AD-B350-2BC5A2C7E1B3}" srcOrd="1" destOrd="0" presId="urn:microsoft.com/office/officeart/2005/8/layout/radial1"/>
    <dgm:cxn modelId="{B423A4AC-E03A-4BC3-8F09-0BFBD13E434B}" srcId="{BBEE0702-CF76-4FC1-9AE4-C0E2CDEA1660}" destId="{CE41C1AE-CA68-4CC1-89A2-13BEE59047EA}" srcOrd="2" destOrd="0" parTransId="{F43E282D-6A7E-417F-AF22-5058FCBEFACF}" sibTransId="{A3D71D53-1882-4B6B-88C4-2E36A66E1A4F}"/>
    <dgm:cxn modelId="{BDBE72AB-2AED-4DF4-A794-3F0F9BDCEC32}" srcId="{4C0FF0F4-5D79-4CCE-8880-3D345A1003BB}" destId="{BBEE0702-CF76-4FC1-9AE4-C0E2CDEA1660}" srcOrd="0" destOrd="0" parTransId="{004E6762-46CC-4811-81FE-215434D37483}" sibTransId="{18395143-D8B6-44AF-B912-02F3649D73A4}"/>
    <dgm:cxn modelId="{E52AAE00-195C-4AC7-B611-7E28DB830BFF}" srcId="{BBEE0702-CF76-4FC1-9AE4-C0E2CDEA1660}" destId="{3B02BE65-EBE1-49BE-BBEE-8A47FF29AC3B}" srcOrd="1" destOrd="0" parTransId="{88BDBEDF-EBEE-4136-9E36-E890CC4D3A61}" sibTransId="{F044824D-6E40-4BB8-A6C0-1179E71236C8}"/>
    <dgm:cxn modelId="{68F03C2D-7435-4CF1-B5C8-3C60ACA6910E}" type="presOf" srcId="{C0981DDA-20BB-4DD6-B281-3BE628E68335}" destId="{30AFF067-79BD-45C4-9BDE-C2DC15B4E7F3}" srcOrd="0" destOrd="0" presId="urn:microsoft.com/office/officeart/2005/8/layout/radial1"/>
    <dgm:cxn modelId="{B2714D69-DEFB-4A3C-8A11-00B6B99F03DF}" type="presOf" srcId="{4C0FF0F4-5D79-4CCE-8880-3D345A1003BB}" destId="{026A1B6D-9188-4FEF-9BAB-5A5255EE8C44}" srcOrd="0" destOrd="0" presId="urn:microsoft.com/office/officeart/2005/8/layout/radial1"/>
    <dgm:cxn modelId="{E9D8DC21-9EE3-4C92-A45B-514C54016AF2}" srcId="{BBEE0702-CF76-4FC1-9AE4-C0E2CDEA1660}" destId="{30DBFA42-AF85-4605-8222-3319DACF40F4}" srcOrd="3" destOrd="0" parTransId="{421687A9-F70E-419E-AC01-F4707309CE4D}" sibTransId="{F82209C7-AA21-4B45-A0F6-7843F7568211}"/>
    <dgm:cxn modelId="{086183A6-5541-4F4C-8FB0-C34C68C2CFD6}" type="presOf" srcId="{421687A9-F70E-419E-AC01-F4707309CE4D}" destId="{0C93DCFE-D032-4AAD-8E49-58EC29815A14}" srcOrd="1" destOrd="0" presId="urn:microsoft.com/office/officeart/2005/8/layout/radial1"/>
    <dgm:cxn modelId="{4DD4720A-AA3D-4FF9-AF8F-9283396B57AF}" srcId="{BBEE0702-CF76-4FC1-9AE4-C0E2CDEA1660}" destId="{C0981DDA-20BB-4DD6-B281-3BE628E68335}" srcOrd="0" destOrd="0" parTransId="{D9511FB2-B05B-426B-820F-EDE9A817304B}" sibTransId="{AFE25322-DAF9-4AC8-A89E-94ADCE4CE572}"/>
    <dgm:cxn modelId="{227B349C-00CA-4F8B-8A0C-DC6838B8E915}" type="presOf" srcId="{D9511FB2-B05B-426B-820F-EDE9A817304B}" destId="{7CAAAE1D-268C-443A-ADCC-8A111461E223}" srcOrd="0" destOrd="0" presId="urn:microsoft.com/office/officeart/2005/8/layout/radial1"/>
    <dgm:cxn modelId="{878A6567-1141-4AE8-98AE-E9C57B31206D}" type="presOf" srcId="{D9511FB2-B05B-426B-820F-EDE9A817304B}" destId="{EFEC0BBE-775C-41CC-A13F-5010F975A9E8}" srcOrd="1" destOrd="0" presId="urn:microsoft.com/office/officeart/2005/8/layout/radial1"/>
    <dgm:cxn modelId="{72F07FB5-9B00-4A92-BECE-8302030F82C2}" type="presOf" srcId="{88BDBEDF-EBEE-4136-9E36-E890CC4D3A61}" destId="{525E299D-2B16-4B66-B214-24434C682000}" srcOrd="1" destOrd="0" presId="urn:microsoft.com/office/officeart/2005/8/layout/radial1"/>
    <dgm:cxn modelId="{A6E63595-9DA0-4CB1-AB62-7EF9F06A2C93}" type="presOf" srcId="{F43E282D-6A7E-417F-AF22-5058FCBEFACF}" destId="{148CFADF-32CA-418D-908D-274BF184F8B0}" srcOrd="1" destOrd="0" presId="urn:microsoft.com/office/officeart/2005/8/layout/radial1"/>
    <dgm:cxn modelId="{702142BD-BBD7-4CA4-BF73-FCAD70561FE8}" type="presOf" srcId="{3B02BE65-EBE1-49BE-BBEE-8A47FF29AC3B}" destId="{21217BE3-9037-4743-9F80-26D2CDF04AF0}" srcOrd="0" destOrd="0" presId="urn:microsoft.com/office/officeart/2005/8/layout/radial1"/>
    <dgm:cxn modelId="{B060EFED-A32A-4750-BFC3-528A5A478776}" type="presOf" srcId="{CE41C1AE-CA68-4CC1-89A2-13BEE59047EA}" destId="{3861635A-8184-4A03-B629-0E5A28AD9AF4}" srcOrd="0" destOrd="0" presId="urn:microsoft.com/office/officeart/2005/8/layout/radial1"/>
    <dgm:cxn modelId="{F6D2804C-E4C9-4F3B-9A09-8EF7FE38D067}" type="presOf" srcId="{88BDBEDF-EBEE-4136-9E36-E890CC4D3A61}" destId="{6481C7F9-EA5E-40F2-BE78-A945765D3506}" srcOrd="0" destOrd="0" presId="urn:microsoft.com/office/officeart/2005/8/layout/radial1"/>
    <dgm:cxn modelId="{3165EC93-27FF-48F0-991B-F6AE007ABB5F}" type="presOf" srcId="{BBEE0702-CF76-4FC1-9AE4-C0E2CDEA1660}" destId="{26EE8DBA-849C-44F2-B1DC-F0850E099128}" srcOrd="0" destOrd="0" presId="urn:microsoft.com/office/officeart/2005/8/layout/radial1"/>
    <dgm:cxn modelId="{D0DED51E-3B59-48E7-BDCB-6795DE133134}" type="presOf" srcId="{F6EEE419-548E-4266-B998-10A39F1DBF7D}" destId="{DB6CA886-0B6F-4AA9-86EC-8AAE7349C3BA}" srcOrd="0" destOrd="0" presId="urn:microsoft.com/office/officeart/2005/8/layout/radial1"/>
    <dgm:cxn modelId="{B97F6483-A0BB-470F-80A9-524ED100779F}" srcId="{BBEE0702-CF76-4FC1-9AE4-C0E2CDEA1660}" destId="{F6EEE419-548E-4266-B998-10A39F1DBF7D}" srcOrd="4" destOrd="0" parTransId="{C9A182B9-C922-42C6-9412-B59DACAF676C}" sibTransId="{3A93EBE5-C45A-4609-A30E-4AE57647B21A}"/>
    <dgm:cxn modelId="{5E4ACFDF-D3E9-473A-84EB-06D14C42F663}" type="presOf" srcId="{F43E282D-6A7E-417F-AF22-5058FCBEFACF}" destId="{CF27C4E5-FF01-4C6C-B93C-3E8CB05A8231}" srcOrd="0" destOrd="0" presId="urn:microsoft.com/office/officeart/2005/8/layout/radial1"/>
    <dgm:cxn modelId="{C620752C-5617-430B-823D-F39006B64D00}" type="presParOf" srcId="{026A1B6D-9188-4FEF-9BAB-5A5255EE8C44}" destId="{26EE8DBA-849C-44F2-B1DC-F0850E099128}" srcOrd="0" destOrd="0" presId="urn:microsoft.com/office/officeart/2005/8/layout/radial1"/>
    <dgm:cxn modelId="{E12B20FB-C295-4470-8177-FA95698ED3AC}" type="presParOf" srcId="{026A1B6D-9188-4FEF-9BAB-5A5255EE8C44}" destId="{7CAAAE1D-268C-443A-ADCC-8A111461E223}" srcOrd="1" destOrd="0" presId="urn:microsoft.com/office/officeart/2005/8/layout/radial1"/>
    <dgm:cxn modelId="{561F84CD-14C7-4916-A8CE-144C5732CBC4}" type="presParOf" srcId="{7CAAAE1D-268C-443A-ADCC-8A111461E223}" destId="{EFEC0BBE-775C-41CC-A13F-5010F975A9E8}" srcOrd="0" destOrd="0" presId="urn:microsoft.com/office/officeart/2005/8/layout/radial1"/>
    <dgm:cxn modelId="{A2733943-5A5F-4108-A3A5-A3B4FFE7289C}" type="presParOf" srcId="{026A1B6D-9188-4FEF-9BAB-5A5255EE8C44}" destId="{30AFF067-79BD-45C4-9BDE-C2DC15B4E7F3}" srcOrd="2" destOrd="0" presId="urn:microsoft.com/office/officeart/2005/8/layout/radial1"/>
    <dgm:cxn modelId="{956FF196-F145-48B4-A981-5FD537F2DD53}" type="presParOf" srcId="{026A1B6D-9188-4FEF-9BAB-5A5255EE8C44}" destId="{6481C7F9-EA5E-40F2-BE78-A945765D3506}" srcOrd="3" destOrd="0" presId="urn:microsoft.com/office/officeart/2005/8/layout/radial1"/>
    <dgm:cxn modelId="{C0A53330-3EF7-447F-A0CF-684AC478F525}" type="presParOf" srcId="{6481C7F9-EA5E-40F2-BE78-A945765D3506}" destId="{525E299D-2B16-4B66-B214-24434C682000}" srcOrd="0" destOrd="0" presId="urn:microsoft.com/office/officeart/2005/8/layout/radial1"/>
    <dgm:cxn modelId="{44672B73-7EEF-4B44-BC39-E9CEB27DC913}" type="presParOf" srcId="{026A1B6D-9188-4FEF-9BAB-5A5255EE8C44}" destId="{21217BE3-9037-4743-9F80-26D2CDF04AF0}" srcOrd="4" destOrd="0" presId="urn:microsoft.com/office/officeart/2005/8/layout/radial1"/>
    <dgm:cxn modelId="{56FE904B-EE51-4FC5-84A1-C7E9D4BB0180}" type="presParOf" srcId="{026A1B6D-9188-4FEF-9BAB-5A5255EE8C44}" destId="{CF27C4E5-FF01-4C6C-B93C-3E8CB05A8231}" srcOrd="5" destOrd="0" presId="urn:microsoft.com/office/officeart/2005/8/layout/radial1"/>
    <dgm:cxn modelId="{34126748-CE16-47B3-AD25-BC4FD73D6D58}" type="presParOf" srcId="{CF27C4E5-FF01-4C6C-B93C-3E8CB05A8231}" destId="{148CFADF-32CA-418D-908D-274BF184F8B0}" srcOrd="0" destOrd="0" presId="urn:microsoft.com/office/officeart/2005/8/layout/radial1"/>
    <dgm:cxn modelId="{710EA56B-6BA5-4DF0-95FA-983A235E233C}" type="presParOf" srcId="{026A1B6D-9188-4FEF-9BAB-5A5255EE8C44}" destId="{3861635A-8184-4A03-B629-0E5A28AD9AF4}" srcOrd="6" destOrd="0" presId="urn:microsoft.com/office/officeart/2005/8/layout/radial1"/>
    <dgm:cxn modelId="{69BB5629-FC7F-4046-94F9-F28F89B8FC4F}" type="presParOf" srcId="{026A1B6D-9188-4FEF-9BAB-5A5255EE8C44}" destId="{6EE25068-58B7-45CE-8BE9-C86921207128}" srcOrd="7" destOrd="0" presId="urn:microsoft.com/office/officeart/2005/8/layout/radial1"/>
    <dgm:cxn modelId="{C94FBD61-999F-4ECF-A841-F9DDD6DC766A}" type="presParOf" srcId="{6EE25068-58B7-45CE-8BE9-C86921207128}" destId="{0C93DCFE-D032-4AAD-8E49-58EC29815A14}" srcOrd="0" destOrd="0" presId="urn:microsoft.com/office/officeart/2005/8/layout/radial1"/>
    <dgm:cxn modelId="{99A153D8-E46C-47E4-9162-CDD2566C507C}" type="presParOf" srcId="{026A1B6D-9188-4FEF-9BAB-5A5255EE8C44}" destId="{AB15ACFF-9E6C-4E29-915D-6A812E708AD1}" srcOrd="8" destOrd="0" presId="urn:microsoft.com/office/officeart/2005/8/layout/radial1"/>
    <dgm:cxn modelId="{2531D3FA-1D59-41E0-9E52-AE626D9F7C24}" type="presParOf" srcId="{026A1B6D-9188-4FEF-9BAB-5A5255EE8C44}" destId="{C6B67C42-87E6-46C5-A69B-F778E954467E}" srcOrd="9" destOrd="0" presId="urn:microsoft.com/office/officeart/2005/8/layout/radial1"/>
    <dgm:cxn modelId="{ADCA1F84-42E4-4349-BA97-68A706A0B3C0}" type="presParOf" srcId="{C6B67C42-87E6-46C5-A69B-F778E954467E}" destId="{EF0091FF-0D14-47AD-B350-2BC5A2C7E1B3}" srcOrd="0" destOrd="0" presId="urn:microsoft.com/office/officeart/2005/8/layout/radial1"/>
    <dgm:cxn modelId="{DE7D7A52-AC7D-4E14-8363-1468D29AF0FB}" type="presParOf" srcId="{026A1B6D-9188-4FEF-9BAB-5A5255EE8C44}" destId="{DB6CA886-0B6F-4AA9-86EC-8AAE7349C3B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E8DBA-849C-44F2-B1DC-F0850E099128}">
      <dsp:nvSpPr>
        <dsp:cNvPr id="0" name=""/>
        <dsp:cNvSpPr/>
      </dsp:nvSpPr>
      <dsp:spPr>
        <a:xfrm>
          <a:off x="3172030" y="1972615"/>
          <a:ext cx="1865655" cy="149240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সংক্রামক </a:t>
          </a: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রোগের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প্রকারভেদ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endParaRPr lang="en-US" sz="2000" b="1" kern="1200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445249" y="2191173"/>
        <a:ext cx="1319217" cy="1055289"/>
      </dsp:txXfrm>
    </dsp:sp>
    <dsp:sp modelId="{7CAAAE1D-268C-443A-ADCC-8A111461E223}">
      <dsp:nvSpPr>
        <dsp:cNvPr id="0" name=""/>
        <dsp:cNvSpPr/>
      </dsp:nvSpPr>
      <dsp:spPr>
        <a:xfrm rot="16200000">
          <a:off x="3843067" y="1694299"/>
          <a:ext cx="52358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23581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4091768" y="1697735"/>
        <a:ext cx="26179" cy="26179"/>
      </dsp:txXfrm>
    </dsp:sp>
    <dsp:sp modelId="{30AFF067-79BD-45C4-9BDE-C2DC15B4E7F3}">
      <dsp:nvSpPr>
        <dsp:cNvPr id="0" name=""/>
        <dsp:cNvSpPr/>
      </dsp:nvSpPr>
      <dsp:spPr>
        <a:xfrm>
          <a:off x="3368610" y="101258"/>
          <a:ext cx="1472496" cy="134777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বায়ু বাহিত রোগ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584252" y="298635"/>
        <a:ext cx="1041212" cy="953022"/>
      </dsp:txXfrm>
    </dsp:sp>
    <dsp:sp modelId="{6481C7F9-EA5E-40F2-BE78-A945765D3506}">
      <dsp:nvSpPr>
        <dsp:cNvPr id="0" name=""/>
        <dsp:cNvSpPr/>
      </dsp:nvSpPr>
      <dsp:spPr>
        <a:xfrm rot="149256">
          <a:off x="5035988" y="2757703"/>
          <a:ext cx="68862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688629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363087" y="2757012"/>
        <a:ext cx="34431" cy="34431"/>
      </dsp:txXfrm>
    </dsp:sp>
    <dsp:sp modelId="{21217BE3-9037-4743-9F80-26D2CDF04AF0}">
      <dsp:nvSpPr>
        <dsp:cNvPr id="0" name=""/>
        <dsp:cNvSpPr/>
      </dsp:nvSpPr>
      <dsp:spPr>
        <a:xfrm>
          <a:off x="5723791" y="2055766"/>
          <a:ext cx="1353730" cy="152558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পানিবাহিত রোগ  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922040" y="2279182"/>
        <a:ext cx="957232" cy="1078749"/>
      </dsp:txXfrm>
    </dsp:sp>
    <dsp:sp modelId="{CF27C4E5-FF01-4C6C-B93C-3E8CB05A8231}">
      <dsp:nvSpPr>
        <dsp:cNvPr id="0" name=""/>
        <dsp:cNvSpPr/>
      </dsp:nvSpPr>
      <dsp:spPr>
        <a:xfrm rot="5445252">
          <a:off x="3813626" y="3726183"/>
          <a:ext cx="55550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55507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4077492" y="3728820"/>
        <a:ext cx="27775" cy="27775"/>
      </dsp:txXfrm>
    </dsp:sp>
    <dsp:sp modelId="{3861635A-8184-4A03-B629-0E5A28AD9AF4}">
      <dsp:nvSpPr>
        <dsp:cNvPr id="0" name=""/>
        <dsp:cNvSpPr/>
      </dsp:nvSpPr>
      <dsp:spPr>
        <a:xfrm>
          <a:off x="3408184" y="4020383"/>
          <a:ext cx="1341836" cy="130983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ছোঁয়াচে রোগ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604691" y="4212204"/>
        <a:ext cx="948822" cy="926197"/>
      </dsp:txXfrm>
    </dsp:sp>
    <dsp:sp modelId="{6EE25068-58B7-45CE-8BE9-C86921207128}">
      <dsp:nvSpPr>
        <dsp:cNvPr id="0" name=""/>
        <dsp:cNvSpPr/>
      </dsp:nvSpPr>
      <dsp:spPr>
        <a:xfrm rot="11069163">
          <a:off x="2897485" y="2618527"/>
          <a:ext cx="27942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79427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3030213" y="2628066"/>
        <a:ext cx="13971" cy="13971"/>
      </dsp:txXfrm>
    </dsp:sp>
    <dsp:sp modelId="{AB15ACFF-9E6C-4E29-915D-6A812E708AD1}">
      <dsp:nvSpPr>
        <dsp:cNvPr id="0" name=""/>
        <dsp:cNvSpPr/>
      </dsp:nvSpPr>
      <dsp:spPr>
        <a:xfrm>
          <a:off x="1384299" y="1951844"/>
          <a:ext cx="1517164" cy="122608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প্রাণী এবং পোকামাকড়বাহিত রোগ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1606483" y="2131400"/>
        <a:ext cx="1072796" cy="866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E8DBA-849C-44F2-B1DC-F0850E099128}">
      <dsp:nvSpPr>
        <dsp:cNvPr id="0" name=""/>
        <dsp:cNvSpPr/>
      </dsp:nvSpPr>
      <dsp:spPr>
        <a:xfrm>
          <a:off x="3212256" y="2161199"/>
          <a:ext cx="1799263" cy="1220700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সংক্রামক </a:t>
          </a:r>
          <a:r>
            <a:rPr lang="en-US" sz="2000" b="1" kern="12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রোগ</a:t>
          </a:r>
          <a:r>
            <a:rPr lang="en-US" sz="2000" b="1" kern="12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প্রতিরোধের</a:t>
          </a:r>
          <a:r>
            <a:rPr lang="en-US" sz="2000" b="1" kern="12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উপায় </a:t>
          </a:r>
          <a:endParaRPr lang="en-US" sz="2000" b="1" kern="1200" dirty="0">
            <a:solidFill>
              <a:srgbClr val="FFFF00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475752" y="2339966"/>
        <a:ext cx="1272271" cy="863166"/>
      </dsp:txXfrm>
    </dsp:sp>
    <dsp:sp modelId="{7CAAAE1D-268C-443A-ADCC-8A111461E223}">
      <dsp:nvSpPr>
        <dsp:cNvPr id="0" name=""/>
        <dsp:cNvSpPr/>
      </dsp:nvSpPr>
      <dsp:spPr>
        <a:xfrm rot="16200000">
          <a:off x="3745993" y="1781788"/>
          <a:ext cx="731788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731788" y="1351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4093593" y="1777010"/>
        <a:ext cx="36589" cy="36589"/>
      </dsp:txXfrm>
    </dsp:sp>
    <dsp:sp modelId="{30AFF067-79BD-45C4-9BDE-C2DC15B4E7F3}">
      <dsp:nvSpPr>
        <dsp:cNvPr id="0" name=""/>
        <dsp:cNvSpPr/>
      </dsp:nvSpPr>
      <dsp:spPr>
        <a:xfrm>
          <a:off x="3394836" y="-40154"/>
          <a:ext cx="1434103" cy="1469564"/>
        </a:xfrm>
        <a:prstGeom prst="ellipse">
          <a:avLst/>
        </a:prstGeom>
        <a:solidFill>
          <a:srgbClr val="2B07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শরীরের রোগ প্রতিরোধ ক্ষমতা বৃদ্ধি </a:t>
          </a:r>
          <a:r>
            <a:rPr lang="en-US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করা </a:t>
          </a:r>
          <a:endParaRPr lang="en-US" sz="2000" b="1" kern="1200" dirty="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604856" y="175059"/>
        <a:ext cx="1014063" cy="1039138"/>
      </dsp:txXfrm>
    </dsp:sp>
    <dsp:sp modelId="{6481C7F9-EA5E-40F2-BE78-A945765D3506}">
      <dsp:nvSpPr>
        <dsp:cNvPr id="0" name=""/>
        <dsp:cNvSpPr/>
      </dsp:nvSpPr>
      <dsp:spPr>
        <a:xfrm rot="18900000">
          <a:off x="4522619" y="2025174"/>
          <a:ext cx="64425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644254" y="1351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4828640" y="2022584"/>
        <a:ext cx="32212" cy="32212"/>
      </dsp:txXfrm>
    </dsp:sp>
    <dsp:sp modelId="{21217BE3-9037-4743-9F80-26D2CDF04AF0}">
      <dsp:nvSpPr>
        <dsp:cNvPr id="0" name=""/>
        <dsp:cNvSpPr/>
      </dsp:nvSpPr>
      <dsp:spPr>
        <a:xfrm>
          <a:off x="4852467" y="593845"/>
          <a:ext cx="1456051" cy="1418197"/>
        </a:xfrm>
        <a:prstGeom prst="ellipse">
          <a:avLst/>
        </a:prstGeom>
        <a:solidFill>
          <a:srgbClr val="2B07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রোগের জীবাণু ছড়িয়ে পড়া প্রতিরোধ করা। </a:t>
          </a:r>
          <a:r>
            <a:rPr lang="en-US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kern="1200" dirty="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065701" y="801535"/>
        <a:ext cx="1029583" cy="1002817"/>
      </dsp:txXfrm>
    </dsp:sp>
    <dsp:sp modelId="{E4453CB0-B448-4F31-B732-9B9AE52D2DE2}">
      <dsp:nvSpPr>
        <dsp:cNvPr id="0" name=""/>
        <dsp:cNvSpPr/>
      </dsp:nvSpPr>
      <dsp:spPr>
        <a:xfrm>
          <a:off x="5011520" y="2758032"/>
          <a:ext cx="526661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26661" y="1351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261684" y="2758383"/>
        <a:ext cx="26333" cy="26333"/>
      </dsp:txXfrm>
    </dsp:sp>
    <dsp:sp modelId="{1D02ED05-2778-45CA-9A7E-ECF22602AE0D}">
      <dsp:nvSpPr>
        <dsp:cNvPr id="0" name=""/>
        <dsp:cNvSpPr/>
      </dsp:nvSpPr>
      <dsp:spPr>
        <a:xfrm>
          <a:off x="5538182" y="2097564"/>
          <a:ext cx="1301254" cy="1347970"/>
        </a:xfrm>
        <a:prstGeom prst="ellipse">
          <a:avLst/>
        </a:prstGeom>
        <a:solidFill>
          <a:srgbClr val="2B07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সুষম </a:t>
          </a:r>
          <a:r>
            <a:rPr lang="en-US" sz="2000" b="1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খাদ্য</a:t>
          </a:r>
          <a:r>
            <a:rPr lang="en-US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গ্রহণ</a:t>
          </a:r>
          <a:r>
            <a:rPr lang="en-US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করা </a:t>
          </a:r>
          <a:endParaRPr lang="en-US" sz="2000" b="1" kern="1200" dirty="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728746" y="2294970"/>
        <a:ext cx="920126" cy="953158"/>
      </dsp:txXfrm>
    </dsp:sp>
    <dsp:sp modelId="{CF27C4E5-FF01-4C6C-B93C-3E8CB05A8231}">
      <dsp:nvSpPr>
        <dsp:cNvPr id="0" name=""/>
        <dsp:cNvSpPr/>
      </dsp:nvSpPr>
      <dsp:spPr>
        <a:xfrm rot="2700000">
          <a:off x="4514133" y="3511377"/>
          <a:ext cx="702198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702198" y="1351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4847677" y="3507339"/>
        <a:ext cx="35109" cy="35109"/>
      </dsp:txXfrm>
    </dsp:sp>
    <dsp:sp modelId="{3861635A-8184-4A03-B629-0E5A28AD9AF4}">
      <dsp:nvSpPr>
        <dsp:cNvPr id="0" name=""/>
        <dsp:cNvSpPr/>
      </dsp:nvSpPr>
      <dsp:spPr>
        <a:xfrm>
          <a:off x="4855207" y="3629804"/>
          <a:ext cx="1450570" cy="1220700"/>
        </a:xfrm>
        <a:prstGeom prst="ellipse">
          <a:avLst/>
        </a:prstGeom>
        <a:solidFill>
          <a:srgbClr val="2B07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নিরাপদ </a:t>
          </a:r>
          <a:r>
            <a:rPr lang="en-US" sz="2000" b="1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পানি</a:t>
          </a:r>
          <a:r>
            <a:rPr lang="en-US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ব্যাবহার</a:t>
          </a:r>
          <a:r>
            <a:rPr lang="en-US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করা </a:t>
          </a:r>
          <a:endParaRPr lang="en-US" sz="2000" b="1" kern="1200" dirty="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067638" y="3808571"/>
        <a:ext cx="1025708" cy="863166"/>
      </dsp:txXfrm>
    </dsp:sp>
    <dsp:sp modelId="{6EE25068-58B7-45CE-8BE9-C86921207128}">
      <dsp:nvSpPr>
        <dsp:cNvPr id="0" name=""/>
        <dsp:cNvSpPr/>
      </dsp:nvSpPr>
      <dsp:spPr>
        <a:xfrm rot="5400000">
          <a:off x="3683777" y="3796493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4090482" y="3788604"/>
        <a:ext cx="42811" cy="42811"/>
      </dsp:txXfrm>
    </dsp:sp>
    <dsp:sp modelId="{AB15ACFF-9E6C-4E29-915D-6A812E708AD1}">
      <dsp:nvSpPr>
        <dsp:cNvPr id="0" name=""/>
        <dsp:cNvSpPr/>
      </dsp:nvSpPr>
      <dsp:spPr>
        <a:xfrm>
          <a:off x="3452331" y="4238120"/>
          <a:ext cx="1319113" cy="1220700"/>
        </a:xfrm>
        <a:prstGeom prst="ellipse">
          <a:avLst/>
        </a:prstGeom>
        <a:solidFill>
          <a:srgbClr val="2B07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FFFFCC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হাত জীবাণুমুক্ত রাখা </a:t>
          </a:r>
          <a:endParaRPr lang="en-US" sz="2000" b="1" kern="1200" dirty="0">
            <a:solidFill>
              <a:srgbClr val="FFFFCC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645511" y="4416887"/>
        <a:ext cx="932753" cy="863166"/>
      </dsp:txXfrm>
    </dsp:sp>
    <dsp:sp modelId="{F73693FF-442E-4804-859A-DE0A0382F712}">
      <dsp:nvSpPr>
        <dsp:cNvPr id="0" name=""/>
        <dsp:cNvSpPr/>
      </dsp:nvSpPr>
      <dsp:spPr>
        <a:xfrm rot="8100000">
          <a:off x="3054311" y="3491964"/>
          <a:ext cx="647289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647289" y="1351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3361774" y="3489298"/>
        <a:ext cx="32364" cy="32364"/>
      </dsp:txXfrm>
    </dsp:sp>
    <dsp:sp modelId="{54E84E32-B9B9-4DDA-AB25-1065DE9A5C3A}">
      <dsp:nvSpPr>
        <dsp:cNvPr id="0" name=""/>
        <dsp:cNvSpPr/>
      </dsp:nvSpPr>
      <dsp:spPr>
        <a:xfrm>
          <a:off x="1856089" y="3580011"/>
          <a:ext cx="1574386" cy="1320285"/>
        </a:xfrm>
        <a:prstGeom prst="ellipse">
          <a:avLst/>
        </a:prstGeom>
        <a:solidFill>
          <a:srgbClr val="2B07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ঘরে পর্যাপ্ত আলো  বাতাসের ব্যবস্থা থাকা   </a:t>
          </a:r>
          <a:endParaRPr lang="en-US" sz="2000" b="1" kern="1200" dirty="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2086652" y="3773362"/>
        <a:ext cx="1113260" cy="933583"/>
      </dsp:txXfrm>
    </dsp:sp>
    <dsp:sp modelId="{1420AD9E-B812-473F-8E35-E4A8CFD9BE85}">
      <dsp:nvSpPr>
        <dsp:cNvPr id="0" name=""/>
        <dsp:cNvSpPr/>
      </dsp:nvSpPr>
      <dsp:spPr>
        <a:xfrm rot="10800000">
          <a:off x="2781370" y="2758032"/>
          <a:ext cx="430885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30885" y="1351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2986041" y="2760777"/>
        <a:ext cx="21544" cy="21544"/>
      </dsp:txXfrm>
    </dsp:sp>
    <dsp:sp modelId="{D381F28E-81EE-4102-BE7B-DCFC405BF7E1}">
      <dsp:nvSpPr>
        <dsp:cNvPr id="0" name=""/>
        <dsp:cNvSpPr/>
      </dsp:nvSpPr>
      <dsp:spPr>
        <a:xfrm>
          <a:off x="1288563" y="2147533"/>
          <a:ext cx="1492807" cy="1248032"/>
        </a:xfrm>
        <a:prstGeom prst="ellipse">
          <a:avLst/>
        </a:prstGeom>
        <a:solidFill>
          <a:srgbClr val="2B07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হাঁচি-কাশির সময় রুমাল ব্যাবহার করা  </a:t>
          </a:r>
          <a:endParaRPr lang="en-US" sz="2000" b="1" kern="1200" dirty="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1507180" y="2330303"/>
        <a:ext cx="1055573" cy="882492"/>
      </dsp:txXfrm>
    </dsp:sp>
    <dsp:sp modelId="{C6B67C42-87E6-46C5-A69B-F778E954467E}">
      <dsp:nvSpPr>
        <dsp:cNvPr id="0" name=""/>
        <dsp:cNvSpPr/>
      </dsp:nvSpPr>
      <dsp:spPr>
        <a:xfrm rot="13500000">
          <a:off x="3025510" y="2012171"/>
          <a:ext cx="681032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681032" y="1351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3349001" y="2008662"/>
        <a:ext cx="34051" cy="34051"/>
      </dsp:txXfrm>
    </dsp:sp>
    <dsp:sp modelId="{DB6CA886-0B6F-4AA9-86EC-8AAE7349C3BA}">
      <dsp:nvSpPr>
        <dsp:cNvPr id="0" name=""/>
        <dsp:cNvSpPr/>
      </dsp:nvSpPr>
      <dsp:spPr>
        <a:xfrm>
          <a:off x="1857762" y="692594"/>
          <a:ext cx="1571041" cy="1220700"/>
        </a:xfrm>
        <a:prstGeom prst="ellipse">
          <a:avLst/>
        </a:prstGeom>
        <a:solidFill>
          <a:srgbClr val="2B07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চারপাশের পরিবেশ পরিচ্ছন্ন রাখা </a:t>
          </a:r>
          <a:endParaRPr lang="en-US" sz="2000" b="1" kern="1200" dirty="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2087836" y="871361"/>
        <a:ext cx="1110893" cy="863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E8DBA-849C-44F2-B1DC-F0850E099128}">
      <dsp:nvSpPr>
        <dsp:cNvPr id="0" name=""/>
        <dsp:cNvSpPr/>
      </dsp:nvSpPr>
      <dsp:spPr>
        <a:xfrm>
          <a:off x="3056025" y="2117466"/>
          <a:ext cx="2003487" cy="1602661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সংক্রামক </a:t>
          </a:r>
          <a:r>
            <a:rPr lang="en-US" sz="2000" b="1" kern="12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রোগের</a:t>
          </a:r>
          <a:r>
            <a:rPr lang="en-US" sz="2000" b="1" kern="12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প্রতিকার</a:t>
          </a:r>
          <a:r>
            <a:rPr lang="en-US" sz="2000" b="1" kern="12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endParaRPr lang="en-US" sz="2000" b="1" kern="1200" dirty="0">
            <a:solidFill>
              <a:srgbClr val="FFFF00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349429" y="2352170"/>
        <a:ext cx="1416679" cy="1133253"/>
      </dsp:txXfrm>
    </dsp:sp>
    <dsp:sp modelId="{7CAAAE1D-268C-443A-ADCC-8A111461E223}">
      <dsp:nvSpPr>
        <dsp:cNvPr id="0" name=""/>
        <dsp:cNvSpPr/>
      </dsp:nvSpPr>
      <dsp:spPr>
        <a:xfrm rot="16200000">
          <a:off x="3776832" y="1818783"/>
          <a:ext cx="56187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561874" y="1774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4043722" y="1822482"/>
        <a:ext cx="28093" cy="28093"/>
      </dsp:txXfrm>
    </dsp:sp>
    <dsp:sp modelId="{30AFF067-79BD-45C4-9BDE-C2DC15B4E7F3}">
      <dsp:nvSpPr>
        <dsp:cNvPr id="0" name=""/>
        <dsp:cNvSpPr/>
      </dsp:nvSpPr>
      <dsp:spPr>
        <a:xfrm>
          <a:off x="3267128" y="108244"/>
          <a:ext cx="1581282" cy="144734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পর্যাপ্ত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বিশ্রাম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নিতে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হবে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kern="1200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498701" y="320203"/>
        <a:ext cx="1118136" cy="1023429"/>
      </dsp:txXfrm>
    </dsp:sp>
    <dsp:sp modelId="{6481C7F9-EA5E-40F2-BE78-A945765D3506}">
      <dsp:nvSpPr>
        <dsp:cNvPr id="0" name=""/>
        <dsp:cNvSpPr/>
      </dsp:nvSpPr>
      <dsp:spPr>
        <a:xfrm rot="20639405">
          <a:off x="4986077" y="2526589"/>
          <a:ext cx="75348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753487" y="1774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343983" y="2525498"/>
        <a:ext cx="37674" cy="37674"/>
      </dsp:txXfrm>
    </dsp:sp>
    <dsp:sp modelId="{21217BE3-9037-4743-9F80-26D2CDF04AF0}">
      <dsp:nvSpPr>
        <dsp:cNvPr id="0" name=""/>
        <dsp:cNvSpPr/>
      </dsp:nvSpPr>
      <dsp:spPr>
        <a:xfrm>
          <a:off x="5702478" y="1419169"/>
          <a:ext cx="1453742" cy="163828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পুষ্টিকর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খাবার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খেতে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হবে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kern="1200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915374" y="1659091"/>
        <a:ext cx="1027950" cy="1158445"/>
      </dsp:txXfrm>
    </dsp:sp>
    <dsp:sp modelId="{CF27C4E5-FF01-4C6C-B93C-3E8CB05A8231}">
      <dsp:nvSpPr>
        <dsp:cNvPr id="0" name=""/>
        <dsp:cNvSpPr/>
      </dsp:nvSpPr>
      <dsp:spPr>
        <a:xfrm rot="2713846">
          <a:off x="4605363" y="3709006"/>
          <a:ext cx="50775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507757" y="1774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4846548" y="3714058"/>
        <a:ext cx="25387" cy="25387"/>
      </dsp:txXfrm>
    </dsp:sp>
    <dsp:sp modelId="{3861635A-8184-4A03-B629-0E5A28AD9AF4}">
      <dsp:nvSpPr>
        <dsp:cNvPr id="0" name=""/>
        <dsp:cNvSpPr/>
      </dsp:nvSpPr>
      <dsp:spPr>
        <a:xfrm>
          <a:off x="4818748" y="3708939"/>
          <a:ext cx="1440969" cy="140660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প্রচুর পরিমাণে 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নিরাপদ </a:t>
          </a: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পানি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পান করতে হবে।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kern="1200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029773" y="3914932"/>
        <a:ext cx="1018919" cy="994622"/>
      </dsp:txXfrm>
    </dsp:sp>
    <dsp:sp modelId="{6EE25068-58B7-45CE-8BE9-C86921207128}">
      <dsp:nvSpPr>
        <dsp:cNvPr id="0" name=""/>
        <dsp:cNvSpPr/>
      </dsp:nvSpPr>
      <dsp:spPr>
        <a:xfrm rot="7775330">
          <a:off x="3066719" y="3775722"/>
          <a:ext cx="535491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535491" y="1774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3321078" y="3780081"/>
        <a:ext cx="26774" cy="26774"/>
      </dsp:txXfrm>
    </dsp:sp>
    <dsp:sp modelId="{AB15ACFF-9E6C-4E29-915D-6A812E708AD1}">
      <dsp:nvSpPr>
        <dsp:cNvPr id="0" name=""/>
        <dsp:cNvSpPr/>
      </dsp:nvSpPr>
      <dsp:spPr>
        <a:xfrm>
          <a:off x="1896580" y="3888826"/>
          <a:ext cx="1629250" cy="131666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প্রাথমিকভাবে ঔষধ গ্রহণ করতে হবে। </a:t>
          </a:r>
          <a:endParaRPr lang="en-US" sz="2000" b="1" kern="1200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2135178" y="4081647"/>
        <a:ext cx="1152054" cy="931024"/>
      </dsp:txXfrm>
    </dsp:sp>
    <dsp:sp modelId="{C6B67C42-87E6-46C5-A69B-F778E954467E}">
      <dsp:nvSpPr>
        <dsp:cNvPr id="0" name=""/>
        <dsp:cNvSpPr/>
      </dsp:nvSpPr>
      <dsp:spPr>
        <a:xfrm rot="11807770">
          <a:off x="2295208" y="2496306"/>
          <a:ext cx="843309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843309" y="17746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2695780" y="2492969"/>
        <a:ext cx="42165" cy="42165"/>
      </dsp:txXfrm>
    </dsp:sp>
    <dsp:sp modelId="{DB6CA886-0B6F-4AA9-86EC-8AAE7349C3BA}">
      <dsp:nvSpPr>
        <dsp:cNvPr id="0" name=""/>
        <dsp:cNvSpPr/>
      </dsp:nvSpPr>
      <dsp:spPr>
        <a:xfrm>
          <a:off x="908917" y="1382643"/>
          <a:ext cx="1428821" cy="160266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বেশী সমস্যা হলে ডাক্তার দেখাতে হবে। </a:t>
          </a:r>
          <a:endParaRPr lang="en-US" sz="2000" b="1" kern="1200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1118163" y="1617347"/>
        <a:ext cx="1010329" cy="113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7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7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6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4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5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9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155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1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40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1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7" indent="0" algn="ctr">
              <a:buNone/>
              <a:defRPr sz="1600"/>
            </a:lvl5pPr>
            <a:lvl6pPr marL="2285884" indent="0" algn="ctr">
              <a:buNone/>
              <a:defRPr sz="1600"/>
            </a:lvl6pPr>
            <a:lvl7pPr marL="2743059" indent="0" algn="ctr">
              <a:buNone/>
              <a:defRPr sz="1600"/>
            </a:lvl7pPr>
            <a:lvl8pPr marL="3200237" indent="0" algn="ctr">
              <a:buNone/>
              <a:defRPr sz="1600"/>
            </a:lvl8pPr>
            <a:lvl9pPr marL="365741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7" indent="0">
              <a:buNone/>
              <a:defRPr sz="1000"/>
            </a:lvl5pPr>
            <a:lvl6pPr marL="2285884" indent="0">
              <a:buNone/>
              <a:defRPr sz="1000"/>
            </a:lvl6pPr>
            <a:lvl7pPr marL="2743059" indent="0">
              <a:buNone/>
              <a:defRPr sz="1000"/>
            </a:lvl7pPr>
            <a:lvl8pPr marL="3200237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7" indent="0">
              <a:buNone/>
              <a:defRPr sz="2000"/>
            </a:lvl5pPr>
            <a:lvl6pPr marL="2285884" indent="0">
              <a:buNone/>
              <a:defRPr sz="2000"/>
            </a:lvl6pPr>
            <a:lvl7pPr marL="2743059" indent="0">
              <a:buNone/>
              <a:defRPr sz="2000"/>
            </a:lvl7pPr>
            <a:lvl8pPr marL="3200237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7" indent="0">
              <a:buNone/>
              <a:defRPr sz="1000"/>
            </a:lvl5pPr>
            <a:lvl6pPr marL="2285884" indent="0">
              <a:buNone/>
              <a:defRPr sz="1000"/>
            </a:lvl6pPr>
            <a:lvl7pPr marL="2743059" indent="0">
              <a:buNone/>
              <a:defRPr sz="1000"/>
            </a:lvl7pPr>
            <a:lvl8pPr marL="3200237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6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2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2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9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5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tm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tmp"/><Relationship Id="rId4" Type="http://schemas.openxmlformats.org/officeDocument/2006/relationships/diagramLayout" Target="../diagrams/layout2.xml"/><Relationship Id="rId9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13.tmp"/><Relationship Id="rId7" Type="http://schemas.openxmlformats.org/officeDocument/2006/relationships/image" Target="../media/image17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10" Type="http://schemas.openxmlformats.org/officeDocument/2006/relationships/image" Target="../media/image20.tmp"/><Relationship Id="rId4" Type="http://schemas.openxmlformats.org/officeDocument/2006/relationships/image" Target="../media/image14.tmp"/><Relationship Id="rId9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8"/>
            <a:ext cx="12167703" cy="68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329423" y="456786"/>
            <a:ext cx="6339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এই পাঠ </a:t>
            </a:r>
            <a:r>
              <a:rPr lang="bn-IN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থেকে </a:t>
            </a:r>
            <a:r>
              <a:rPr lang="en-US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আমরা</a:t>
            </a:r>
            <a:r>
              <a:rPr lang="bn-IN" sz="20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- </a:t>
            </a:r>
            <a:endParaRPr lang="bn-IN" sz="2000" b="1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sz="20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@</a:t>
            </a:r>
            <a:r>
              <a:rPr lang="en-US" sz="20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আমরা </a:t>
            </a:r>
            <a:r>
              <a:rPr lang="en-US" sz="20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সংক্রামক </a:t>
            </a:r>
            <a:r>
              <a:rPr lang="en-US" sz="20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রো</a:t>
            </a:r>
            <a:r>
              <a:rPr lang="bn-IN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গের</a:t>
            </a:r>
            <a:r>
              <a:rPr lang="en-US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প্রতিরোধ</a:t>
            </a:r>
            <a:r>
              <a:rPr lang="bn-IN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এবং </a:t>
            </a:r>
            <a:r>
              <a:rPr lang="en-US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প্রতিকার</a:t>
            </a:r>
            <a:endParaRPr lang="bn-IN" sz="2000" b="1" dirty="0" smtClean="0">
              <a:solidFill>
                <a:schemeClr val="bg1"/>
              </a:solidFill>
              <a:latin typeface="NikoshBAN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সম্পর্কে জানলাম। </a:t>
            </a:r>
            <a:r>
              <a:rPr lang="bn-IN" sz="20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BD" sz="2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482" y="1728284"/>
            <a:ext cx="698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@ </a:t>
            </a:r>
            <a:r>
              <a:rPr lang="bn-IN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নিচের ছকের কাজটি সম্পর্কে তোমরা অনেক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ধারণা পেয়েছ, আশা করি একা একা পূরণ করতে পারবে। </a:t>
            </a:r>
            <a:r>
              <a:rPr lang="bn-IN" sz="20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547" y="4693251"/>
            <a:ext cx="85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691" y="-52943"/>
            <a:ext cx="1154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-52944"/>
            <a:ext cx="12192000" cy="6910943"/>
          </a:xfrm>
          <a:prstGeom prst="frame">
            <a:avLst>
              <a:gd name="adj1" fmla="val 11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2" r="408" b="1064"/>
          <a:stretch/>
        </p:blipFill>
        <p:spPr>
          <a:xfrm>
            <a:off x="3767090" y="2823325"/>
            <a:ext cx="4973781" cy="37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2" name="TextBox 21"/>
          <p:cNvSpPr txBox="1"/>
          <p:nvPr/>
        </p:nvSpPr>
        <p:spPr>
          <a:xfrm>
            <a:off x="3058067" y="596946"/>
            <a:ext cx="6799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রোগ প্রতিরোধে 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আমাদের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করণীয় কী? নিচের ছকে লিখ। </a:t>
            </a:r>
            <a:r>
              <a:rPr lang="bn-IN" sz="2000" b="1" dirty="0" smtClean="0">
                <a:latin typeface="NikoshBAN" panose="02000000000000000000"/>
                <a:cs typeface="SutonnyOMJ" panose="01010600010101010101" pitchFamily="2" charset="0"/>
              </a:rPr>
              <a:t>   </a:t>
            </a:r>
            <a:endParaRPr lang="bn-BD" sz="20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5626070" y="95446"/>
            <a:ext cx="1680945" cy="417256"/>
          </a:xfrm>
          <a:prstGeom prst="snipRoundRect">
            <a:avLst>
              <a:gd name="adj1" fmla="val 16667"/>
              <a:gd name="adj2" fmla="val 0"/>
            </a:avLst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কাজ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31980" y="5190355"/>
            <a:ext cx="8267956" cy="4171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2231980" y="5755551"/>
            <a:ext cx="8409482" cy="964901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কীভাবে 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সংক্রামক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যায় তার ৫ টি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উপায়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লিখ। </a:t>
            </a:r>
          </a:p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সংক্রামক রোগ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কী ।  </a:t>
            </a:r>
            <a:endPara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ডেঙ্গু এবং ম্যালেরিয়ার প্রতিরোধের ২ টি উপায় লিখ।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29055" y="3366923"/>
            <a:ext cx="2869810" cy="4704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Snip Diagonal Corner Rectangle 32"/>
          <p:cNvSpPr/>
          <p:nvPr/>
        </p:nvSpPr>
        <p:spPr>
          <a:xfrm>
            <a:off x="1663908" y="3766971"/>
            <a:ext cx="10942820" cy="1292580"/>
          </a:xfrm>
          <a:prstGeom prst="snip2DiagRect">
            <a:avLst>
              <a:gd name="adj1" fmla="val 0"/>
              <a:gd name="adj2" fmla="val 4204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হাত  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-----------------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রাখার মাধ্যমে আমরা সুস্থ থাকতে পারি।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IN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২। জমে থাকা পানিতে ডেঙ্গু এবং ম্যালেরিয়া রোগের বাহক মশা --------------পাড়ে।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IN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৩। প্রয়োজনীয় -------নিয়ে  এবং --------------খাবার পরিহার করেও আমরা রোগমুক্ত থাকতে পারি।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IN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26372" y="3786402"/>
            <a:ext cx="1570729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জীবাণুমুক্ত 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745905" y="4021615"/>
            <a:ext cx="878338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184391" y="4416710"/>
            <a:ext cx="1099626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টিকা 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180129" y="4371929"/>
            <a:ext cx="1300755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অস্বাস্থ্যকর  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2" r="408" b="1064"/>
          <a:stretch/>
        </p:blipFill>
        <p:spPr>
          <a:xfrm>
            <a:off x="4608315" y="978230"/>
            <a:ext cx="4137590" cy="2092742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4702190" y="1437368"/>
            <a:ext cx="3557389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সুষম খাদ্য গ্রহণ করা  </a:t>
            </a:r>
            <a:endParaRPr lang="en-US" sz="2000" b="1" dirty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55523" y="1830492"/>
            <a:ext cx="3467740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নিরাপদ পানি ব্যাবহার করা  </a:t>
            </a:r>
            <a:r>
              <a:rPr lang="bn-IN" sz="2000" b="1" dirty="0" smtClean="0"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000" b="1" dirty="0" smtClean="0">
                <a:solidFill>
                  <a:srgbClr val="2B07C5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000" b="1" dirty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745417" y="2239722"/>
            <a:ext cx="3688775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000" b="1" dirty="0"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0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সুষম </a:t>
            </a:r>
            <a:r>
              <a:rPr lang="bn-IN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হাত জীবাণুমুক্ত রাখা </a:t>
            </a:r>
            <a:r>
              <a:rPr lang="bn-IN" sz="2000" b="1" dirty="0" smtClean="0">
                <a:solidFill>
                  <a:srgbClr val="2B07C5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000" b="1" dirty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836597" y="2702912"/>
            <a:ext cx="3259892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400" b="1" dirty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08315" y="2700737"/>
            <a:ext cx="4137590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b="1" dirty="0"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1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হাঁচি- কাশির সময় রুমাল ব্যাবহার করা। </a:t>
            </a:r>
            <a:r>
              <a:rPr lang="bn-IN" sz="1600" b="1" dirty="0" smtClean="0">
                <a:solidFill>
                  <a:srgbClr val="2B07C5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1600" b="1" dirty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2" grpId="0" animBg="1"/>
      <p:bldP spid="34" grpId="0"/>
      <p:bldP spid="35" grpId="0"/>
      <p:bldP spid="36" grpId="0"/>
      <p:bldP spid="37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4838701" y="191372"/>
            <a:ext cx="2285999" cy="524991"/>
          </a:xfrm>
          <a:prstGeom prst="plaque">
            <a:avLst/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1934004" y="5289452"/>
            <a:ext cx="8323999" cy="1466611"/>
          </a:xfrm>
          <a:prstGeom prst="star32">
            <a:avLst>
              <a:gd name="adj" fmla="val 24213"/>
            </a:avLst>
          </a:prstGeom>
          <a:solidFill>
            <a:srgbClr val="CC3399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67300" y="5676932"/>
            <a:ext cx="2057400" cy="68148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173167" y="3676779"/>
            <a:ext cx="2656955" cy="488323"/>
          </a:xfrm>
          <a:prstGeom prst="plaqu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পরিকল্পিত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4155000"/>
            <a:ext cx="12030075" cy="880515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সংক্রামক রোগ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কারের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তুমি কী কী করেছ তার একটি</a:t>
            </a:r>
          </a:p>
          <a:p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54" name="Snip Diagonal Corner Rectangle 53"/>
          <p:cNvSpPr/>
          <p:nvPr/>
        </p:nvSpPr>
        <p:spPr>
          <a:xfrm>
            <a:off x="173166" y="1217969"/>
            <a:ext cx="8589833" cy="1614131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কীভাবে  সংক্রামক রোগ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যায় তার ৫ টি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উপায়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লিখ। </a:t>
            </a:r>
          </a:p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সংক্রামক রোগ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কারের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কী ।  </a:t>
            </a:r>
          </a:p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ডেঙ্গু এবং ম্যালেরিয়ার প্রতিরোধের ২ টি উপায় লিখ।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91" y="29222"/>
            <a:ext cx="9105035" cy="6828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22" y="1309469"/>
            <a:ext cx="1540430" cy="249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20558017">
            <a:off x="2251662" y="2786899"/>
            <a:ext cx="8686749" cy="873709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746235"/>
                <a:gd name="adj2" fmla="val 52573"/>
              </a:avLst>
            </a:prstTxWarp>
            <a:spAutoFit/>
          </a:bodyPr>
          <a:lstStyle/>
          <a:p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C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16719 -0.142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59065" y="333609"/>
            <a:ext cx="2086885" cy="529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পরিচিতি:</a:t>
            </a:r>
            <a:endParaRPr lang="en-US" sz="33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76476" y="1814819"/>
            <a:ext cx="5196325" cy="4621446"/>
            <a:chOff x="6541480" y="786278"/>
            <a:chExt cx="5874673" cy="5568679"/>
          </a:xfrm>
        </p:grpSpPr>
        <p:sp>
          <p:nvSpPr>
            <p:cNvPr id="14" name="Block Arc 13"/>
            <p:cNvSpPr/>
            <p:nvPr/>
          </p:nvSpPr>
          <p:spPr>
            <a:xfrm>
              <a:off x="6786580" y="786278"/>
              <a:ext cx="5259444" cy="3350927"/>
            </a:xfrm>
            <a:prstGeom prst="blockArc">
              <a:avLst>
                <a:gd name="adj1" fmla="val 11257217"/>
                <a:gd name="adj2" fmla="val 158201"/>
                <a:gd name="adj3" fmla="val 3235"/>
              </a:avLst>
            </a:prstGeom>
            <a:solidFill>
              <a:schemeClr val="tx1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rot="10800000">
              <a:off x="6541480" y="2187004"/>
              <a:ext cx="5874673" cy="4167953"/>
            </a:xfrm>
            <a:prstGeom prst="blockArc">
              <a:avLst>
                <a:gd name="adj1" fmla="val 12139665"/>
                <a:gd name="adj2" fmla="val 20550760"/>
                <a:gd name="adj3" fmla="val 3117"/>
              </a:avLst>
            </a:prstGeom>
            <a:solidFill>
              <a:schemeClr val="tx1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26527" y="2078294"/>
              <a:ext cx="140604" cy="313015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104189" y="1913045"/>
              <a:ext cx="4694239" cy="3608524"/>
            </a:xfrm>
            <a:prstGeom prst="roundRect">
              <a:avLst/>
            </a:prstGeom>
            <a:solidFill>
              <a:srgbClr val="FAFEC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970533" y="1243236"/>
              <a:ext cx="3044970" cy="5737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r>
                <a:rPr lang="bn-BD" sz="2700" b="1" u="sng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পাঠ পরিচিতি:</a:t>
              </a:r>
              <a:endParaRPr lang="en-US" sz="27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5900" y="2249640"/>
              <a:ext cx="4865831" cy="307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1600" b="1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16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1600" b="1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1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6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1600" b="1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স্বাস্থ্যবিধি</a:t>
              </a:r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)    </a:t>
              </a:r>
              <a:endParaRPr lang="bn-BD" sz="16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1600" b="1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পাঠের শিরোনামঃ 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দৈনন্দিন</a:t>
              </a:r>
              <a:r>
                <a:rPr lang="en-US" sz="1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1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1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1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1600" b="1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bn-BD" sz="1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                                                                </a:t>
              </a:r>
              <a:r>
                <a:rPr lang="bn-BD" sz="1600" b="1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en-US" sz="1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600" b="1" dirty="0" smtClean="0">
                  <a:latin typeface="NikoshBAN" pitchFamily="2" charset="0"/>
                  <a:cs typeface="NikoshBAN" pitchFamily="2" charset="0"/>
                </a:rPr>
                <a:t>সংক্রামক রোগের প্রতিরোধ এবং প্রতিকার 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---</a:t>
              </a:r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সহপাঠীদের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আলোচনা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করি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bn-BD" sz="16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1600" b="1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1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600" b="1" dirty="0">
                  <a:latin typeface="NikoshBAN" pitchFamily="2" charset="0"/>
                  <a:cs typeface="NikoshBAN" pitchFamily="2" charset="0"/>
                </a:rPr>
                <a:t>৪0 মিনিট 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1600" b="1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1600" b="1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600" b="1" dirty="0" smtClean="0">
                  <a:latin typeface="NikoshBAN" pitchFamily="2" charset="0"/>
                  <a:cs typeface="NikoshBAN" pitchFamily="2" charset="0"/>
                </a:rPr>
                <a:t>২০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/২০</a:t>
              </a:r>
              <a:r>
                <a:rPr lang="bn-IN" sz="1600" b="1" dirty="0" smtClean="0">
                  <a:latin typeface="NikoshBAN" pitchFamily="2" charset="0"/>
                  <a:cs typeface="NikoshBAN" pitchFamily="2" charset="0"/>
                </a:rPr>
                <a:t>২০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latin typeface="NikoshBAN" pitchFamily="2" charset="0"/>
                  <a:cs typeface="NikoshBAN" pitchFamily="2" charset="0"/>
                </a:rPr>
                <a:t>খ্রি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. 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902919" y="2212900"/>
              <a:ext cx="140604" cy="313015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990" y="-6174"/>
            <a:ext cx="12177010" cy="6864174"/>
          </a:xfrm>
          <a:prstGeom prst="rect">
            <a:avLst/>
          </a:prstGeom>
          <a:noFill/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5063" y="1742447"/>
            <a:ext cx="5814753" cy="4985558"/>
            <a:chOff x="247580" y="1500014"/>
            <a:chExt cx="5814753" cy="498555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" t="1883" r="27467" b="2465"/>
            <a:stretch/>
          </p:blipFill>
          <p:spPr>
            <a:xfrm>
              <a:off x="247580" y="1500014"/>
              <a:ext cx="5814753" cy="498555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075" y="3207895"/>
              <a:ext cx="1671138" cy="2468309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77867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0" y="92976"/>
            <a:ext cx="120870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803" y="185672"/>
            <a:ext cx="10625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0099"/>
                </a:solidFill>
                <a:latin typeface="NikoshBAN"/>
                <a:cs typeface="SutonnyOMJ" panose="01010600010101010101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2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আলোচনা </a:t>
            </a:r>
            <a:r>
              <a:rPr lang="en-US" sz="2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0099"/>
              </a:solidFill>
              <a:latin typeface="NikoshBAN"/>
              <a:cs typeface="SutonnyOMJ" panose="01010600010101010101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568" y="800555"/>
            <a:ext cx="921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3399"/>
                </a:solidFill>
                <a:latin typeface="NikoshBAN"/>
                <a:cs typeface="NikoshBAN" pitchFamily="2" charset="0"/>
              </a:rPr>
              <a:t>গত </a:t>
            </a:r>
            <a:r>
              <a:rPr lang="en-US" sz="2000" b="1" dirty="0" err="1">
                <a:solidFill>
                  <a:srgbClr val="FF3399"/>
                </a:solidFill>
                <a:latin typeface="NikoshBAN"/>
                <a:cs typeface="NikoshBAN" pitchFamily="2" charset="0"/>
              </a:rPr>
              <a:t>ক্লাসে</a:t>
            </a:r>
            <a:r>
              <a:rPr lang="en-US" sz="2000" b="1" dirty="0">
                <a:solidFill>
                  <a:srgbClr val="FF3399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  <a:latin typeface="NikoshBAN"/>
                <a:cs typeface="NikoshBAN" pitchFamily="2" charset="0"/>
              </a:rPr>
              <a:t>আমরা</a:t>
            </a:r>
            <a:r>
              <a:rPr lang="bn-IN" sz="2000" b="1" dirty="0" smtClean="0">
                <a:solidFill>
                  <a:srgbClr val="FF3399"/>
                </a:solidFill>
                <a:latin typeface="NikoshBAN"/>
                <a:cs typeface="NikoshBAN" pitchFamily="2" charset="0"/>
              </a:rPr>
              <a:t> সংক্রামক রোগের প্রকারভেদ সম্পর্কে </a:t>
            </a:r>
            <a:r>
              <a:rPr lang="en-US" sz="20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আলোচনা </a:t>
            </a:r>
            <a:r>
              <a:rPr lang="en-US" sz="2000" b="1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0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000" b="1" dirty="0" smtClean="0">
                <a:solidFill>
                  <a:srgbClr val="FF3399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3399"/>
                </a:solidFill>
                <a:latin typeface="NikoshBAN"/>
                <a:cs typeface="NikoshBAN" pitchFamily="2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NikoshBAN"/>
              <a:cs typeface="SutonnyOMJ" panose="01010600010101010101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63312892"/>
              </p:ext>
            </p:extLst>
          </p:nvPr>
        </p:nvGraphicFramePr>
        <p:xfrm>
          <a:off x="1752568" y="11719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"/>
          <a:stretch/>
        </p:blipFill>
        <p:spPr>
          <a:xfrm>
            <a:off x="1426564" y="622549"/>
            <a:ext cx="9698636" cy="61715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45039" y="179318"/>
            <a:ext cx="8861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000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ছবিটি মনোযোগ সহকারে দেখে বলতো এখানে কি হচ্ছে?   </a:t>
            </a:r>
            <a:endParaRPr lang="en-US" sz="2000" b="1" dirty="0"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31235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5" grpId="1"/>
      <p:bldP spid="25" grpId="2"/>
      <p:bldP spid="39" grpId="0"/>
      <p:bldP spid="39" grpId="1"/>
      <p:bldGraphic spid="13" grpId="0" uiExpand="1">
        <p:bldSub>
          <a:bldDgm/>
        </p:bldSub>
      </p:bldGraphic>
      <p:bldGraphic spid="13" grpId="1">
        <p:bldSub>
          <a:bldDgm/>
        </p:bldSub>
      </p:bldGraphic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0590" y="4795897"/>
            <a:ext cx="7959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স্বাস্থ্য</a:t>
            </a:r>
            <a:r>
              <a:rPr lang="bn-IN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বিধি</a:t>
            </a:r>
            <a:endParaRPr lang="bn-IN" sz="60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(সংক্রামক</a:t>
            </a:r>
            <a:r>
              <a:rPr lang="bn-IN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রোগের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প্রতিরোধ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প্রতিকার</a:t>
            </a:r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pPr algn="ctr"/>
            <a:r>
              <a:rPr lang="bn-IN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পাঠঃ ৩ </a:t>
            </a:r>
            <a:r>
              <a:rPr lang="bn-IN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64163"/>
            <a:ext cx="12192000" cy="6566070"/>
            <a:chOff x="0" y="73695"/>
            <a:chExt cx="12192000" cy="6761469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5251"/>
              <a:ext cx="12192000" cy="669991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1277600" y="73695"/>
              <a:ext cx="914400" cy="795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56813" y="2058174"/>
            <a:ext cx="38824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আজ</a:t>
            </a:r>
            <a:r>
              <a:rPr lang="bn-IN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আমরা সংক্রামক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রোগের</a:t>
            </a:r>
            <a:r>
              <a:rPr lang="en-US" b="1" dirty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endParaRPr lang="bn-IN" b="1" dirty="0" smtClean="0">
              <a:solidFill>
                <a:srgbClr val="000099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প্রতিরোধ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প্রতিকার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নিয়ে</a:t>
            </a:r>
            <a:endParaRPr lang="bn-IN" b="1" dirty="0" smtClean="0">
              <a:solidFill>
                <a:srgbClr val="000099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আলোচনা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করব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।</a:t>
            </a:r>
          </a:p>
          <a:p>
            <a:pPr algn="ctr"/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আমরা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কীভাবে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সংক্রামক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রোগ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endParaRPr lang="bn-IN" b="1" dirty="0" smtClean="0">
              <a:solidFill>
                <a:srgbClr val="000099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প্রতিরোধ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প্রতিকার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পারি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?</a:t>
            </a:r>
            <a:endParaRPr lang="bn-IN" b="1" dirty="0" smtClean="0">
              <a:solidFill>
                <a:srgbClr val="000099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এটিই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আমাদের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প্রশ্ন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।</a:t>
            </a:r>
            <a:endParaRPr lang="bn-IN" b="1" dirty="0" smtClean="0">
              <a:solidFill>
                <a:srgbClr val="000099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বিভিন্ন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কাজের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মাধ্যমে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আমরা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এই</a:t>
            </a:r>
            <a:endParaRPr lang="bn-IN" b="1" dirty="0" smtClean="0">
              <a:solidFill>
                <a:srgbClr val="000099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প্রশ্নটির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উত্তর</a:t>
            </a:r>
            <a:r>
              <a:rPr lang="en-US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জানব। </a:t>
            </a:r>
            <a:endParaRPr lang="bn-BD" b="1" dirty="0">
              <a:solidFill>
                <a:srgbClr val="000099"/>
              </a:solidFill>
              <a:latin typeface="NikoshBAN" panose="02000000000000000000"/>
              <a:cs typeface="SutonnyOMJ" panose="01010600010101010101" pitchFamily="2" charset="0"/>
            </a:endParaRPr>
          </a:p>
          <a:p>
            <a:pPr algn="ctr"/>
            <a:r>
              <a:rPr lang="en-US" b="1" dirty="0" smtClean="0">
                <a:solidFill>
                  <a:srgbClr val="000099"/>
                </a:solidFill>
                <a:latin typeface="NikoshBAN" panose="02000000000000000000"/>
                <a:cs typeface="SutonnyOMJ" panose="01010600010101010101" pitchFamily="2" charset="0"/>
              </a:rPr>
              <a:t> </a:t>
            </a:r>
            <a:endParaRPr lang="bn-BD" b="1" dirty="0">
              <a:solidFill>
                <a:srgbClr val="000099"/>
              </a:solidFill>
              <a:latin typeface="NikoshBAN" panose="02000000000000000000"/>
              <a:cs typeface="SutonnyOMJ" panose="0101060001010101010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4785" y="204398"/>
            <a:ext cx="492979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CC3399"/>
                </a:solidFill>
                <a:latin typeface="NikoshBAN"/>
                <a:cs typeface="NikoshBAN" pitchFamily="2" charset="0"/>
              </a:rPr>
              <a:t> আমাদের আজকের পাঠ </a:t>
            </a:r>
            <a:endParaRPr lang="en-US" sz="2400" b="1" dirty="0">
              <a:solidFill>
                <a:srgbClr val="CC33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043" y="643146"/>
            <a:ext cx="75975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CC3399"/>
                </a:solidFill>
                <a:latin typeface="NikoshBAN"/>
                <a:cs typeface="NikoshBAN" pitchFamily="2" charset="0"/>
              </a:rPr>
              <a:t>স্বাস্থ্যবিধি </a:t>
            </a:r>
            <a:endParaRPr lang="bn-IN" sz="2000" b="1" dirty="0">
              <a:solidFill>
                <a:srgbClr val="F9339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IN" b="1" dirty="0" smtClean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(সংক্রামক রোগের প্রতিরোধ এবং প্রতিকার) </a:t>
            </a:r>
            <a:r>
              <a:rPr lang="bn-IN" b="1" dirty="0" smtClean="0">
                <a:solidFill>
                  <a:srgbClr val="C00000"/>
                </a:solidFill>
                <a:latin typeface="NikoshBAN"/>
                <a:cs typeface="NikoshBAN" pitchFamily="2" charset="0"/>
              </a:rPr>
              <a:t>পাঠঃ৩</a:t>
            </a:r>
            <a:endParaRPr lang="bn-IN" b="1" dirty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0955" y="6059269"/>
            <a:ext cx="708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/>
                <a:cs typeface="NikoshBAN" pitchFamily="2" charset="0"/>
              </a:rPr>
              <a:t>আজকের পাঠের মুল প্রশ্ন </a:t>
            </a:r>
            <a:r>
              <a:rPr lang="en-US" b="1" dirty="0" smtClean="0">
                <a:latin typeface="NikoshBAN"/>
                <a:cs typeface="NikoshBAN" pitchFamily="2" charset="0"/>
              </a:rPr>
              <a:t> </a:t>
            </a:r>
            <a:r>
              <a:rPr lang="bn-IN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আমরা </a:t>
            </a:r>
            <a:r>
              <a:rPr lang="en-US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কীভাবে</a:t>
            </a:r>
            <a:r>
              <a:rPr lang="en-US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সংক্রামক </a:t>
            </a:r>
            <a:r>
              <a:rPr lang="en-US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রোগ</a:t>
            </a:r>
            <a:r>
              <a:rPr lang="en-US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প্রতিরোধ</a:t>
            </a:r>
            <a:r>
              <a:rPr lang="en-US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ও </a:t>
            </a:r>
            <a:r>
              <a:rPr lang="en-US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প্রতিকার</a:t>
            </a:r>
            <a:r>
              <a:rPr lang="en-US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করতে</a:t>
            </a:r>
            <a:r>
              <a:rPr lang="en-US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পারি</a:t>
            </a:r>
            <a:r>
              <a:rPr lang="en-US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?</a:t>
            </a:r>
            <a:r>
              <a:rPr lang="bn-IN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BD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42893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564" y="242203"/>
            <a:ext cx="7646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993366"/>
                </a:solidFill>
                <a:latin typeface="NikoshBAN"/>
                <a:cs typeface="NikoshBAN" pitchFamily="2" charset="0"/>
              </a:rPr>
              <a:t>এ ছবিটি </a:t>
            </a:r>
            <a:r>
              <a:rPr lang="bn-IN" sz="2000" b="1" dirty="0">
                <a:solidFill>
                  <a:srgbClr val="993366"/>
                </a:solidFill>
                <a:latin typeface="NikoshBAN"/>
                <a:cs typeface="NikoshBAN" pitchFamily="2" charset="0"/>
              </a:rPr>
              <a:t>মনোযোগ সহকারে দেখে বলতো এখানে কি হচ্ছে?   </a:t>
            </a:r>
            <a:endParaRPr lang="en-US" sz="2000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0111" y="1283104"/>
            <a:ext cx="907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C00000"/>
                </a:solidFill>
                <a:latin typeface="NikoshBAN"/>
                <a:cs typeface="NikoshBAN" pitchFamily="2" charset="0"/>
              </a:rPr>
              <a:t>শিখনফলঃ</a:t>
            </a:r>
            <a:r>
              <a:rPr lang="bn-IN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bn-IN" b="1" dirty="0" smtClean="0">
                <a:latin typeface="NikoshBAN"/>
                <a:cs typeface="NikoshBAN" pitchFamily="2" charset="0"/>
              </a:rPr>
              <a:t>৯.১.১ বায়ু বাহিত রোগসমুহের  প্রতিরোধ</a:t>
            </a:r>
            <a:r>
              <a:rPr lang="en-US" b="1" dirty="0" smtClean="0"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/>
                <a:cs typeface="NikoshBAN" pitchFamily="2" charset="0"/>
              </a:rPr>
              <a:t>সম্পর্কে</a:t>
            </a:r>
            <a:r>
              <a:rPr lang="en-US" b="1" dirty="0" smtClean="0">
                <a:latin typeface="NikoshBAN"/>
                <a:cs typeface="NikoshBAN" pitchFamily="2" charset="0"/>
              </a:rPr>
              <a:t> </a:t>
            </a:r>
            <a:r>
              <a:rPr lang="bn-IN" b="1" dirty="0" smtClean="0">
                <a:latin typeface="NikoshBAN"/>
                <a:cs typeface="NikoshBAN" pitchFamily="2" charset="0"/>
              </a:rPr>
              <a:t>  বলতে </a:t>
            </a:r>
            <a:r>
              <a:rPr lang="bn-IN" b="1" dirty="0">
                <a:latin typeface="NikoshBAN"/>
                <a:cs typeface="NikoshBAN" pitchFamily="2" charset="0"/>
              </a:rPr>
              <a:t>পারবে</a:t>
            </a:r>
            <a:r>
              <a:rPr lang="bn-IN" b="1" dirty="0" smtClean="0">
                <a:latin typeface="NikoshBAN"/>
                <a:cs typeface="NikoshBAN" pitchFamily="2" charset="0"/>
              </a:rPr>
              <a:t>।</a:t>
            </a:r>
            <a:endParaRPr lang="en-US" b="1" dirty="0" smtClean="0">
              <a:latin typeface="NikoshBAN"/>
              <a:cs typeface="NikoshBAN" pitchFamily="2" charset="0"/>
            </a:endParaRPr>
          </a:p>
          <a:p>
            <a:pPr algn="ctr"/>
            <a:r>
              <a:rPr lang="bn-IN" b="1" dirty="0" smtClean="0">
                <a:latin typeface="NikoshBAN"/>
                <a:cs typeface="NikoshBAN" pitchFamily="2" charset="0"/>
              </a:rPr>
              <a:t>৯.১.</a:t>
            </a:r>
            <a:r>
              <a:rPr lang="en-US" b="1" dirty="0" smtClean="0">
                <a:latin typeface="NikoshBAN"/>
                <a:cs typeface="NikoshBAN" pitchFamily="2" charset="0"/>
              </a:rPr>
              <a:t>২</a:t>
            </a:r>
            <a:r>
              <a:rPr lang="bn-IN" b="1" dirty="0" smtClean="0">
                <a:latin typeface="NikoshBAN"/>
                <a:cs typeface="NikoshBAN" pitchFamily="2" charset="0"/>
              </a:rPr>
              <a:t> </a:t>
            </a:r>
            <a:r>
              <a:rPr lang="bn-IN" b="1" dirty="0">
                <a:latin typeface="NikoshBAN"/>
                <a:cs typeface="NikoshBAN" pitchFamily="2" charset="0"/>
              </a:rPr>
              <a:t>বায়ু বাহিত রোগসমুহের  </a:t>
            </a:r>
            <a:r>
              <a:rPr lang="bn-IN" b="1" dirty="0" smtClean="0">
                <a:latin typeface="NikoshBAN"/>
                <a:cs typeface="NikoshBAN" pitchFamily="2" charset="0"/>
              </a:rPr>
              <a:t>প্রতি</a:t>
            </a:r>
            <a:r>
              <a:rPr lang="en-US" b="1" dirty="0" err="1" smtClean="0">
                <a:latin typeface="NikoshBAN"/>
                <a:cs typeface="NikoshBAN" pitchFamily="2" charset="0"/>
              </a:rPr>
              <a:t>কার</a:t>
            </a:r>
            <a:r>
              <a:rPr lang="bn-IN" b="1" dirty="0" smtClean="0">
                <a:latin typeface="NikoshBAN"/>
                <a:cs typeface="NikoshBAN" pitchFamily="2" charset="0"/>
              </a:rPr>
              <a:t> </a:t>
            </a:r>
            <a:r>
              <a:rPr lang="bn-IN" b="1" dirty="0">
                <a:latin typeface="NikoshBAN"/>
                <a:cs typeface="NikoshBAN" pitchFamily="2" charset="0"/>
              </a:rPr>
              <a:t>বলতে পারবে।   </a:t>
            </a:r>
            <a:endParaRPr lang="bn-IN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1" animBg="1"/>
      <p:bldP spid="15" grpId="0"/>
      <p:bldP spid="15" grpId="1"/>
      <p:bldP spid="1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-1198647" y="7613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39370" y="607701"/>
            <a:ext cx="5814204" cy="2942953"/>
            <a:chOff x="1169233" y="999786"/>
            <a:chExt cx="10190064" cy="4858428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"/>
            <a:stretch/>
          </p:blipFill>
          <p:spPr>
            <a:xfrm>
              <a:off x="1169233" y="999786"/>
              <a:ext cx="10190064" cy="4858428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233" y="5336498"/>
              <a:ext cx="359764" cy="467364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7254" y="5336498"/>
              <a:ext cx="510418" cy="35646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849620" y="3510526"/>
            <a:ext cx="664773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বাড়ির আশেপাশে পানি জমতে পারে এমন আবর্জনা যেমন- কৌটা,</a:t>
            </a:r>
          </a:p>
          <a:p>
            <a:r>
              <a:rPr lang="bn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টায়ার, ফুলের টব ইত্যাদি ইত্যাদি পরিষ্কার রাখতে হবে। কারণ </a:t>
            </a:r>
          </a:p>
          <a:p>
            <a:r>
              <a:rPr lang="bn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এখানে জমে থাকা পানিতে ডেঙ্গু এবং ম্যালেরিয়া রোগের বাহক মশা</a:t>
            </a:r>
            <a:endParaRPr lang="en-US" sz="24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ডিম পাড়ে।   </a:t>
            </a:r>
            <a:r>
              <a:rPr lang="bn-BD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3" t="15841" r="9969" b="24354"/>
          <a:stretch/>
        </p:blipFill>
        <p:spPr>
          <a:xfrm>
            <a:off x="9593704" y="5171608"/>
            <a:ext cx="2458388" cy="16863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49620" y="5069328"/>
            <a:ext cx="3744085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প্রয়োজনীয় টিকা নিয়ে এবং আস্বাস্থ্যকর</a:t>
            </a:r>
            <a:endParaRPr lang="en-US" sz="24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খাবার পরিহার করে আমরা রোগ মুক্ত </a:t>
            </a:r>
            <a:endParaRPr lang="en-US" sz="24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থাকতে পারি।  </a:t>
            </a:r>
            <a:endParaRPr lang="en-GB" sz="2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4"/>
          <a:stretch/>
        </p:blipFill>
        <p:spPr>
          <a:xfrm>
            <a:off x="69009" y="0"/>
            <a:ext cx="12145994" cy="6758162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1608" y="151347"/>
            <a:ext cx="8700796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আমরা</a:t>
            </a:r>
            <a:r>
              <a:rPr lang="bn-IN" sz="2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সংক্রামক </a:t>
            </a:r>
            <a:r>
              <a:rPr lang="bn-IN" sz="2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রোগ</a:t>
            </a:r>
            <a:r>
              <a:rPr lang="en-US" sz="2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প্রতি</a:t>
            </a:r>
            <a:r>
              <a:rPr lang="bn-IN" sz="2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রোধে কী কী উপায় অবলম্বন করতে পারি? </a:t>
            </a:r>
            <a:r>
              <a:rPr lang="en-US" sz="2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endParaRPr lang="en-GB" sz="2000" b="1" dirty="0">
              <a:solidFill>
                <a:srgbClr val="0000CC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453CB0-B448-4F31-B732-9B9AE52D2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E4453CB0-B448-4F31-B732-9B9AE52D2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E4453CB0-B448-4F31-B732-9B9AE52D2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E4453CB0-B448-4F31-B732-9B9AE52D2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2ED05-2778-45CA-9A7E-ECF22602A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1D02ED05-2778-45CA-9A7E-ECF22602A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1D02ED05-2778-45CA-9A7E-ECF22602A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1D02ED05-2778-45CA-9A7E-ECF22602A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693FF-442E-4804-859A-DE0A0382F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graphicEl>
                                              <a:dgm id="{F73693FF-442E-4804-859A-DE0A0382F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graphicEl>
                                              <a:dgm id="{F73693FF-442E-4804-859A-DE0A0382F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F73693FF-442E-4804-859A-DE0A0382F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E84E32-B9B9-4DDA-AB25-1065DE9A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graphicEl>
                                              <a:dgm id="{54E84E32-B9B9-4DDA-AB25-1065DE9A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>
                                            <p:graphicEl>
                                              <a:dgm id="{54E84E32-B9B9-4DDA-AB25-1065DE9A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">
                                            <p:graphicEl>
                                              <a:dgm id="{54E84E32-B9B9-4DDA-AB25-1065DE9A5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20AD9E-B812-473F-8E35-E4A8CFD9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>
                                            <p:graphicEl>
                                              <a:dgm id="{1420AD9E-B812-473F-8E35-E4A8CFD9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">
                                            <p:graphicEl>
                                              <a:dgm id="{1420AD9E-B812-473F-8E35-E4A8CFD9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">
                                            <p:graphicEl>
                                              <a:dgm id="{1420AD9E-B812-473F-8E35-E4A8CFD9B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81F28E-81EE-4102-BE7B-DCFC405B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>
                                            <p:graphicEl>
                                              <a:dgm id="{D381F28E-81EE-4102-BE7B-DCFC405B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>
                                            <p:graphicEl>
                                              <a:dgm id="{D381F28E-81EE-4102-BE7B-DCFC405B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">
                                            <p:graphicEl>
                                              <a:dgm id="{D381F28E-81EE-4102-BE7B-DCFC405BF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B67C42-87E6-46C5-A69B-F778E9544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>
                                            <p:graphicEl>
                                              <a:dgm id="{C6B67C42-87E6-46C5-A69B-F778E9544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">
                                            <p:graphicEl>
                                              <a:dgm id="{C6B67C42-87E6-46C5-A69B-F778E9544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">
                                            <p:graphicEl>
                                              <a:dgm id="{C6B67C42-87E6-46C5-A69B-F778E9544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6CA886-0B6F-4AA9-86EC-8AAE7349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">
                                            <p:graphicEl>
                                              <a:dgm id="{DB6CA886-0B6F-4AA9-86EC-8AAE7349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>
                                            <p:graphicEl>
                                              <a:dgm id="{DB6CA886-0B6F-4AA9-86EC-8AAE7349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">
                                            <p:graphicEl>
                                              <a:dgm id="{DB6CA886-0B6F-4AA9-86EC-8AAE7349C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1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4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741617" y="6585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226" y="198457"/>
            <a:ext cx="10124862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/>
                <a:cs typeface="NikoshBAN" pitchFamily="2" charset="0"/>
              </a:rPr>
              <a:t>আমরা</a:t>
            </a:r>
            <a:r>
              <a:rPr lang="bn-IN" sz="2000" b="1" dirty="0">
                <a:latin typeface="NikoshBAN"/>
                <a:cs typeface="NikoshBAN" pitchFamily="2" charset="0"/>
              </a:rPr>
              <a:t> </a:t>
            </a:r>
            <a:r>
              <a:rPr lang="en-US" sz="2000" b="1" dirty="0">
                <a:latin typeface="NikoshBAN"/>
                <a:cs typeface="NikoshBAN" pitchFamily="2" charset="0"/>
              </a:rPr>
              <a:t>সংক্রামক </a:t>
            </a:r>
            <a:r>
              <a:rPr lang="bn-IN" sz="2000" b="1" dirty="0">
                <a:latin typeface="NikoshBAN"/>
                <a:cs typeface="NikoshBAN" pitchFamily="2" charset="0"/>
              </a:rPr>
              <a:t>রোগ</a:t>
            </a:r>
            <a:r>
              <a:rPr lang="en-US" sz="2000" b="1" dirty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প্রতি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কারে </a:t>
            </a:r>
            <a:r>
              <a:rPr lang="bn-IN" sz="2000" b="1" dirty="0">
                <a:latin typeface="NikoshBAN"/>
                <a:cs typeface="NikoshBAN" pitchFamily="2" charset="0"/>
              </a:rPr>
              <a:t>কী কী উপায় অবলম্বন করতে পারি? </a:t>
            </a:r>
            <a:r>
              <a:rPr lang="en-US" sz="2000" b="1" dirty="0">
                <a:latin typeface="NikoshBAN"/>
                <a:cs typeface="NikoshBAN" pitchFamily="2" charset="0"/>
              </a:rPr>
              <a:t> </a:t>
            </a:r>
            <a:r>
              <a:rPr lang="bn-IN" sz="2000" b="1" dirty="0">
                <a:latin typeface="NikoshBAN"/>
                <a:cs typeface="NikoshBAN" pitchFamily="2" charset="0"/>
              </a:rPr>
              <a:t> </a:t>
            </a:r>
            <a:endParaRPr lang="en-GB" sz="2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2259" y="6197174"/>
            <a:ext cx="870079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জ্বর, বমি ও ভীষন মাথা ব্যাথা হয় তাহলে অবশ্যই ডাক্তার দেখাতে হবে। </a:t>
            </a:r>
            <a:r>
              <a:rPr lang="en-US" sz="28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B67C42-87E6-46C5-A69B-F778E9544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C6B67C42-87E6-46C5-A69B-F778E9544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graphicEl>
                                              <a:dgm id="{C6B67C42-87E6-46C5-A69B-F778E9544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graphicEl>
                                              <a:dgm id="{C6B67C42-87E6-46C5-A69B-F778E9544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6CA886-0B6F-4AA9-86EC-8AAE7349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graphicEl>
                                              <a:dgm id="{DB6CA886-0B6F-4AA9-86EC-8AAE7349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graphicEl>
                                              <a:dgm id="{DB6CA886-0B6F-4AA9-86EC-8AAE7349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DB6CA886-0B6F-4AA9-86EC-8AAE7349C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2" r="408" b="1064"/>
          <a:stretch/>
        </p:blipFill>
        <p:spPr>
          <a:xfrm>
            <a:off x="6913418" y="871575"/>
            <a:ext cx="4973781" cy="2816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801" y="871575"/>
            <a:ext cx="6907425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/>
                <a:cs typeface="SutonnyOMJ" panose="01010600010101010101" pitchFamily="2" charset="0"/>
              </a:rPr>
              <a:t> </a:t>
            </a:r>
            <a:r>
              <a:rPr lang="en-US" sz="2000" b="1" dirty="0">
                <a:solidFill>
                  <a:srgbClr val="FF3399"/>
                </a:solidFill>
                <a:latin typeface="NikoshBAN" panose="02000000000000000000"/>
                <a:cs typeface="NikoshBAN" panose="02000000000000000000" pitchFamily="2" charset="0"/>
              </a:rPr>
              <a:t>আলোচনাঃ </a:t>
            </a:r>
            <a:r>
              <a:rPr lang="bn-IN" sz="20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endParaRPr lang="bn-IN" sz="2000" b="1" dirty="0" smtClean="0">
              <a:latin typeface="NikoshBAN" panose="02000000000000000000"/>
              <a:cs typeface="SutonnyOMJ" panose="01010600010101010101" pitchFamily="2" charset="0"/>
            </a:endParaRP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রোগ 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প্রতিরোধে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আমরা কী করতে পারি? </a:t>
            </a:r>
            <a:endParaRPr lang="bn-IN" sz="2000" b="1" dirty="0" smtClean="0">
              <a:latin typeface="NikoshBAN" panose="02000000000000000000"/>
              <a:cs typeface="SutonnyOMJ" panose="01010600010101010101" pitchFamily="2" charset="0"/>
            </a:endParaRPr>
          </a:p>
          <a:p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১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.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ডান পাশের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ছকের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মত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ছক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তৈরি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করি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 smtClean="0">
              <a:latin typeface="NikoshBAN" panose="02000000000000000000"/>
              <a:cs typeface="SutonnyOMJ" panose="01010600010101010101" pitchFamily="2" charset="0"/>
            </a:endParaRP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২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.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রোগ প্রতিরোধে আমাদের কী করণীয় আছে একটি 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তার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তালিকা তৈরি করি?</a:t>
            </a:r>
          </a:p>
          <a:p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৩. সহপাঠীদের সাথে আলোচনা ক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রে কাজটি সম্পন্ন করি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691" y="-52943"/>
            <a:ext cx="1154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65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76" y="3807502"/>
            <a:ext cx="239843" cy="69163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4970" y="0"/>
            <a:ext cx="12114051" cy="6928075"/>
            <a:chOff x="44970" y="0"/>
            <a:chExt cx="12114051" cy="6928075"/>
          </a:xfrm>
        </p:grpSpPr>
        <p:grpSp>
          <p:nvGrpSpPr>
            <p:cNvPr id="11" name="Group 10"/>
            <p:cNvGrpSpPr/>
            <p:nvPr/>
          </p:nvGrpSpPr>
          <p:grpSpPr>
            <a:xfrm>
              <a:off x="44970" y="0"/>
              <a:ext cx="9070276" cy="6858000"/>
              <a:chOff x="-61272" y="-1"/>
              <a:chExt cx="9175907" cy="6858001"/>
            </a:xfrm>
          </p:grpSpPr>
          <p:pic>
            <p:nvPicPr>
              <p:cNvPr id="3" name="Picture 2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777" y="4205623"/>
                <a:ext cx="9129798" cy="2652377"/>
              </a:xfrm>
              <a:prstGeom prst="rect">
                <a:avLst/>
              </a:prstGeom>
            </p:spPr>
          </p:pic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776" y="734517"/>
                <a:ext cx="9130411" cy="3477719"/>
              </a:xfrm>
              <a:prstGeom prst="rect">
                <a:avLst/>
              </a:prstGeom>
            </p:spPr>
          </p:pic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1882" y="-1"/>
                <a:ext cx="4361512" cy="1028033"/>
              </a:xfrm>
              <a:prstGeom prst="rect">
                <a:avLst/>
              </a:prstGeom>
            </p:spPr>
          </p:pic>
          <p:pic>
            <p:nvPicPr>
              <p:cNvPr id="7" name="Picture 6" descr="Adobe Flash Player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40" t="44970" r="18484" b="46038"/>
              <a:stretch/>
            </p:blipFill>
            <p:spPr>
              <a:xfrm>
                <a:off x="-30942" y="0"/>
                <a:ext cx="6336670" cy="734518"/>
              </a:xfrm>
              <a:prstGeom prst="rect">
                <a:avLst/>
              </a:prstGeom>
            </p:spPr>
          </p:pic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4176" y="3995761"/>
                <a:ext cx="239843" cy="691635"/>
              </a:xfrm>
              <a:prstGeom prst="rect">
                <a:avLst/>
              </a:prstGeom>
            </p:spPr>
          </p:pic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1272" y="3859805"/>
                <a:ext cx="148717" cy="691635"/>
              </a:xfrm>
              <a:prstGeom prst="rect">
                <a:avLst/>
              </a:prstGeom>
            </p:spPr>
          </p:pic>
        </p:grpSp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163" y="97263"/>
              <a:ext cx="3047267" cy="6830812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6997" y="1028033"/>
              <a:ext cx="2940294" cy="2104912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588" y="4327441"/>
              <a:ext cx="2966433" cy="2102262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5" r="51782" b="23120"/>
            <a:stretch/>
          </p:blipFill>
          <p:spPr>
            <a:xfrm>
              <a:off x="9146997" y="3109924"/>
              <a:ext cx="2966433" cy="323206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3" t="18531" r="-307" b="25805"/>
            <a:stretch/>
          </p:blipFill>
          <p:spPr>
            <a:xfrm>
              <a:off x="9146997" y="6482367"/>
              <a:ext cx="3012024" cy="299327"/>
            </a:xfrm>
            <a:prstGeom prst="rect">
              <a:avLst/>
            </a:prstGeom>
          </p:spPr>
        </p:pic>
      </p:grp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" y="87165"/>
            <a:ext cx="6332813" cy="647351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2" y="734516"/>
            <a:ext cx="3449507" cy="359766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2" y="1168183"/>
            <a:ext cx="8923816" cy="3916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6" y="1500942"/>
            <a:ext cx="8923816" cy="417799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2" y="1905676"/>
            <a:ext cx="8923816" cy="391675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4" y="2251113"/>
            <a:ext cx="8923816" cy="444359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" y="2667284"/>
            <a:ext cx="8923816" cy="391675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1" y="3065405"/>
            <a:ext cx="8999661" cy="340020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3" y="3401802"/>
            <a:ext cx="8923816" cy="391675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" y="3835535"/>
            <a:ext cx="8784235" cy="391675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4" y="4279590"/>
            <a:ext cx="3449507" cy="359766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8" y="4744153"/>
            <a:ext cx="8784235" cy="391675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" y="5153967"/>
            <a:ext cx="8919606" cy="430284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4" y="5558483"/>
            <a:ext cx="8784235" cy="453729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1" y="6032683"/>
            <a:ext cx="8089529" cy="391675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" y="6386764"/>
            <a:ext cx="6242871" cy="391675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79" y="971015"/>
            <a:ext cx="3089732" cy="2549586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80" y="4218682"/>
            <a:ext cx="3089732" cy="2549586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34" y="85254"/>
            <a:ext cx="4968313" cy="6658446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/>
          <a:stretch/>
        </p:blipFill>
        <p:spPr>
          <a:xfrm>
            <a:off x="3522688" y="9118"/>
            <a:ext cx="4963759" cy="6751951"/>
          </a:xfrm>
          <a:prstGeom prst="rect">
            <a:avLst/>
          </a:prstGeom>
        </p:spPr>
      </p:pic>
      <p:sp>
        <p:nvSpPr>
          <p:cNvPr id="45" name="Snip Diagonal Corner Rectangle 44"/>
          <p:cNvSpPr/>
          <p:nvPr/>
        </p:nvSpPr>
        <p:spPr>
          <a:xfrm>
            <a:off x="8470131" y="903806"/>
            <a:ext cx="3517406" cy="3307614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নম্বর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৪৮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খুলে নির্ধারিত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পাঠ্যাংশটুকুর লাইনের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নিচে আঙ্গুল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রেখে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 আমার পড়াটা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মিলিয়ে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নাও।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en-US" sz="20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6" name="Frame 4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Snip Diagonal Corner Rectangle 41"/>
          <p:cNvSpPr/>
          <p:nvPr/>
        </p:nvSpPr>
        <p:spPr>
          <a:xfrm>
            <a:off x="3526371" y="6430971"/>
            <a:ext cx="5247351" cy="506209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3678771" y="6583371"/>
            <a:ext cx="5247351" cy="506209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70768 0.02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1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000"/>
                            </p:stCondLst>
                            <p:childTnLst>
                              <p:par>
                                <p:cTn id="7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0"/>
                            </p:stCondLst>
                            <p:childTnLst>
                              <p:par>
                                <p:cTn id="8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8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0"/>
                            </p:stCondLst>
                            <p:childTnLst>
                              <p:par>
                                <p:cTn id="9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0"/>
                            </p:stCondLst>
                            <p:childTnLst>
                              <p:par>
                                <p:cTn id="9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0"/>
                            </p:stCondLst>
                            <p:childTnLst>
                              <p:par>
                                <p:cTn id="9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0"/>
                            </p:stCondLst>
                            <p:childTnLst>
                              <p:par>
                                <p:cTn id="11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0"/>
                            </p:stCondLst>
                            <p:childTnLst>
                              <p:par>
                                <p:cTn id="11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0"/>
                            </p:stCondLst>
                            <p:childTnLst>
                              <p:par>
                                <p:cTn id="1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8000"/>
                            </p:stCondLst>
                            <p:childTnLst>
                              <p:par>
                                <p:cTn id="12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3000"/>
                            </p:stCondLst>
                            <p:childTnLst>
                              <p:par>
                                <p:cTn id="12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8000"/>
                            </p:stCondLst>
                            <p:childTnLst>
                              <p:par>
                                <p:cTn id="1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3000"/>
                            </p:stCondLst>
                            <p:childTnLst>
                              <p:par>
                                <p:cTn id="13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8000"/>
                            </p:stCondLst>
                            <p:childTnLst>
                              <p:par>
                                <p:cTn id="14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1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 uiExpand="1" build="allAtOnce"/>
      <p:bldP spid="42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2" r="408" b="1064"/>
          <a:stretch/>
        </p:blipFill>
        <p:spPr>
          <a:xfrm>
            <a:off x="7024255" y="910562"/>
            <a:ext cx="4973781" cy="3136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92" y="910562"/>
            <a:ext cx="6889663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>
                <a:solidFill>
                  <a:srgbClr val="FF3399"/>
                </a:solidFill>
                <a:latin typeface="NikoshBAN" panose="02000000000000000000"/>
                <a:cs typeface="NikoshBAN" panose="02000000000000000000" pitchFamily="2" charset="0"/>
              </a:rPr>
              <a:t>আলোচনাঃ </a:t>
            </a:r>
            <a:r>
              <a:rPr lang="bn-IN" sz="20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endParaRPr lang="bn-IN" sz="2000" b="1" dirty="0">
              <a:latin typeface="NikoshBAN" panose="02000000000000000000"/>
              <a:cs typeface="SutonnyOMJ" panose="01010600010101010101" pitchFamily="2" charset="0"/>
            </a:endParaRPr>
          </a:p>
          <a:p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রোগ প্রতিরোধে আমরা কী করতে পারি? </a:t>
            </a:r>
            <a:endParaRPr lang="bn-IN" sz="2000" b="1" dirty="0">
              <a:latin typeface="NikoshBAN" panose="02000000000000000000"/>
              <a:cs typeface="SutonnyOMJ" panose="01010600010101010101" pitchFamily="2" charset="0"/>
            </a:endParaRPr>
          </a:p>
          <a:p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১.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ডান 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পাশের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ছকের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মত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ছক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তৈরি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করি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>
              <a:latin typeface="NikoshBAN" panose="02000000000000000000"/>
              <a:cs typeface="SutonnyOMJ" panose="01010600010101010101" pitchFamily="2" charset="0"/>
            </a:endParaRP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২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. 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রোগ প্রতিরোধে আমাদের কী করণীয় আছে একটি </a:t>
            </a:r>
            <a:endParaRPr lang="bn-IN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তার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তালিকা তৈরি করি?</a:t>
            </a:r>
          </a:p>
          <a:p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৩. সহপাঠীদের সাথে আলোচনা ক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রে কাজটি সম্পন্ন করি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691" y="-52943"/>
            <a:ext cx="1154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5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5202</TotalTime>
  <Words>716</Words>
  <Application>Microsoft Office PowerPoint</Application>
  <PresentationFormat>Widescreen</PresentationFormat>
  <Paragraphs>131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1672</cp:revision>
  <dcterms:created xsi:type="dcterms:W3CDTF">2018-07-19T12:13:56Z</dcterms:created>
  <dcterms:modified xsi:type="dcterms:W3CDTF">2020-04-22T07:00:22Z</dcterms:modified>
</cp:coreProperties>
</file>