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59" r:id="rId3"/>
    <p:sldId id="260" r:id="rId4"/>
    <p:sldId id="261" r:id="rId5"/>
    <p:sldId id="271" r:id="rId6"/>
    <p:sldId id="257" r:id="rId7"/>
    <p:sldId id="256" r:id="rId8"/>
    <p:sldId id="258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68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B51E93-47BE-46B6-BC2A-5A8BB755390D}">
          <p14:sldIdLst>
            <p14:sldId id="262"/>
            <p14:sldId id="259"/>
            <p14:sldId id="260"/>
            <p14:sldId id="261"/>
            <p14:sldId id="271"/>
            <p14:sldId id="257"/>
            <p14:sldId id="256"/>
            <p14:sldId id="258"/>
            <p14:sldId id="264"/>
            <p14:sldId id="265"/>
            <p14:sldId id="266"/>
            <p14:sldId id="267"/>
            <p14:sldId id="269"/>
            <p14:sldId id="270"/>
            <p14:sldId id="272"/>
            <p14:sldId id="268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6E014-5B78-47F7-9D36-59050AF1ADE3}" type="datetimeFigureOut">
              <a:rPr lang="en-US" smtClean="0"/>
              <a:t>22-Apr-20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F6F24-B452-4CED-8295-063F18283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5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F6F24-B452-4CED-8295-063F18283A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0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61A0D-5851-40FA-B820-55303345A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7E3AD-38E6-4C78-A064-B3B0DFECC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65BAA-C6D7-48C8-82A8-6529C6A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A7D-D626-47B3-AE09-B1459DDDFFC2}" type="datetime1">
              <a:rPr lang="en-US" smtClean="0"/>
              <a:t>22-Apr-20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0463A-B4B0-46D1-AA8B-3776E959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A9DFF-F728-444C-B075-5A4E07E0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E4-159D-4C78-9DE6-B07DD9BB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23CB6-F35C-45D6-B01A-CE952681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0ED6A-AF89-4542-8CDB-66E48ECD9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45714-3035-4C40-BD44-D7E5ABFE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76A9-C555-4CD6-9C6D-F0FD6B53EAAA}" type="datetime1">
              <a:rPr lang="en-US" smtClean="0"/>
              <a:t>22-Apr-20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CEFC3-B52E-4D43-AA86-BDB8A252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85D55-1128-4F0D-BD2B-9C3FF9B6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E4-159D-4C78-9DE6-B07DD9BB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0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8F7A74-4A87-4F75-B900-A5655F6F4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20C6B-6F16-4BB4-B9FD-9B05E588A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B1DF4-8ABC-4803-A9D9-5D0F9BBB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B166-3DA5-4F40-9184-F06C50A228B2}" type="datetime1">
              <a:rPr lang="en-US" smtClean="0"/>
              <a:t>22-Apr-20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3B054-77BB-4DDF-8DD8-DDE0C53C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7F3BC-35BB-40EF-AD7B-62D84544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E4-159D-4C78-9DE6-B07DD9BB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1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F027B-35AC-4D7C-9506-60486344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538C0-88A1-4582-A833-DA3D3CBA1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30551-92C4-47EA-A1A6-2BA945492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E554-E275-4002-8922-33BF32FDD828}" type="datetime1">
              <a:rPr lang="en-US" smtClean="0"/>
              <a:t>22-Apr-20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A652D-056E-473B-A7EC-1E193B44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0F160-2561-4357-95E4-B45B1DC2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E4-159D-4C78-9DE6-B07DD9BB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5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A1AE-9465-43EA-B76F-46212645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7B665-B79F-4E01-9671-7CB6A90CA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B77B9-60FB-4C32-945A-A028BE2D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86D-2625-4542-95F6-AE017E5DD825}" type="datetime1">
              <a:rPr lang="en-US" smtClean="0"/>
              <a:t>22-Apr-20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2F70C-FB2D-490E-85CC-FD1BCCDC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6178C-E1FE-40A7-896F-F0D9FD22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E4-159D-4C78-9DE6-B07DD9BB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4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9AA2-A2A5-44EF-B219-B2A40F84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97F68-73E0-4EE8-A11F-14F03E42E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2E298-5B65-4E30-8F1F-B59A4F287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CE8D5-84C4-44C2-9C5D-2465A5F7D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8EEE-BE28-4A07-8477-E11BF4BD84AC}" type="datetime1">
              <a:rPr lang="en-US" smtClean="0"/>
              <a:t>22-Apr-20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CA2E6-1138-452A-B669-79D43EBA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BC4D8-AEFE-47D1-A0AA-F94AD7F3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E4-159D-4C78-9DE6-B07DD9BB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4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9DC7-E60B-4165-844C-0EF3BC36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9F5C4-68CB-46A5-BF3B-41B5AB514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178EA-8FB1-4D64-B04D-10CC4317C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F077F-FAA7-48AC-8CFB-A22B6C642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3B986-29FC-46E9-A708-55C3D5B71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D0D823-4B6A-455B-B812-2134AD45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8953-3E20-4CFA-97E1-03892A2D084A}" type="datetime1">
              <a:rPr lang="en-US" smtClean="0"/>
              <a:t>22-Apr-20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2A2008-81BC-402D-A09C-80BB8FEA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EFBC0-FB73-43AA-9014-8DAE9179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E4-159D-4C78-9DE6-B07DD9BB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5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AB40-1776-482C-B8FD-E4E75991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E4060-F2E4-4CA1-9EDF-02B5BFC7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6556-2CF8-4417-95EE-E08DCE7E92E8}" type="datetime1">
              <a:rPr lang="en-US" smtClean="0"/>
              <a:t>22-Apr-20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A88CC-8650-49D3-998A-9EF37CD4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A858F-F8AB-4F71-AB69-E5D57002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E4-159D-4C78-9DE6-B07DD9BB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7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E63E2-2EAE-4511-9E43-15F35BC0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DCFF-702E-471A-8F76-76046072DBD1}" type="datetime1">
              <a:rPr lang="en-US" smtClean="0"/>
              <a:t>22-Apr-20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4D3A3-922D-4EDE-B370-B9BA3B21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6051B-CD40-4055-AF63-B5302686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E4-159D-4C78-9DE6-B07DD9BB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4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B743-B747-49F1-A327-35F330A1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F0F29-E67C-42B8-AAAE-D4D34207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C7112-8333-4A9C-8114-E33BE296F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DA105-EFCE-4F3E-B582-AA62CF02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A0F8-0730-4713-94BD-24AE3F92884A}" type="datetime1">
              <a:rPr lang="en-US" smtClean="0"/>
              <a:t>22-Apr-20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E46C1-E339-4D7D-AD0D-8B688561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11EF3-33AC-46A8-9BC4-D3057ACF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E4-159D-4C78-9DE6-B07DD9BB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0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761C-5DA3-4A34-97DE-43A0363D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94739B-0EA7-4D17-A475-E970DA192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54A41-0BF1-4DC1-A355-75729AB17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29CDD-34C9-4407-AD65-ADC9EC56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A510-226C-4ECF-96F4-9EB3B27C577F}" type="datetime1">
              <a:rPr lang="en-US" smtClean="0"/>
              <a:t>22-Apr-20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C346-69F2-4221-A369-960CE8BD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34064-4895-4B7C-A8D5-639CAEAC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91E4-159D-4C78-9DE6-B07DD9BB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7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2D2DC5-9D80-4400-B374-C654387F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6541D-6E55-423F-85EB-9BECF1EAB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B3F06-CF91-4F5A-8B27-898D5334A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832E-888D-45C1-BA61-D80FECCFD186}" type="datetime1">
              <a:rPr lang="en-US" smtClean="0"/>
              <a:t>22-Apr-20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7D3B3-4147-4D71-BC47-67D7254DC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kalamborpur  gps jagannathpur,sunamgonj.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D0500-B530-4CED-88CF-2A3884202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91E4-159D-4C78-9DE6-B07DD9BB8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6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DC2A1-4C83-47E4-BB25-600B482F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68740-8117-4D96-A687-96EFFC75332E}" type="datetime1">
              <a:rPr lang="en-US" sz="180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22-Apr-20</a:t>
            </a:fld>
            <a:endParaRPr lang="en-US" sz="18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B3A13D-7324-49A5-8816-EB136406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56760" cy="501650"/>
          </a:xfrm>
        </p:spPr>
        <p:txBody>
          <a:bodyPr/>
          <a:lstStyle/>
          <a:p>
            <a:r>
              <a:rPr lang="en-US" sz="160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kalamborpur  gps jagannathpur,sunamgonj.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18D4AE-5CBE-486D-8B9E-889A90DD636D}"/>
              </a:ext>
            </a:extLst>
          </p:cNvPr>
          <p:cNvGrpSpPr/>
          <p:nvPr/>
        </p:nvGrpSpPr>
        <p:grpSpPr>
          <a:xfrm>
            <a:off x="1181686" y="253217"/>
            <a:ext cx="9889587" cy="5809959"/>
            <a:chOff x="886265" y="281352"/>
            <a:chExt cx="9889587" cy="580995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D74B828-9579-4D54-BB71-C80C8CE18528}"/>
                </a:ext>
              </a:extLst>
            </p:cNvPr>
            <p:cNvSpPr/>
            <p:nvPr/>
          </p:nvSpPr>
          <p:spPr>
            <a:xfrm>
              <a:off x="886265" y="281352"/>
              <a:ext cx="9889587" cy="5809959"/>
            </a:xfrm>
            <a:prstGeom prst="ellipse">
              <a:avLst/>
            </a:prstGeom>
            <a:solidFill>
              <a:srgbClr val="7030A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CB9BDA-CAFA-4D8E-9D25-C17FE8FCA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102" y="1329030"/>
              <a:ext cx="7236502" cy="367906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5AFAE7F1-30F7-457B-9F8A-B50DE2FF54DD}"/>
                </a:ext>
              </a:extLst>
            </p:cNvPr>
            <p:cNvSpPr/>
            <p:nvPr/>
          </p:nvSpPr>
          <p:spPr>
            <a:xfrm>
              <a:off x="3235570" y="351693"/>
              <a:ext cx="5261317" cy="4754880"/>
            </a:xfrm>
            <a:prstGeom prst="star5">
              <a:avLst>
                <a:gd name="adj" fmla="val 3041"/>
                <a:gd name="hf" fmla="val 105146"/>
                <a:gd name="vf" fmla="val 110557"/>
              </a:avLst>
            </a:prstGeom>
            <a:solidFill>
              <a:schemeClr val="bg2"/>
            </a:solidFill>
            <a:ln>
              <a:solidFill>
                <a:srgbClr val="C0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47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BE8AD1-1154-47EA-A7AE-31DD54B4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1DB9-FEEA-4C54-955A-89E4CA488832}" type="datetime1">
              <a:rPr lang="en-US" smtClean="0"/>
              <a:t>22-Apr-20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D4EAF-F8FE-4975-A9BF-2E22EACC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7065BC-E07E-41BE-B73B-21F9C28CAC38}"/>
              </a:ext>
            </a:extLst>
          </p:cNvPr>
          <p:cNvSpPr/>
          <p:nvPr/>
        </p:nvSpPr>
        <p:spPr>
          <a:xfrm>
            <a:off x="1730326" y="154743"/>
            <a:ext cx="8539089" cy="1181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</a:rPr>
              <a:t> </a:t>
            </a:r>
            <a:r>
              <a:rPr lang="bn-IN" sz="40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চলো আরেকটি ছবি দেখি</a:t>
            </a:r>
            <a:endParaRPr lang="en-US" sz="4000" u="sng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39A3C-C08A-425A-8110-3824FE748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51" y="1602603"/>
            <a:ext cx="6334394" cy="4495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8BC3BA-B142-48B4-BF29-168A4E1FB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1615574"/>
            <a:ext cx="4291914" cy="44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BE8AD1-1154-47EA-A7AE-31DD54B4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EE78-C66C-45FB-8241-83DD1B57AB26}" type="datetime1">
              <a:rPr lang="en-US" smtClean="0"/>
              <a:t>22-Apr-20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D4EAF-F8FE-4975-A9BF-2E22EACC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719133-7BF2-42F2-9811-E1D66D87662C}"/>
              </a:ext>
            </a:extLst>
          </p:cNvPr>
          <p:cNvSpPr/>
          <p:nvPr/>
        </p:nvSpPr>
        <p:spPr>
          <a:xfrm>
            <a:off x="2799470" y="253219"/>
            <a:ext cx="6780627" cy="1364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rgbClr val="7030A0"/>
                </a:solidFill>
              </a:rPr>
              <a:t> </a:t>
            </a:r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পানিবাহিত রোগ ও রোগের লক্ষণ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C1D5BB32-F14E-4168-85C6-72F67EFCA68A}"/>
              </a:ext>
            </a:extLst>
          </p:cNvPr>
          <p:cNvSpPr/>
          <p:nvPr/>
        </p:nvSpPr>
        <p:spPr>
          <a:xfrm>
            <a:off x="2504050" y="337625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620F03B7-F864-423D-BC46-D02FCBE0FFB5}"/>
              </a:ext>
            </a:extLst>
          </p:cNvPr>
          <p:cNvSpPr/>
          <p:nvPr/>
        </p:nvSpPr>
        <p:spPr>
          <a:xfrm>
            <a:off x="9226062" y="377483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E41BAA-D638-4EC5-B175-E5406700CF5E}"/>
              </a:ext>
            </a:extLst>
          </p:cNvPr>
          <p:cNvGrpSpPr/>
          <p:nvPr/>
        </p:nvGrpSpPr>
        <p:grpSpPr>
          <a:xfrm>
            <a:off x="836993" y="1665868"/>
            <a:ext cx="10346823" cy="4081826"/>
            <a:chOff x="836993" y="1665868"/>
            <a:chExt cx="10346823" cy="40818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F10ECBA-633B-4084-B893-010BB99A1A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590" r="-1479"/>
            <a:stretch/>
          </p:blipFill>
          <p:spPr>
            <a:xfrm>
              <a:off x="836993" y="1674054"/>
              <a:ext cx="6731425" cy="402336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25B1C5-4A1D-495A-82FA-396045CDA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067" y="1665868"/>
              <a:ext cx="3352749" cy="4081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587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BE8AD1-1154-47EA-A7AE-31DD54B4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BEBA-46B6-4076-B52C-21E997D5A285}" type="datetime1">
              <a:rPr lang="en-US" smtClean="0"/>
              <a:t>22-Apr-20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D4EAF-F8FE-4975-A9BF-2E22EACC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7B4FEA-42DD-47D6-A23A-DCDCB27270FC}"/>
              </a:ext>
            </a:extLst>
          </p:cNvPr>
          <p:cNvSpPr/>
          <p:nvPr/>
        </p:nvSpPr>
        <p:spPr>
          <a:xfrm>
            <a:off x="2658795" y="337624"/>
            <a:ext cx="672435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পানিবাহিত রোগ প্রতিরোধের উপায়ঃ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653C4-6FBC-472F-AFA9-F1C9FFCD00CC}"/>
              </a:ext>
            </a:extLst>
          </p:cNvPr>
          <p:cNvSpPr/>
          <p:nvPr/>
        </p:nvSpPr>
        <p:spPr>
          <a:xfrm>
            <a:off x="2067950" y="1589649"/>
            <a:ext cx="8342142" cy="3334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নিরাপদ পানি পান করা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n-I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খাবার আগে ও টয়লেট ব্যবহারের পর ভালোভাবে সাবান দিয়ে হাত ধোয়া।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টয়লেট পরিষ্কার ও পরিচ্ছন্ন রাখা ।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22A82D0-BF32-49A2-A30B-895F4123B9A0}"/>
              </a:ext>
            </a:extLst>
          </p:cNvPr>
          <p:cNvSpPr/>
          <p:nvPr/>
        </p:nvSpPr>
        <p:spPr>
          <a:xfrm>
            <a:off x="2278966" y="25321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22C9F923-7740-4925-BFFA-BFE18843B874}"/>
              </a:ext>
            </a:extLst>
          </p:cNvPr>
          <p:cNvSpPr/>
          <p:nvPr/>
        </p:nvSpPr>
        <p:spPr>
          <a:xfrm>
            <a:off x="9113520" y="25087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BE8AD1-1154-47EA-A7AE-31DD54B4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F275-0A55-4A58-81F5-6541951A470C}" type="datetime1">
              <a:rPr lang="en-US" smtClean="0"/>
              <a:t>22-Apr-20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D4EAF-F8FE-4975-A9BF-2E22EACC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BBA9F0-29D0-4FB5-B2BA-A8580638E7A0}"/>
              </a:ext>
            </a:extLst>
          </p:cNvPr>
          <p:cNvSpPr/>
          <p:nvPr/>
        </p:nvSpPr>
        <p:spPr>
          <a:xfrm>
            <a:off x="2729132" y="98474"/>
            <a:ext cx="6738424" cy="1322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sz="6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একক কাজ </a:t>
            </a:r>
            <a:endParaRPr lang="en-US" sz="6000" b="1" u="sng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6C2977-3ECE-44EA-94AA-85A95628DAFE}"/>
              </a:ext>
            </a:extLst>
          </p:cNvPr>
          <p:cNvSpPr/>
          <p:nvPr/>
        </p:nvSpPr>
        <p:spPr>
          <a:xfrm>
            <a:off x="1505245" y="1432560"/>
            <a:ext cx="8567224" cy="705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/>
              <a:t> </a:t>
            </a:r>
            <a:r>
              <a:rPr lang="bn-IN" sz="3600" b="1" dirty="0">
                <a:solidFill>
                  <a:schemeClr val="tx1"/>
                </a:solidFill>
              </a:rPr>
              <a:t>ডান পাশের সাথে বাম পাশের মিল কর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3BE13BA-8DBD-44D8-91E3-3C317E33E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82740"/>
              </p:ext>
            </p:extLst>
          </p:nvPr>
        </p:nvGraphicFramePr>
        <p:xfrm>
          <a:off x="1237958" y="2335239"/>
          <a:ext cx="8904850" cy="396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8508">
                  <a:extLst>
                    <a:ext uri="{9D8B030D-6E8A-4147-A177-3AD203B41FA5}">
                      <a16:colId xmlns:a16="http://schemas.microsoft.com/office/drawing/2014/main" val="595386627"/>
                    </a:ext>
                  </a:extLst>
                </a:gridCol>
                <a:gridCol w="4406342">
                  <a:extLst>
                    <a:ext uri="{9D8B030D-6E8A-4147-A177-3AD203B41FA5}">
                      <a16:colId xmlns:a16="http://schemas.microsoft.com/office/drawing/2014/main" val="3182228503"/>
                    </a:ext>
                  </a:extLst>
                </a:gridCol>
              </a:tblGrid>
              <a:tr h="3964746">
                <a:tc>
                  <a:txBody>
                    <a:bodyPr/>
                    <a:lstStyle/>
                    <a:p>
                      <a:r>
                        <a:rPr lang="bn-IN" sz="2400" dirty="0"/>
                        <a:t>খাবার স্যালাইন</a:t>
                      </a:r>
                    </a:p>
                    <a:p>
                      <a:r>
                        <a:rPr lang="bn-IN" sz="2400" dirty="0"/>
                        <a:t> </a:t>
                      </a:r>
                    </a:p>
                    <a:p>
                      <a:r>
                        <a:rPr lang="bn-IN" sz="2400" dirty="0"/>
                        <a:t>টয়লেট পরিষ্কার রাখা</a:t>
                      </a:r>
                    </a:p>
                    <a:p>
                      <a:endParaRPr lang="bn-IN" sz="2400" dirty="0"/>
                    </a:p>
                    <a:p>
                      <a:r>
                        <a:rPr lang="bn-IN" sz="2400" dirty="0"/>
                        <a:t>ক্লান্তি দূর করা </a:t>
                      </a:r>
                    </a:p>
                    <a:p>
                      <a:endParaRPr lang="bn-IN" sz="2400" dirty="0"/>
                    </a:p>
                    <a:p>
                      <a:r>
                        <a:rPr lang="bn-IN" sz="2400" dirty="0"/>
                        <a:t>ব্যক্তিগত পরিষ্কার পরিচ্ছন্নতা </a:t>
                      </a:r>
                      <a:endParaRPr lang="en-US" sz="2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শরীর পরিষ্কার পরিচ্ছন্ন রাখা</a:t>
                      </a:r>
                    </a:p>
                    <a:p>
                      <a:r>
                        <a:rPr lang="bn-IN" sz="2400" dirty="0"/>
                        <a:t> </a:t>
                      </a:r>
                    </a:p>
                    <a:p>
                      <a:r>
                        <a:rPr lang="bn-IN" sz="2400" dirty="0"/>
                        <a:t>ডায়রিয়া প্রতিকারে ভূমিকা পালন করে</a:t>
                      </a:r>
                    </a:p>
                    <a:p>
                      <a:r>
                        <a:rPr lang="bn-IN" sz="2400" dirty="0"/>
                        <a:t> </a:t>
                      </a:r>
                    </a:p>
                    <a:p>
                      <a:r>
                        <a:rPr lang="bn-IN" sz="2400" dirty="0"/>
                        <a:t>পানিবাহিত রোগ প্রতিরোধ করে</a:t>
                      </a:r>
                    </a:p>
                    <a:p>
                      <a:r>
                        <a:rPr lang="bn-IN" sz="2400" dirty="0"/>
                        <a:t> </a:t>
                      </a:r>
                    </a:p>
                    <a:p>
                      <a:r>
                        <a:rPr lang="bn-IN" sz="2400" dirty="0"/>
                        <a:t>গান শোনা ,বই পড়া </a:t>
                      </a:r>
                      <a:endParaRPr lang="en-US" sz="2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99902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030684-626B-460C-B484-E70D45ED702E}"/>
              </a:ext>
            </a:extLst>
          </p:cNvPr>
          <p:cNvCxnSpPr>
            <a:cxnSpLocks/>
          </p:cNvCxnSpPr>
          <p:nvPr/>
        </p:nvCxnSpPr>
        <p:spPr>
          <a:xfrm>
            <a:off x="3488788" y="2574388"/>
            <a:ext cx="2222695" cy="16881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9E0E55-7B98-470A-8BAF-819B88A6588B}"/>
              </a:ext>
            </a:extLst>
          </p:cNvPr>
          <p:cNvCxnSpPr>
            <a:cxnSpLocks/>
          </p:cNvCxnSpPr>
          <p:nvPr/>
        </p:nvCxnSpPr>
        <p:spPr>
          <a:xfrm>
            <a:off x="4121834" y="3277772"/>
            <a:ext cx="160371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EBA6D7-1FA3-4562-B598-B70ED3D0F424}"/>
              </a:ext>
            </a:extLst>
          </p:cNvPr>
          <p:cNvCxnSpPr>
            <a:cxnSpLocks/>
          </p:cNvCxnSpPr>
          <p:nvPr/>
        </p:nvCxnSpPr>
        <p:spPr>
          <a:xfrm>
            <a:off x="3235569" y="4051495"/>
            <a:ext cx="2518117" cy="9847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F4F1C2-DB0C-4CF0-968A-66F2BB46E395}"/>
              </a:ext>
            </a:extLst>
          </p:cNvPr>
          <p:cNvCxnSpPr>
            <a:cxnSpLocks/>
          </p:cNvCxnSpPr>
          <p:nvPr/>
        </p:nvCxnSpPr>
        <p:spPr>
          <a:xfrm flipV="1">
            <a:off x="4937760" y="2630659"/>
            <a:ext cx="900332" cy="22508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5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4AF38-4DE2-45FA-8A29-0B2AD9398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/>
          <a:lstStyle/>
          <a:p>
            <a:fld id="{308797DB-94E4-4736-9CC3-2F0FE5144A28}" type="datetime1">
              <a:rPr lang="en-US" sz="1400" smtClean="0"/>
              <a:t>22-Apr-20</a:t>
            </a:fld>
            <a:endParaRPr lang="en-US" sz="14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EB21A5-3F88-469E-A032-E81C0457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sz="1400"/>
              <a:t>kalamborpur  gps jagannathpur,sunamgonj.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DE122E-89D7-4D02-A5DC-C14AAD0A4FBF}"/>
              </a:ext>
            </a:extLst>
          </p:cNvPr>
          <p:cNvSpPr/>
          <p:nvPr/>
        </p:nvSpPr>
        <p:spPr>
          <a:xfrm>
            <a:off x="3094893" y="393895"/>
            <a:ext cx="5922498" cy="1659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IN" sz="2000" dirty="0"/>
              <a:t> </a:t>
            </a:r>
            <a:r>
              <a:rPr lang="bn-IN" sz="5400" b="1" u="sng" dirty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 কাজ</a:t>
            </a:r>
            <a:endParaRPr lang="en-US" sz="2000" b="1" u="sng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58C08-1AE1-4FD2-AE7B-46A6B63268FD}"/>
              </a:ext>
            </a:extLst>
          </p:cNvPr>
          <p:cNvSpPr/>
          <p:nvPr/>
        </p:nvSpPr>
        <p:spPr>
          <a:xfrm>
            <a:off x="2433710" y="1885070"/>
            <a:ext cx="7652825" cy="392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পানিবাহিত তিনটি রোগের নাম লিখ?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bn-I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পানিবাহিত রোগের দুটি কারণ লিখ?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16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5D10E6-3070-4B9B-8ACF-73C972E7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DCFF-702E-471A-8F76-76046072DBD1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14460-992F-49BA-903D-25E4FE1C8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45D2A8-82FE-4590-B8A0-B88E3C038083}"/>
              </a:ext>
            </a:extLst>
          </p:cNvPr>
          <p:cNvSpPr/>
          <p:nvPr/>
        </p:nvSpPr>
        <p:spPr>
          <a:xfrm>
            <a:off x="3319974" y="464232"/>
            <a:ext cx="6246057" cy="1702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5400" b="1" i="1" u="sng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IN" sz="5400" b="1" u="sng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বাড়ির কাজ </a:t>
            </a:r>
            <a:endParaRPr lang="en-US" sz="5400" b="1" u="sng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50415C-2830-4467-B08B-873D1F6D8287}"/>
              </a:ext>
            </a:extLst>
          </p:cNvPr>
          <p:cNvSpPr/>
          <p:nvPr/>
        </p:nvSpPr>
        <p:spPr>
          <a:xfrm>
            <a:off x="2518118" y="2307100"/>
            <a:ext cx="7399606" cy="3460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8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কীভাবে পানিবাহিত রোগ প্রতিরোধ করা যায় তার তিনটি উপায় লিখ?</a:t>
            </a:r>
            <a:endParaRPr lang="en-US" sz="2800" b="1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97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BE8AD1-1154-47EA-A7AE-31DD54B4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BEEB-69E1-49BD-B70B-0ED8859CE56F}" type="datetime1">
              <a:rPr lang="en-US" smtClean="0"/>
              <a:t>22-Apr-20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D4EAF-F8FE-4975-A9BF-2E22EACC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7A0A4-A7D9-4E02-8849-4DEB233DDED2}"/>
              </a:ext>
            </a:extLst>
          </p:cNvPr>
          <p:cNvSpPr/>
          <p:nvPr/>
        </p:nvSpPr>
        <p:spPr>
          <a:xfrm>
            <a:off x="2138289" y="154744"/>
            <a:ext cx="7863839" cy="2039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IN" sz="28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এবার চলো হাত ধোয়ার নিয়ম গুলো জেনে নিই </a:t>
            </a:r>
            <a:endParaRPr lang="en-US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5CC46DEF-7EE2-4751-92BE-31C89726D100}"/>
              </a:ext>
            </a:extLst>
          </p:cNvPr>
          <p:cNvSpPr/>
          <p:nvPr/>
        </p:nvSpPr>
        <p:spPr>
          <a:xfrm>
            <a:off x="1083212" y="64711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00A20F6A-AE59-411E-AA9F-9EDF74427628}"/>
              </a:ext>
            </a:extLst>
          </p:cNvPr>
          <p:cNvSpPr/>
          <p:nvPr/>
        </p:nvSpPr>
        <p:spPr>
          <a:xfrm>
            <a:off x="10196732" y="475957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76AFDB-42E1-4B8F-8C29-B5A10DCC8C4E}"/>
              </a:ext>
            </a:extLst>
          </p:cNvPr>
          <p:cNvGrpSpPr/>
          <p:nvPr/>
        </p:nvGrpSpPr>
        <p:grpSpPr>
          <a:xfrm>
            <a:off x="145567" y="2457651"/>
            <a:ext cx="11933891" cy="2527967"/>
            <a:chOff x="145567" y="2457651"/>
            <a:chExt cx="11933891" cy="25279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C51A8C-9BAE-44F7-8BEC-0E49F16D8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67" y="2457651"/>
              <a:ext cx="4665586" cy="252796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B4A5E3-8BD8-430E-A276-678A47DA2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502" y="2504048"/>
              <a:ext cx="3657928" cy="24337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4E9DF25-96BB-46A6-8039-81411D69A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404" y="2528656"/>
              <a:ext cx="3686054" cy="2375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829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2B9924-EFA3-4DF0-9BCF-0C90E507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DCFF-702E-471A-8F76-76046072DBD1}" type="datetime1">
              <a:rPr lang="en-US" smtClean="0"/>
              <a:t>22-Apr-20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DC22C-D266-4A36-9F62-35A02047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err="1"/>
              <a:t>Kalamborpur</a:t>
            </a:r>
            <a:r>
              <a:rPr lang="en-US" sz="1400" dirty="0"/>
              <a:t>  GPS  </a:t>
            </a:r>
            <a:r>
              <a:rPr lang="en-US" sz="1400" dirty="0" err="1"/>
              <a:t>Jagannathpur</a:t>
            </a:r>
            <a:r>
              <a:rPr lang="en-US" sz="1400" dirty="0"/>
              <a:t> , </a:t>
            </a:r>
            <a:r>
              <a:rPr lang="en-US" sz="1400" dirty="0" err="1"/>
              <a:t>sunamgonj</a:t>
            </a:r>
            <a:r>
              <a:rPr lang="en-US" sz="1400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9E9E00-7D1D-4B8B-BAB3-945221BE2466}"/>
              </a:ext>
            </a:extLst>
          </p:cNvPr>
          <p:cNvGrpSpPr/>
          <p:nvPr/>
        </p:nvGrpSpPr>
        <p:grpSpPr>
          <a:xfrm>
            <a:off x="1730328" y="1364565"/>
            <a:ext cx="8736036" cy="4839287"/>
            <a:chOff x="1885073" y="773722"/>
            <a:chExt cx="8736036" cy="48392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9A54CC-8B67-40AA-BB54-077346173542}"/>
                </a:ext>
              </a:extLst>
            </p:cNvPr>
            <p:cNvSpPr/>
            <p:nvPr/>
          </p:nvSpPr>
          <p:spPr>
            <a:xfrm>
              <a:off x="1885073" y="773722"/>
              <a:ext cx="8736036" cy="4839287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9320FC-2D47-49C7-95D8-BA60DA40C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555" y="1112373"/>
              <a:ext cx="6823050" cy="403590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02E09DE-6271-4E47-B032-FF57D74531AB}"/>
              </a:ext>
            </a:extLst>
          </p:cNvPr>
          <p:cNvSpPr/>
          <p:nvPr/>
        </p:nvSpPr>
        <p:spPr>
          <a:xfrm>
            <a:off x="2138289" y="675249"/>
            <a:ext cx="8215532" cy="956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IN" dirty="0"/>
              <a:t> </a:t>
            </a:r>
            <a:r>
              <a:rPr lang="bn-IN" sz="8000" b="1" dirty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আবার দেখা হবে </a:t>
            </a:r>
            <a:endParaRPr lang="en-US" b="1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1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8000">
              <a:srgbClr val="0070C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1E00977-244F-49E1-801A-C0B706CA9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EA7C9B68-3E00-41BE-B3CB-23D9CC44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790" y="3872262"/>
            <a:ext cx="6281877" cy="69188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bn-IN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স্বাগতম শিক্ষার্থীরা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B8436C-5E7E-4916-A669-B74823FEB990}"/>
              </a:ext>
            </a:extLst>
          </p:cNvPr>
          <p:cNvSpPr txBox="1"/>
          <p:nvPr/>
        </p:nvSpPr>
        <p:spPr>
          <a:xfrm>
            <a:off x="5683348" y="8581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97E49-CF7D-4ADD-87D3-BD4C82198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81" y="387155"/>
            <a:ext cx="2971800" cy="346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DF4C4-487D-4255-8B43-8F2952843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42" y="722434"/>
            <a:ext cx="2971800" cy="34671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579DA-E4D7-43DB-B1DC-95623417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E617-F9C6-4550-908F-7FE7849350C2}" type="datetime1">
              <a:rPr lang="en-US" smtClean="0"/>
              <a:t>22-Apr-20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47D5A-E39E-4A93-9AFE-F5AD6D0B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</p:spTree>
    <p:extLst>
      <p:ext uri="{BB962C8B-B14F-4D97-AF65-F5344CB8AC3E}">
        <p14:creationId xmlns:p14="http://schemas.microsoft.com/office/powerpoint/2010/main" val="1739236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CABB8198-3D84-4D2D-B3A7-BDCB2E93EA11}"/>
              </a:ext>
            </a:extLst>
          </p:cNvPr>
          <p:cNvSpPr/>
          <p:nvPr/>
        </p:nvSpPr>
        <p:spPr>
          <a:xfrm rot="5400000">
            <a:off x="3376246" y="3601330"/>
            <a:ext cx="5283122" cy="484632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C81A3-B76B-4EF1-AC29-DAF89829DC88}"/>
              </a:ext>
            </a:extLst>
          </p:cNvPr>
          <p:cNvSpPr/>
          <p:nvPr/>
        </p:nvSpPr>
        <p:spPr>
          <a:xfrm>
            <a:off x="604910" y="1842867"/>
            <a:ext cx="4445392" cy="45931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3200" dirty="0"/>
              <a:t>সিমতা রানী সূত্রধর </a:t>
            </a:r>
          </a:p>
          <a:p>
            <a:pPr algn="ctr"/>
            <a:r>
              <a:rPr lang="bn-IN" sz="3200" dirty="0"/>
              <a:t>সহকারী শিক্ষক </a:t>
            </a:r>
          </a:p>
          <a:p>
            <a:pPr algn="ctr"/>
            <a:r>
              <a:rPr lang="bn-IN" sz="3200" dirty="0"/>
              <a:t>কালাম্বরপুর সঃ প্রাঃ বিঃ </a:t>
            </a:r>
          </a:p>
          <a:p>
            <a:pPr algn="ctr"/>
            <a:r>
              <a:rPr lang="bn-IN" sz="3200" dirty="0"/>
              <a:t>জগন্নাথপুর,সুনামগঞ্জ।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9A858-A7E7-410D-95C9-06B57BD45AE6}"/>
              </a:ext>
            </a:extLst>
          </p:cNvPr>
          <p:cNvSpPr/>
          <p:nvPr/>
        </p:nvSpPr>
        <p:spPr>
          <a:xfrm>
            <a:off x="6808763" y="1885071"/>
            <a:ext cx="4206240" cy="45719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/>
              <a:t> চতুর্থ শ্রেণি</a:t>
            </a:r>
          </a:p>
          <a:p>
            <a:pPr algn="ctr"/>
            <a:r>
              <a:rPr lang="bn-IN" sz="2800" dirty="0"/>
              <a:t>বিষয়ঃ বিজ্ঞান</a:t>
            </a:r>
          </a:p>
          <a:p>
            <a:pPr algn="ctr"/>
            <a:r>
              <a:rPr lang="bn-IN" sz="2800" dirty="0"/>
              <a:t>পঞ্চম অধ্যায়</a:t>
            </a:r>
          </a:p>
          <a:p>
            <a:pPr algn="ctr"/>
            <a:r>
              <a:rPr lang="bn-IN" sz="2800" dirty="0"/>
              <a:t>পাঠঃ স্বাস্থ্যবিধি</a:t>
            </a:r>
          </a:p>
          <a:p>
            <a:pPr algn="ctr"/>
            <a:r>
              <a:rPr lang="bn-IN" sz="2800" dirty="0"/>
              <a:t>বিশেষ পাঠঃ পানিবাহিত রোগ </a:t>
            </a:r>
          </a:p>
          <a:p>
            <a:pPr algn="ctr"/>
            <a:endParaRPr lang="bn-IN" sz="2800" dirty="0"/>
          </a:p>
          <a:p>
            <a:pPr algn="ctr"/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EDCD80-5D87-46C3-81A1-B9B52D95CDB6}"/>
              </a:ext>
            </a:extLst>
          </p:cNvPr>
          <p:cNvSpPr/>
          <p:nvPr/>
        </p:nvSpPr>
        <p:spPr>
          <a:xfrm>
            <a:off x="3390313" y="-154745"/>
            <a:ext cx="5219114" cy="126609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sz="96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পরিচিতি</a:t>
            </a:r>
            <a:r>
              <a:rPr lang="bn-IN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b="1" u="sng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05CD4EB-B3B1-46D2-9FC3-FA0CF40DD05F}"/>
              </a:ext>
            </a:extLst>
          </p:cNvPr>
          <p:cNvSpPr/>
          <p:nvPr/>
        </p:nvSpPr>
        <p:spPr>
          <a:xfrm rot="5400000">
            <a:off x="4385603" y="3361006"/>
            <a:ext cx="4103780" cy="484632"/>
          </a:xfrm>
          <a:prstGeom prst="rightArrow">
            <a:avLst/>
          </a:prstGeom>
          <a:blipFill>
            <a:blip r:embed="rId2">
              <a:biLevel thresh="25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7735EC-BADC-4F89-B65B-CCE6E417A2E2}"/>
              </a:ext>
            </a:extLst>
          </p:cNvPr>
          <p:cNvSpPr/>
          <p:nvPr/>
        </p:nvSpPr>
        <p:spPr>
          <a:xfrm rot="5400000">
            <a:off x="3566161" y="3359833"/>
            <a:ext cx="4103780" cy="484632"/>
          </a:xfrm>
          <a:prstGeom prst="rightArrow">
            <a:avLst/>
          </a:prstGeom>
          <a:blipFill>
            <a:blip r:embed="rId2">
              <a:biLevel thresh="25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2C81F8-43ED-4238-842C-D1CE4C44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E14DA-F73B-4E91-98EC-CFE007D680B9}" type="datetime1">
              <a:rPr lang="en-US" smtClean="0"/>
              <a:t>22-Apr-20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D018A-45B6-40A1-9691-05D5D64A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</p:spTree>
    <p:extLst>
      <p:ext uri="{BB962C8B-B14F-4D97-AF65-F5344CB8AC3E}">
        <p14:creationId xmlns:p14="http://schemas.microsoft.com/office/powerpoint/2010/main" val="11888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B105D4-EAB1-4E29-AAB8-71CE1CC338BE}"/>
              </a:ext>
            </a:extLst>
          </p:cNvPr>
          <p:cNvSpPr/>
          <p:nvPr/>
        </p:nvSpPr>
        <p:spPr>
          <a:xfrm>
            <a:off x="2897945" y="0"/>
            <a:ext cx="4543865" cy="1730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/>
            </a:prstTxWarp>
            <a:noAutofit/>
          </a:bodyPr>
          <a:lstStyle/>
          <a:p>
            <a:pPr algn="ctr"/>
            <a:r>
              <a:rPr lang="bn-IN" sz="6000" dirty="0"/>
              <a:t> </a:t>
            </a:r>
            <a:r>
              <a:rPr lang="bn-IN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শিখন ফলঃ</a:t>
            </a:r>
            <a:endParaRPr lang="en-US" sz="6000" u="sng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7B5B4E-17B9-4E6D-9A37-A8B8B2464B54}"/>
              </a:ext>
            </a:extLst>
          </p:cNvPr>
          <p:cNvGrpSpPr/>
          <p:nvPr/>
        </p:nvGrpSpPr>
        <p:grpSpPr>
          <a:xfrm>
            <a:off x="1505245" y="1983545"/>
            <a:ext cx="8918916" cy="4360984"/>
            <a:chOff x="914401" y="1913207"/>
            <a:chExt cx="8918916" cy="436098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0E8D93-BDCD-40FA-B784-7A7FA11047A3}"/>
                </a:ext>
              </a:extLst>
            </p:cNvPr>
            <p:cNvSpPr/>
            <p:nvPr/>
          </p:nvSpPr>
          <p:spPr>
            <a:xfrm>
              <a:off x="1786596" y="2504048"/>
              <a:ext cx="7188591" cy="3446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bn-I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bn-IN" sz="2800" b="1" i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পানিবাহিত রোগ কাকে বলে বলতে পারবে।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bn-IN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bn-IN" sz="2800" b="1" i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পানিবাহিত রোগের কারণ বলতে পারবে।</a:t>
              </a:r>
            </a:p>
            <a:p>
              <a:endParaRPr lang="bn-IN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bn-IN" sz="2800" b="1" i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পানিবাহিত রোগের নাম লিখতে পারবে </a:t>
              </a:r>
              <a:r>
                <a:rPr lang="bn-IN" sz="2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।</a:t>
              </a:r>
              <a:endParaRPr lang="bn-BD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E7D7526B-0270-4683-BF70-866F40A95F4E}"/>
                </a:ext>
              </a:extLst>
            </p:cNvPr>
            <p:cNvSpPr/>
            <p:nvPr/>
          </p:nvSpPr>
          <p:spPr>
            <a:xfrm>
              <a:off x="914401" y="1913207"/>
              <a:ext cx="8918916" cy="4360984"/>
            </a:xfrm>
            <a:prstGeom prst="frame">
              <a:avLst>
                <a:gd name="adj1" fmla="val 2062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F4D0B-8CE3-43C6-B0EF-63F5A3F1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6758-3B2D-4E53-BB64-7DF6673B8E7A}" type="datetime1">
              <a:rPr lang="en-US" smtClean="0"/>
              <a:t>22-Apr-20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A8A50-C6A0-4248-A28A-4D25604A4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</p:spTree>
    <p:extLst>
      <p:ext uri="{BB962C8B-B14F-4D97-AF65-F5344CB8AC3E}">
        <p14:creationId xmlns:p14="http://schemas.microsoft.com/office/powerpoint/2010/main" val="2843342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03409-66B8-45A3-9D2E-5ED809320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DCFF-702E-471A-8F76-76046072DBD1}" type="datetime1">
              <a:rPr lang="en-US" smtClean="0"/>
              <a:t>22-Apr-20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F32E4-1BCD-4AC9-8B17-12F613CE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A99586B1-B351-4A41-8B19-A8285E6E7632}"/>
              </a:ext>
            </a:extLst>
          </p:cNvPr>
          <p:cNvSpPr/>
          <p:nvPr/>
        </p:nvSpPr>
        <p:spPr>
          <a:xfrm>
            <a:off x="379828" y="393894"/>
            <a:ext cx="11507371" cy="6203853"/>
          </a:xfrm>
          <a:prstGeom prst="bevel">
            <a:avLst>
              <a:gd name="adj" fmla="val 13911"/>
            </a:avLst>
          </a:prstGeom>
          <a:noFill/>
          <a:ln w="57150"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4000" u="sng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আবেগ সৃষ্টি </a:t>
            </a:r>
          </a:p>
          <a:p>
            <a:pPr algn="ctr"/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( গান,কবিতা,অভিনয় ইত্যাদির মাধ্যমে)</a:t>
            </a:r>
          </a:p>
          <a:p>
            <a:pPr algn="ctr"/>
            <a:endParaRPr lang="bn-BD" sz="4000" dirty="0">
              <a:solidFill>
                <a:schemeClr val="tx1"/>
              </a:solidFill>
            </a:endParaRPr>
          </a:p>
          <a:p>
            <a:pPr algn="ctr"/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বিগত দিনের কার্যক্রম পর্যালোচনা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51D8E97-C887-4CBC-8733-AB90EBD7A83D}"/>
              </a:ext>
            </a:extLst>
          </p:cNvPr>
          <p:cNvSpPr/>
          <p:nvPr/>
        </p:nvSpPr>
        <p:spPr>
          <a:xfrm>
            <a:off x="5753686" y="3038622"/>
            <a:ext cx="1097279" cy="717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85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9B9C6-C02D-459B-95DF-CFFAB755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29934-4F0C-4629-8A1A-09CACCA44DDE}" type="datetime1">
              <a:rPr lang="en-US" smtClean="0"/>
              <a:t>22-Apr-20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C36F5-8C63-4E29-A75F-DD3E5567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D1960-03AF-4330-8A35-D7683CEDC2A7}"/>
              </a:ext>
            </a:extLst>
          </p:cNvPr>
          <p:cNvSpPr/>
          <p:nvPr/>
        </p:nvSpPr>
        <p:spPr>
          <a:xfrm>
            <a:off x="1763150" y="481818"/>
            <a:ext cx="8693833" cy="1501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u="sng" dirty="0">
                <a:solidFill>
                  <a:srgbClr val="FF0000"/>
                </a:solidFill>
              </a:rPr>
              <a:t> </a:t>
            </a:r>
            <a:r>
              <a:rPr lang="bn-BD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পাঠ </a:t>
            </a:r>
            <a:endParaRPr lang="bn-BD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5FB56-CC67-40FE-8E15-EF64EE93A7C7}"/>
              </a:ext>
            </a:extLst>
          </p:cNvPr>
          <p:cNvSpPr/>
          <p:nvPr/>
        </p:nvSpPr>
        <p:spPr>
          <a:xfrm>
            <a:off x="2827606" y="2391507"/>
            <a:ext cx="9748910" cy="18710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80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পানিবাহিত রোগ </a:t>
            </a:r>
            <a:endParaRPr lang="en-US" b="1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4BFC3-8146-4D0E-AC38-87BEE660E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6" y="2436934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6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9CFF84-1B82-47AC-8C1A-AEE407CBCBFA}"/>
              </a:ext>
            </a:extLst>
          </p:cNvPr>
          <p:cNvSpPr/>
          <p:nvPr/>
        </p:nvSpPr>
        <p:spPr>
          <a:xfrm>
            <a:off x="2124221" y="1097280"/>
            <a:ext cx="6724357" cy="844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পানিবাহিত রোগ কাকে বলে?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2FB01-285B-4227-A66F-7707E8D1E34F}"/>
              </a:ext>
            </a:extLst>
          </p:cNvPr>
          <p:cNvSpPr/>
          <p:nvPr/>
        </p:nvSpPr>
        <p:spPr>
          <a:xfrm>
            <a:off x="1111347" y="2883876"/>
            <a:ext cx="8834510" cy="1392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জীবানু দ্বারা  দূষিত পানির মাধ্যমে যে সকল রোগ-জীবানু ছড়ায় তাদেরকে পানিবাহিত রোগ বলে।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BB995-031A-4145-971F-C5907B98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C1B6-EB9A-442D-9CE0-58875053C814}" type="datetime1">
              <a:rPr lang="en-US" sz="1600" smtClean="0">
                <a:solidFill>
                  <a:schemeClr val="tx1"/>
                </a:solidFill>
              </a:rPr>
              <a:t>22-Apr-20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5FDB1-08F9-4F1B-9488-F54E3E2D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>
                <a:solidFill>
                  <a:schemeClr val="tx1"/>
                </a:solidFill>
              </a:rPr>
              <a:t>kalamborpur  gps jagannathpur,sunamgonj.</a:t>
            </a:r>
          </a:p>
        </p:txBody>
      </p:sp>
    </p:spTree>
    <p:extLst>
      <p:ext uri="{BB962C8B-B14F-4D97-AF65-F5344CB8AC3E}">
        <p14:creationId xmlns:p14="http://schemas.microsoft.com/office/powerpoint/2010/main" val="332291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E9A302-FD75-4C29-8B7E-426256B5EDFC}"/>
              </a:ext>
            </a:extLst>
          </p:cNvPr>
          <p:cNvSpPr/>
          <p:nvPr/>
        </p:nvSpPr>
        <p:spPr>
          <a:xfrm>
            <a:off x="2082015" y="422031"/>
            <a:ext cx="7934182" cy="2883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bn-IN" sz="6000" b="1" u="sng" spc="5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চলো একটি ছবি দেখি</a:t>
            </a:r>
          </a:p>
          <a:p>
            <a:pPr algn="ctr"/>
            <a:endParaRPr lang="bn-IN" sz="6000" b="1" u="sng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</a:p>
          <a:p>
            <a:pPr algn="ctr"/>
            <a:r>
              <a:rPr lang="bn-IN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F25EB-9ECB-4C05-A6DA-C5E7DBC85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97" y="1552038"/>
            <a:ext cx="6851310" cy="478545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8C6B9-F990-467D-A9EC-C58E2F7B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C61-E089-4246-AD8D-9C892AB4A951}" type="datetime1">
              <a:rPr lang="en-US" smtClean="0"/>
              <a:t>22-Apr-20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C36FF-3564-405F-B34A-94E498DA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kalamborpur  gps jagannathpur,sunamgonj.</a:t>
            </a:r>
          </a:p>
        </p:txBody>
      </p:sp>
    </p:spTree>
    <p:extLst>
      <p:ext uri="{BB962C8B-B14F-4D97-AF65-F5344CB8AC3E}">
        <p14:creationId xmlns:p14="http://schemas.microsoft.com/office/powerpoint/2010/main" val="12046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BE8AD1-1154-47EA-A7AE-31DD54B4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91B5-E402-406D-B666-FA0B04A288EE}" type="datetime1">
              <a:rPr lang="en-US" sz="1600" smtClean="0"/>
              <a:t>22-Apr-20</a:t>
            </a:fld>
            <a:endParaRPr lang="en-US" sz="16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D4EAF-F8FE-4975-A9BF-2E22EACC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kalamborpur  gps jagannathpur,sunamgonj.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28F91-BA5F-4496-BD52-339DF5F25855}"/>
              </a:ext>
            </a:extLst>
          </p:cNvPr>
          <p:cNvSpPr/>
          <p:nvPr/>
        </p:nvSpPr>
        <p:spPr>
          <a:xfrm>
            <a:off x="3334043" y="436099"/>
            <a:ext cx="5781822" cy="1181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পানিবাহিত রোগের কারণ গুলো কী কী ?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A0EB3-7E4B-4652-950B-0D60C2FE2208}"/>
              </a:ext>
            </a:extLst>
          </p:cNvPr>
          <p:cNvSpPr/>
          <p:nvPr/>
        </p:nvSpPr>
        <p:spPr>
          <a:xfrm>
            <a:off x="1350498" y="2096086"/>
            <a:ext cx="9326879" cy="368573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</a:rPr>
              <a:t>  </a:t>
            </a:r>
            <a:r>
              <a:rPr lang="bn-IN" sz="3200" u="sng" dirty="0"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পানিবাহিত রোগের কারণসমূহঃ</a:t>
            </a:r>
            <a:endParaRPr lang="en-US" sz="3200" u="sng" dirty="0">
              <a:solidFill>
                <a:srgbClr val="7030A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bn-IN" sz="3200" u="sng" dirty="0">
              <a:solidFill>
                <a:srgbClr val="7030A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IN" sz="2800" dirty="0">
                <a:solidFill>
                  <a:srgbClr val="002060"/>
                </a:solidFill>
              </a:rPr>
              <a:t>পানিতে ময়লা-আবর্জনা ফেলা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IN" sz="2800" dirty="0">
                <a:solidFill>
                  <a:srgbClr val="002060"/>
                </a:solidFill>
              </a:rPr>
              <a:t>গরু,ছাগল গোসল করানো,কাপড়-চোপড় ধোয়া।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IN" sz="2800" dirty="0">
                <a:solidFill>
                  <a:srgbClr val="002060"/>
                </a:solidFill>
              </a:rPr>
              <a:t>পানিতে মল-মূত্র ত্যাগ করা।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IN" sz="2800" dirty="0">
                <a:solidFill>
                  <a:srgbClr val="002060"/>
                </a:solidFill>
              </a:rPr>
              <a:t>জমিতে কীটনাশক ব্যবহার করা।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03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378</Words>
  <Application>Microsoft Office PowerPoint</Application>
  <PresentationFormat>Widescreen</PresentationFormat>
  <Paragraphs>102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স্বাগতম শিক্ষার্থীরা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</cp:revision>
  <dcterms:created xsi:type="dcterms:W3CDTF">2020-04-08T09:13:27Z</dcterms:created>
  <dcterms:modified xsi:type="dcterms:W3CDTF">2020-04-22T06:43:40Z</dcterms:modified>
</cp:coreProperties>
</file>