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3" r:id="rId3"/>
    <p:sldId id="315" r:id="rId4"/>
    <p:sldId id="339" r:id="rId5"/>
    <p:sldId id="340" r:id="rId6"/>
    <p:sldId id="316" r:id="rId7"/>
    <p:sldId id="314" r:id="rId8"/>
    <p:sldId id="318" r:id="rId9"/>
    <p:sldId id="325" r:id="rId10"/>
    <p:sldId id="327" r:id="rId11"/>
    <p:sldId id="329" r:id="rId12"/>
    <p:sldId id="332" r:id="rId13"/>
    <p:sldId id="334" r:id="rId14"/>
    <p:sldId id="336" r:id="rId15"/>
    <p:sldId id="338" r:id="rId16"/>
    <p:sldId id="331" r:id="rId17"/>
    <p:sldId id="324" r:id="rId18"/>
    <p:sldId id="323" r:id="rId19"/>
    <p:sldId id="320" r:id="rId20"/>
    <p:sldId id="322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114" y="-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90803B-3358-413D-8177-7E9DDEBCA4B1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22-Apr-20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8" t="3044" r="4349" b="2500"/>
          <a:stretch/>
        </p:blipFill>
        <p:spPr>
          <a:xfrm rot="5400000">
            <a:off x="2666998" y="-2667001"/>
            <a:ext cx="6857999" cy="1219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7" y="3565768"/>
            <a:ext cx="11629293" cy="27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GOBINDA\Pictures\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23" y="304801"/>
            <a:ext cx="11488615" cy="323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8" y="67271"/>
            <a:ext cx="11567948" cy="255454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857250" indent="-857250" algn="ctr">
              <a:buFont typeface="Wingdings" pitchFamily="2" charset="2"/>
              <a:buChar char="v"/>
            </a:pPr>
            <a:r>
              <a:rPr lang="bn-BD" sz="80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3503ED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চলাকালীন মৌখিখ </a:t>
            </a:r>
            <a:r>
              <a:rPr lang="en-US" sz="8000" b="1" u="sng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3503ED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80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3503ED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ল্যায়নঃ-</a:t>
            </a:r>
            <a:endParaRPr lang="en-US" sz="8000" b="1" u="sng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503ED">
                  <a:alpha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205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পাহাড়পুড় কোন রাজার আমলে নির্মিত হয়েছিল?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02559"/>
            <a:ext cx="934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পাহাড়পুর কোন জেলায় অবস্থিত?</a:t>
            </a:r>
            <a:endParaRPr lang="en-US" sz="4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3102114"/>
            <a:ext cx="339305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ধর্মপাল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0" y="3864114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নওগাঁ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960"/>
            <a:ext cx="934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ধর্মপাল কোন বংশের রাজা ছিলেন?</a:t>
            </a:r>
            <a:endParaRPr lang="en-US" sz="44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9200" y="4778514"/>
            <a:ext cx="3352800" cy="707886"/>
          </a:xfrm>
          <a:prstGeom prst="rect">
            <a:avLst/>
          </a:prstGeom>
          <a:solidFill>
            <a:srgbClr val="EA06CF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পাল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589" y="541764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সোমপুর মহাবিহারে কতটি ভিক্ষুকক্ষ আছে?</a:t>
            </a:r>
            <a:endParaRPr lang="en-US" sz="4800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0" y="6096000"/>
            <a:ext cx="3352800" cy="707886"/>
          </a:xfrm>
          <a:prstGeom prst="rect">
            <a:avLst/>
          </a:prstGeom>
          <a:solidFill>
            <a:srgbClr val="3503ED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১৭৭টি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53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10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08" y="2719755"/>
            <a:ext cx="5474677" cy="315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8461" y="2625970"/>
            <a:ext cx="4532923" cy="2766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29719" y="5709138"/>
            <a:ext cx="13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3600" y="54981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ফলক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76200"/>
            <a:ext cx="12192000" cy="21336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itchFamily="2" charset="2"/>
              <a:buChar char="q"/>
            </a:pPr>
            <a:r>
              <a:rPr lang="bn-BD" sz="7200" b="1" dirty="0" smtClean="0">
                <a:solidFill>
                  <a:srgbClr val="3503ED"/>
                </a:solidFill>
                <a:latin typeface="NikoshBAN" pitchFamily="2" charset="0"/>
                <a:cs typeface="NikoshBAN" pitchFamily="2" charset="0"/>
              </a:rPr>
              <a:t>ময়নামতিতে প্রাপ্ত নিদর্শন সমুহঃ-</a:t>
            </a:r>
            <a:endParaRPr lang="en-US" sz="7200" b="1" dirty="0">
              <a:solidFill>
                <a:srgbClr val="3503E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24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23" y="328245"/>
            <a:ext cx="11289324" cy="355795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65600" y="2497015"/>
            <a:ext cx="447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154" y="3886202"/>
            <a:ext cx="11183815" cy="255454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অষ্টম শতকের রাজা মানিক চন্দ্রের স্ত্রী ময়নামতির কাহিনী এই জায়গার ইতিহাসের সঙ্গে জড়িত। বাংলাদেশের দক্ষিণ-পূর্ব অঞ্চলে কুমিল্লা শহরের কাছে ময়নামতি অবস্থিত। এটি বৌদ্ধ সভ্যতার অন্যতম কেদ্র ছিল। </a:t>
            </a:r>
            <a:endParaRPr lang="en-US" sz="4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54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ctr">
              <a:buFont typeface="Wingdings" pitchFamily="2" charset="2"/>
              <a:buChar char="v"/>
            </a:pPr>
            <a:r>
              <a:rPr lang="bn-BD" sz="8000" b="1" u="sng" cap="all" dirty="0" smtClean="0">
                <a:ln w="0"/>
                <a:solidFill>
                  <a:srgbClr val="EA06CF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 চলাকালীন মৌখিখ মূল্যায়নঃ-</a:t>
            </a:r>
            <a:endParaRPr lang="en-US" sz="8000" b="1" u="sng" cap="all" spc="0" dirty="0">
              <a:ln w="0"/>
              <a:solidFill>
                <a:srgbClr val="EA06CF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36431"/>
            <a:ext cx="6435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ময়নামতি কার স্ত্রী ছিলেন?</a:t>
            </a:r>
            <a:endParaRPr lang="en-US" sz="54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5087815"/>
            <a:ext cx="5791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বৌদ্ধ সভ্যতার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872154"/>
            <a:ext cx="8499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ময়নামতি কোথায় অবস্থিত?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14092"/>
            <a:ext cx="979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কোন সভ্যতার কেন্দ্র ছিল?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33600"/>
            <a:ext cx="5791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উত্তরঃরাজা মানিক চন্দ্রের।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0544" y="3528647"/>
            <a:ext cx="5831456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কুমিল্লায়।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5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1600" y="76200"/>
            <a:ext cx="11988800" cy="2057400"/>
          </a:xfrm>
          <a:prstGeom prst="wedgeRoundRect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itchFamily="2" charset="2"/>
              <a:buChar char="q"/>
            </a:pPr>
            <a:r>
              <a:rPr lang="bn-BD" sz="7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পাঠ্য বইয়ের ২৪ নং পৃষ্ঠা খুলে নিরবে পড়।</a:t>
            </a:r>
            <a:endParaRPr lang="en-US" sz="7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200" y="2667001"/>
            <a:ext cx="5384800" cy="40728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60800" y="2646038"/>
            <a:ext cx="99568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800" y="2667000"/>
            <a:ext cx="985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87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4657"/>
            <a:ext cx="12192000" cy="264687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16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507" y="2667000"/>
            <a:ext cx="10456985" cy="313932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পাহাড়পুর ও ময়নামতির মধ্যে কোন </a:t>
            </a:r>
            <a:r>
              <a:rPr lang="bn-IN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 নিদর্শন</a:t>
            </a:r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তোমরা দেখতে </a:t>
            </a:r>
            <a:r>
              <a:rPr lang="bn-IN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ও তা  </a:t>
            </a:r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আলোচনা করে খাতায় লিখ।</a:t>
            </a:r>
            <a:endParaRPr lang="en-US" sz="6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43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4" y="615462"/>
            <a:ext cx="10644554" cy="3200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44800" y="3276601"/>
            <a:ext cx="629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3503ED"/>
                </a:solidFill>
                <a:latin typeface="NikoshBAN" pitchFamily="2" charset="0"/>
                <a:cs typeface="NikoshBAN" pitchFamily="2" charset="0"/>
              </a:rPr>
              <a:t>জীবজন্তু অঙ্কিত পোড়ামাটির ফলক</a:t>
            </a:r>
            <a:endParaRPr lang="en-US" sz="3200" dirty="0">
              <a:solidFill>
                <a:srgbClr val="3503E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600" y="3861376"/>
            <a:ext cx="11988800" cy="294525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ময়নামতিতে প্রাপ্ত অন্যান্য নিদর্শনগুলো হলো হিন্দু ও জৈন ধর্মের নিদর্শন, শিক্ষার্থীদের আবাসন সুবিধাসহ শিক্ষা প্রতিষ্ঠানের নিদর্শন, বেজির সঙ্গে যুদ্ধরত গোখরা, আগুয়ান হাতি ইত্যাদি নিদর্শন পাওয়া গেছে।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7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955" y="504092"/>
            <a:ext cx="10761784" cy="276078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738554" y="3692770"/>
            <a:ext cx="10304586" cy="271389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মহাবিহার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এই বৌদ্ধ বিহারের চারপাশে ১৭৭ টি ভিক্ষুকক্ষ আছে।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0584" y="2860432"/>
            <a:ext cx="390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সোমপুর মহাবিহার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00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954" y="890953"/>
            <a:ext cx="10726615" cy="373966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21600" y="152402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615" y="4525108"/>
            <a:ext cx="10656277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ঐতিহাসিক নিদর্শনটি ৭৮১-৮২১ খ্রীষ্টাব্দে পাল রাজা ধর্মপালের নামে নির্মিত হয়। পাহাড়পুর রাজশাহী বিভাগের নওগাঁ জেলায় অবস্থিত।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23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7" y="42952"/>
            <a:ext cx="9129422" cy="1862048"/>
          </a:xfrm>
          <a:prstGeom prst="rect">
            <a:avLst/>
          </a:prstGeom>
          <a:solidFill>
            <a:srgbClr val="EA06C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এখন কিছু ছবি দেখি</a:t>
            </a:r>
            <a:endParaRPr lang="en-US" sz="11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6" y="2667000"/>
            <a:ext cx="3362131" cy="287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867" y="2667000"/>
            <a:ext cx="3362133" cy="2862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567" y="1905000"/>
            <a:ext cx="5448300" cy="3799396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-23004" y="5715001"/>
            <a:ext cx="12192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এসব ছবি দেখে কী তোমরা বুঝতে পারছো এগুলো কিসের ছবি হতে পারে?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93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31" y="2954215"/>
            <a:ext cx="58142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পী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গৌরীপুর সরকারি প্রা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বিদ্যালয়।</a:t>
            </a:r>
          </a:p>
          <a:p>
            <a:r>
              <a:rPr lang="bn-IN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ছাতক,সুনামগঞ্জ।</a:t>
            </a:r>
          </a:p>
          <a:p>
            <a:r>
              <a:rPr lang="en-US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83" y="3930555"/>
            <a:ext cx="5368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  <a:endParaRPr lang="bn-IN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শিরোনামঃবাংলাদেশের ঐতিহাসিক স্থান ও নিদর্শন ।</a:t>
            </a:r>
            <a:endParaRPr lang="bn-BD" sz="40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অধ্যায়ঃ৩</a:t>
            </a:r>
            <a:r>
              <a:rPr lang="bn-IN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0"/>
            <a:ext cx="7543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8499" y="3248167"/>
            <a:ext cx="418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 rot="20710929" flipH="1">
            <a:off x="5535873" y="2651352"/>
            <a:ext cx="900604" cy="2699578"/>
            <a:chOff x="10362970" y="2571566"/>
            <a:chExt cx="1829030" cy="42864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388260" y="5222354"/>
              <a:ext cx="1200750" cy="125133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013" y="1008530"/>
            <a:ext cx="2944907" cy="203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14196" y="2"/>
            <a:ext cx="4708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677" y="859809"/>
            <a:ext cx="2456598" cy="227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523" y="961291"/>
            <a:ext cx="3106616" cy="200464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61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215" y="457200"/>
            <a:ext cx="10785232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1143000" indent="-1143000">
              <a:buFont typeface="Wingdings" pitchFamily="2" charset="2"/>
              <a:buChar char="q"/>
            </a:pPr>
            <a:r>
              <a:rPr lang="bn-BD" sz="8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আজকের পাঠে আমরা শিখবো</a:t>
            </a:r>
            <a:r>
              <a:rPr lang="en-US" sz="8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8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1480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172307" y="2520461"/>
            <a:ext cx="9671539" cy="376310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EA06C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itchFamily="2" charset="2"/>
              <a:buChar char="q"/>
            </a:pPr>
            <a:r>
              <a:rPr lang="bn-BD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 ঐতিহাসিক স্থান ও নিদর্শন। (পাহাড়পুর ও ময়নামতি)</a:t>
            </a:r>
            <a:endParaRPr lang="en-US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06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79612" y="609602"/>
            <a:ext cx="70866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9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-3572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1885071"/>
            <a:ext cx="11709779" cy="4788684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109182" y="1828800"/>
            <a:ext cx="11698423" cy="4817660"/>
            <a:chOff x="544698" y="1882745"/>
            <a:chExt cx="11282436" cy="4393546"/>
          </a:xfrm>
        </p:grpSpPr>
        <p:pic>
          <p:nvPicPr>
            <p:cNvPr id="38" name="Picture 37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7" y="3217896"/>
              <a:ext cx="4225924" cy="23533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8" y="3217896"/>
              <a:ext cx="2674162" cy="14892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534" y="1882745"/>
              <a:ext cx="3965795" cy="22085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707" y="4452319"/>
              <a:ext cx="3275255" cy="18239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148" y="3153326"/>
              <a:ext cx="3296986" cy="18360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182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454855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4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১.বাংলাদেশের 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</a:t>
            </a:r>
            <a:r>
              <a:rPr lang="bn-IN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7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উয়ারি-বটেশ্বর</a:t>
            </a:r>
            <a:r>
              <a:rPr lang="en-US" sz="7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7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7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r>
              <a:rPr lang="en-US" sz="7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লালবাগকেল্লা</a:t>
            </a:r>
            <a:r>
              <a:rPr lang="en-US" sz="7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7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7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াশীল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৪.ঐতিহাসিক 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নগুলো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্ষন</a:t>
            </a:r>
            <a:r>
              <a:rPr lang="en-US" sz="7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336" y="0"/>
            <a:ext cx="12192000" cy="4572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21600" y="15240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12192000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ঐতিহাসিক নিদর্শনটি ৭৮১-৮২১ খ্রীষ্টাব্দে পাল রাজা ধর্মপালের নামে নির্মিত হয়। পাহাড়পুর রাজশাহী বিভাগের নওগাঁ জেলায় অবস্থিত।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23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bn-IN" sz="115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পুর্বজ্ঞান যাচাই</a:t>
            </a:r>
            <a:endParaRPr lang="en-US" sz="1150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96" y="1853467"/>
            <a:ext cx="10515600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বাংলাদেশের কোনো ঐতিহাসিক স্থানে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 গিয়েছ?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lide2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54" y="1184031"/>
            <a:ext cx="10175630" cy="437270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1000" y="6073775"/>
            <a:ext cx="852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8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মহাস্থানগড়</a:t>
            </a:r>
            <a:endParaRPr lang="en-US" sz="48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2" descr="C:\Users\user\Desktop\001414kalerkantho-12-2017-12-04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914399"/>
            <a:ext cx="1013142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40" y="144133"/>
            <a:ext cx="5791200" cy="340995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901" y="95250"/>
            <a:ext cx="5676900" cy="3409950"/>
          </a:xfrm>
          <a:prstGeom prst="round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01602" y="4191001"/>
            <a:ext cx="11988799" cy="25853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857250" indent="-857250" algn="ctr">
              <a:buFont typeface="Wingdings" pitchFamily="2" charset="2"/>
              <a:buChar char="q"/>
            </a:pPr>
            <a:r>
              <a:rPr lang="bn-BD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পাহাড়পুরে মন্দির, রান্নাঘর, খাবার ঘর, পাকা নর্দমা, জীবজন্তুর মূর্তি ও টেরাকোটা পাওয়া গেছে। </a:t>
            </a:r>
            <a:endParaRPr lang="en-US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9339" y="3667780"/>
            <a:ext cx="33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জীবজন্তুর মূর্তি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2801" y="3591580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টেরাকোটা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41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744</TotalTime>
  <Words>352</Words>
  <Application>Microsoft Office PowerPoint</Application>
  <PresentationFormat>Custom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Slide 2</vt:lpstr>
      <vt:lpstr>শিখনফল</vt:lpstr>
      <vt:lpstr>Slide 4</vt:lpstr>
      <vt:lpstr>Slide 5</vt:lpstr>
      <vt:lpstr>পুর্বজ্ঞান যাচাই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GOBINDA</cp:lastModifiedBy>
  <cp:revision>100</cp:revision>
  <dcterms:created xsi:type="dcterms:W3CDTF">2020-03-28T14:21:38Z</dcterms:created>
  <dcterms:modified xsi:type="dcterms:W3CDTF">2020-04-22T14:02:27Z</dcterms:modified>
</cp:coreProperties>
</file>