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68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FF00"/>
    <a:srgbClr val="66FF33"/>
    <a:srgbClr val="000066"/>
    <a:srgbClr val="FFFF00"/>
    <a:srgbClr val="FF0066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53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C8E4-88C9-46A2-87B2-2F90F264C2D8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05B0-A06F-4D7D-9008-3FF0FBED49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2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705B0-A06F-4D7D-9008-3FF0FBED49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5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6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3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3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4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9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9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89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9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18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5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4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82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8E5D-4A7E-4FC6-A7F7-89EEFE553E5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E07DADA-2F9C-422D-9DA3-FA4010A23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4948084"/>
            <a:ext cx="5181600" cy="1905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kk.jpg">
            <a:extLst>
              <a:ext uri="{FF2B5EF4-FFF2-40B4-BE49-F238E27FC236}">
                <a16:creationId xmlns:a16="http://schemas.microsoft.com/office/drawing/2014/main" id="{820BE532-6033-4C22-A560-826C2691C7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27820"/>
            <a:ext cx="8610600" cy="48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4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0" y="4572000"/>
            <a:ext cx="9144000" cy="2133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8481D-AA04-4DA2-88B2-6B4DB9777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400800" cy="419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56586-A1B7-4E88-A9C6-E50370D5D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09700"/>
            <a:ext cx="21336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044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414349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5791199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u="sng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4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চামেলী ঘোষাল</a:t>
            </a:r>
            <a:endParaRPr lang="en-US" sz="2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16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>
              <a:buNone/>
            </a:pPr>
            <a:r>
              <a:rPr lang="en-US" sz="16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IN" sz="16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হোমনা কফিল উদ্দিন  পাইলট বালিকা উচ্চ বিদ্যালয়</a:t>
            </a:r>
          </a:p>
          <a:p>
            <a:pPr marL="342900" lvl="8" indent="-342900" algn="ctr">
              <a:buNone/>
            </a:pPr>
            <a:r>
              <a:rPr lang="bn-IN" sz="16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 হোমনা ,কুমিল্লা</a:t>
            </a:r>
          </a:p>
          <a:p>
            <a:pPr algn="ctr"/>
            <a:r>
              <a:rPr lang="bn-IN" sz="16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মোবাইল নম্বর- ০১৭১৪৯২১০৬০</a:t>
            </a:r>
            <a:endParaRPr lang="en-US" sz="16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None/>
            </a:pPr>
            <a:r>
              <a:rPr lang="bn-IN" sz="11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0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50313232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307822"/>
            <a:ext cx="1371600" cy="1367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5-Point Star 11"/>
          <p:cNvSpPr/>
          <p:nvPr/>
        </p:nvSpPr>
        <p:spPr>
          <a:xfrm>
            <a:off x="8381998" y="216182"/>
            <a:ext cx="831191" cy="983357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9162"/>
            <a:ext cx="9144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290" y="1211826"/>
            <a:ext cx="9144000" cy="56388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হিন্দুধর্ম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শ্রীকৃষ্ণ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7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6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1066800"/>
            <a:ext cx="6172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5638799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-304800"/>
            <a:ext cx="9448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11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09600" y="0"/>
            <a:ext cx="7543800" cy="2438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5800" y="3886200"/>
            <a:ext cx="7239000" cy="297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শ্রীকৃষ্ণ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73681"/>
              </p:ext>
            </p:extLst>
          </p:nvPr>
        </p:nvGraphicFramePr>
        <p:xfrm>
          <a:off x="2700338" y="2819400"/>
          <a:ext cx="26336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1610640" imgH="392040" progId="Package">
                  <p:embed/>
                </p:oleObj>
              </mc:Choice>
              <mc:Fallback>
                <p:oleObj name="Packager Shell Object" showAsIcon="1" r:id="rId3" imgW="1610640" imgH="3920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819400"/>
                        <a:ext cx="2633662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20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533400"/>
            <a:ext cx="7162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u="sng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2000" y="3276600"/>
            <a:ext cx="81534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শ্রীকৃষ্ণের</a:t>
            </a:r>
            <a:r>
              <a:rPr lang="en-US" sz="32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2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05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143000" y="114300"/>
            <a:ext cx="6019800" cy="6858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9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81000" y="5067300"/>
            <a:ext cx="8001000" cy="1676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শ্রীকৃষ্ণের</a:t>
            </a:r>
            <a:r>
              <a:rPr lang="en-US" sz="28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বাল্যলীলা</a:t>
            </a:r>
            <a:r>
              <a:rPr lang="en-US" sz="28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LAB 5_20\Desktop\New folder\working in groups.JPG">
            <a:extLst>
              <a:ext uri="{FF2B5EF4-FFF2-40B4-BE49-F238E27FC236}">
                <a16:creationId xmlns:a16="http://schemas.microsoft.com/office/drawing/2014/main" id="{4F763013-5993-478D-8603-B1EEDD9E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83226"/>
            <a:ext cx="8001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06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57400" y="76200"/>
            <a:ext cx="4724400" cy="1295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1905000"/>
            <a:ext cx="6553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শ্রীকৃষ্ণের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76200" y="3429000"/>
            <a:ext cx="86106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শ্রীকৃষ্ণের</a:t>
            </a:r>
            <a:r>
              <a:rPr lang="en-US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কংসের</a:t>
            </a:r>
            <a:r>
              <a:rPr lang="en-US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05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181600"/>
            <a:ext cx="8458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দেবকীর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গর্ভের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05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2438400" y="17206"/>
            <a:ext cx="3886200" cy="1524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4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381000" y="5943600"/>
            <a:ext cx="8382000" cy="533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শ্রীকৃষ্ণ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পূতনা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রাক্ষসীকে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বধ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utchart-gardens-rose-window.jpg">
            <a:extLst>
              <a:ext uri="{FF2B5EF4-FFF2-40B4-BE49-F238E27FC236}">
                <a16:creationId xmlns:a16="http://schemas.microsoft.com/office/drawing/2014/main" id="{CB0CE711-CADA-4EF8-89E9-8FBF5C13F7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" y="1541206"/>
            <a:ext cx="7696200" cy="43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103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NikoshBAN</vt:lpstr>
      <vt:lpstr>Office Theme</vt:lpstr>
      <vt:lpstr>Gallery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SUBOL</dc:creator>
  <cp:lastModifiedBy>Avishek Cr</cp:lastModifiedBy>
  <cp:revision>67</cp:revision>
  <dcterms:created xsi:type="dcterms:W3CDTF">2013-06-06T14:05:33Z</dcterms:created>
  <dcterms:modified xsi:type="dcterms:W3CDTF">2020-04-22T05:52:19Z</dcterms:modified>
</cp:coreProperties>
</file>