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3" r:id="rId4"/>
    <p:sldId id="281" r:id="rId5"/>
    <p:sldId id="301" r:id="rId6"/>
    <p:sldId id="312" r:id="rId7"/>
    <p:sldId id="310" r:id="rId8"/>
    <p:sldId id="298" r:id="rId9"/>
    <p:sldId id="309" r:id="rId10"/>
    <p:sldId id="307" r:id="rId11"/>
    <p:sldId id="295" r:id="rId12"/>
    <p:sldId id="286" r:id="rId13"/>
    <p:sldId id="303" r:id="rId14"/>
    <p:sldId id="304" r:id="rId15"/>
    <p:sldId id="305" r:id="rId16"/>
    <p:sldId id="311" r:id="rId17"/>
    <p:sldId id="308" r:id="rId18"/>
    <p:sldId id="302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8E0F-5933-480E-AC9C-5EDBEB229C4E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2DAB-8B9D-4A91-B9B2-9991B4762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imandabd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04930" y="182380"/>
            <a:ext cx="8839200" cy="1570220"/>
          </a:xfrm>
          <a:prstGeom prst="round2DiagRect">
            <a:avLst>
              <a:gd name="adj1" fmla="val 414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5486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9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5638800" cy="3027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8" y="3211703"/>
            <a:ext cx="5639042" cy="34938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00800" y="2857162"/>
            <a:ext cx="2362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নক্ষত্র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"/>
            <a:ext cx="77724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5715000"/>
            <a:ext cx="2362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ভবন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51320" y="1561557"/>
            <a:ext cx="129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51320" y="4393763"/>
            <a:ext cx="129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মনুষ্য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4159"/>
            <a:ext cx="6278880" cy="3531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0"/>
            <a:ext cx="6171892" cy="3184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43800" y="438834"/>
            <a:ext cx="129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পাত্র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84512"/>
            <a:ext cx="3278505" cy="3278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6762750" cy="31432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2400" y="5154244"/>
            <a:ext cx="129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পাত্র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4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59851" y="5943600"/>
            <a:ext cx="12954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দধি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8119"/>
            <a:ext cx="7348303" cy="56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77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05600" y="2590800"/>
            <a:ext cx="217351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ক্ষুধা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4" y="3656320"/>
            <a:ext cx="6326504" cy="3125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4" y="152400"/>
            <a:ext cx="6326505" cy="34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8974" r="6665" b="8974"/>
          <a:stretch/>
        </p:blipFill>
        <p:spPr>
          <a:xfrm>
            <a:off x="152400" y="304800"/>
            <a:ext cx="8876110" cy="541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6019800"/>
            <a:ext cx="217351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7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4"/>
          <a:stretch/>
        </p:blipFill>
        <p:spPr>
          <a:xfrm>
            <a:off x="-228600" y="762000"/>
            <a:ext cx="5410200" cy="5325666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Rectangle 2"/>
          <p:cNvSpPr/>
          <p:nvPr/>
        </p:nvSpPr>
        <p:spPr>
          <a:xfrm>
            <a:off x="6172200" y="2793742"/>
            <a:ext cx="217351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প্রহার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4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60" y="475566"/>
            <a:ext cx="7848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 রাখার সর্টকাট টেকনিক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905000"/>
            <a:ext cx="8976360" cy="126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u="sng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হস্ত 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 যদি থাকে </a:t>
            </a:r>
            <a:r>
              <a:rPr lang="bn-IN" sz="4000" u="sng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</a:p>
          <a:p>
            <a:pPr algn="ctr"/>
            <a:r>
              <a:rPr lang="bn-IN" sz="3600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bn-IN" sz="3600" u="sng" spc="50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u="sng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সূর্য,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u="sng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3600" u="sng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u="sng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u="sng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মনুষ্য,</a:t>
            </a:r>
            <a:r>
              <a:rPr lang="en-US" sz="3600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bn-IN" sz="3600" u="sng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করবে </a:t>
            </a:r>
            <a:r>
              <a:rPr lang="bn-IN" sz="3600" u="sng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ভক্তি</a:t>
            </a:r>
            <a:r>
              <a:rPr lang="en-US" sz="3600" u="sng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u="sng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7848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আন্ডার লাইন গুলো তৎসম শব্দ</a:t>
            </a:r>
            <a:endParaRPr lang="en-US" sz="4000" b="1" spc="50" dirty="0">
              <a:ln w="11430"/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-stock-photo_csp7446281.jpg"/>
          <p:cNvPicPr>
            <a:picLocks noChangeAspect="1"/>
          </p:cNvPicPr>
          <p:nvPr/>
        </p:nvPicPr>
        <p:blipFill>
          <a:blip r:embed="rId2">
            <a:lum/>
          </a:blip>
          <a:srcRect b="12605"/>
          <a:stretch>
            <a:fillRect/>
          </a:stretch>
        </p:blipFill>
        <p:spPr>
          <a:xfrm>
            <a:off x="1295400" y="609600"/>
            <a:ext cx="6816969" cy="47264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228630"/>
            <a:ext cx="8305800" cy="714970"/>
          </a:xfrm>
          <a:prstGeom prst="rect">
            <a:avLst/>
          </a:prstGeom>
        </p:spPr>
        <p:txBody>
          <a:bodyPr/>
          <a:lstStyle/>
          <a:p>
            <a:pPr marL="241300" lvl="0" indent="-241300" algn="ctr" defTabSz="642938">
              <a:spcBef>
                <a:spcPct val="20000"/>
              </a:spcBef>
              <a:defRPr/>
            </a:pPr>
            <a:r>
              <a:rPr lang="bn-IN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তৎসম শব্দ নির্ণয়ের উপায়গুলো লিখ।</a:t>
            </a: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232350"/>
            <a:ext cx="51816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6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2"/>
          <p:cNvSpPr txBox="1">
            <a:spLocks/>
          </p:cNvSpPr>
          <p:nvPr/>
        </p:nvSpPr>
        <p:spPr>
          <a:xfrm>
            <a:off x="4648200" y="990600"/>
            <a:ext cx="4394200" cy="548639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শ্রেণীঃ</a:t>
            </a:r>
            <a:r>
              <a:rPr kumimoji="0" lang="en-US" sz="3600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noProof="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kumimoji="0" lang="bn-BD" sz="36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bn-IN" sz="2800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বাংলা ভাষার ব্যাকরণ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2800" noProof="0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noProof="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প্রথম, ১ম পরিচ্ছেদ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বাংলা</a:t>
            </a:r>
            <a:r>
              <a:rPr kumimoji="0" lang="bn-I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ভাষার শব্দ ভান্ডার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3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( </a:t>
            </a:r>
            <a:r>
              <a:rPr lang="en-US" sz="3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অংশ</a:t>
            </a:r>
            <a:r>
              <a:rPr lang="en-US" sz="3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)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তৎসম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শব্দ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3164190" y="228600"/>
            <a:ext cx="2927350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3718619"/>
            <a:ext cx="3810000" cy="82230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32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বিষয়বস্তু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161384" y="990600"/>
            <a:ext cx="4316412" cy="54864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ttps://www.teachers.gov.bd/profile_pictures/z92PbY2HFAJ94BwJsLlMabYx7cycctDPng0Z8lfR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2667000" cy="28067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1384" y="3840894"/>
            <a:ext cx="4182016" cy="2636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1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এস্কেন্দার আলী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(কম্পিউটার)</a:t>
            </a:r>
          </a:p>
          <a:p>
            <a:pPr marL="60325" indent="-60325" algn="ctr">
              <a:buNone/>
            </a:pP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হাট কে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টি উচ্চ বিদ্যালয়  ও কলেজ,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মান্দা, নওগাঁ।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০১৭১৯-৭৯২৯৩৪</a:t>
            </a:r>
          </a:p>
          <a:p>
            <a:pPr marL="60325" indent="-60325" algn="ctr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ফেসবুকঃ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>
              <a:buNone/>
            </a:pPr>
            <a:r>
              <a:rPr lang="bn-IN" sz="1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শিক্ষক বাতায়ন লিংকঃ</a:t>
            </a:r>
          </a:p>
          <a:p>
            <a:pPr marL="60325" indent="-60325">
              <a:buNone/>
            </a:pPr>
            <a:r>
              <a:rPr lang="bn-IN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https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://www.teachers.gov.bd/profile/alimandabd</a:t>
            </a:r>
            <a:endParaRPr lang="bn-IN" sz="12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BD" sz="2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>
            <a:spLocks noChangeArrowheads="1"/>
          </p:cNvSpPr>
          <p:nvPr/>
        </p:nvSpPr>
        <p:spPr bwMode="auto">
          <a:xfrm>
            <a:off x="2133600" y="304800"/>
            <a:ext cx="5167860" cy="1387840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algn="ctr" defTabSz="642938">
              <a:defRPr/>
            </a:pPr>
            <a:r>
              <a:rPr lang="bn-BD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6700" y="2133600"/>
            <a:ext cx="8572500" cy="1676400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7180" y="3809000"/>
            <a:ext cx="7894320" cy="1219200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কোনটি ?</a:t>
            </a:r>
          </a:p>
          <a:p>
            <a:pPr defTabSz="642938">
              <a:spcBef>
                <a:spcPct val="20000"/>
              </a:spcBef>
              <a:defRPr/>
            </a:pP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ভবন   (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চা   (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চেয়ার </a:t>
            </a: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ঢেঁকি</a:t>
            </a:r>
            <a:endParaRPr lang="bn-IN" sz="3200" kern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642938">
              <a:spcBef>
                <a:spcPct val="20000"/>
              </a:spcBef>
              <a:defRPr/>
            </a:pPr>
            <a:endParaRPr lang="bn-IN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91200" y="5486400"/>
            <a:ext cx="2400300" cy="495300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ক</a:t>
            </a:r>
          </a:p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2208781"/>
            <a:ext cx="6463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তৎসম শব্দ বলতে কী বুঝায়?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66700" y="2959369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তৎসম শব্দ চেনার ১টি উপায় বল?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53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380999" y="457200"/>
            <a:ext cx="4295553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1176635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" y="3538835"/>
            <a:ext cx="89916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সংস্কৃত শব্দই তৎসম শব্দ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 ব্যাখ্যা কর?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6" name="Picture 5" descr="559363_198839320232728_100003199847637_318242_398317148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"/>
              <a:ext cx="8128000" cy="6096000"/>
            </a:xfrm>
            <a:prstGeom prst="rect">
              <a:avLst/>
            </a:prstGeom>
          </p:spPr>
        </p:pic>
        <p:pic>
          <p:nvPicPr>
            <p:cNvPr id="7" name="Picture 2" descr="C:\Users\Lenovo\Desktop\shafik 5\flower-delivery-onli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550" y="3311580"/>
              <a:ext cx="4495800" cy="32234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3010510" y="45471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26470"/>
            <a:ext cx="855726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ভাষার ক্ষেত্রে এগুলোকে কী বলে? 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0013" y="5040094"/>
            <a:ext cx="885634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এগুলো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4829" y="4237850"/>
            <a:ext cx="6963727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 ভান্ডার বা </a:t>
            </a:r>
            <a:r>
              <a:rPr lang="bn-IN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" y="1671667"/>
            <a:ext cx="848868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u="sng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হস্ত 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 যদি থাকে </a:t>
            </a:r>
            <a:r>
              <a:rPr lang="bn-IN" sz="4000" u="sng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</a:p>
          <a:p>
            <a:pPr algn="ctr"/>
            <a:r>
              <a:rPr lang="bn-IN" sz="4000" u="sng" spc="50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চন্দ্র,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u="sng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সূর্য,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u="sng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4000" u="sng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u="sng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bn-IN" sz="4000" u="sng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করবে </a:t>
            </a:r>
            <a:r>
              <a:rPr lang="bn-IN" sz="4000" u="sng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ভক্তি</a:t>
            </a:r>
            <a:r>
              <a:rPr lang="bn-IN" sz="4000" u="sng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" y="349657"/>
            <a:ext cx="8577262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তৎসম শব্দ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8703" y="5842338"/>
            <a:ext cx="6439853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তৎসম শব্দ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152400" y="31242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তৎসম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তৎসম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/>
              </a:rPr>
              <a:t>শব্দ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/>
              </a:rPr>
              <a:t>আলাদা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60440" y="327014"/>
            <a:ext cx="4078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</a:t>
            </a:r>
            <a:r>
              <a:rPr lang="bn-BD" sz="4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" y="273679"/>
            <a:ext cx="90678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bn-IN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কাকে </a:t>
            </a:r>
            <a:r>
              <a:rPr lang="bn-IN" sz="4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 জেনে নিই </a:t>
            </a:r>
            <a:endParaRPr lang="en-US" sz="44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462898"/>
            <a:ext cx="8839200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সোজাসুজি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অপরিবর্তিত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</a:t>
            </a:r>
            <a:r>
              <a:rPr lang="bn-IN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রূপ শব্দকে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bn-IN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বলে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118526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</a:t>
            </a:r>
            <a:r>
              <a:rPr lang="en-US" sz="32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খি</a:t>
            </a:r>
            <a:endParaRPr lang="en-US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175536"/>
              </p:ext>
            </p:extLst>
          </p:nvPr>
        </p:nvGraphicFramePr>
        <p:xfrm>
          <a:off x="5410200" y="4191000"/>
          <a:ext cx="2590800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0200" y="4191000"/>
                        <a:ext cx="2590800" cy="218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4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6405"/>
            <a:ext cx="7696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u="sng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ৎসম</a:t>
            </a:r>
            <a:r>
              <a:rPr lang="bn-IN" sz="4000" u="sng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4000" u="sng" spc="5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bn-IN" sz="4000" u="sng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4000" u="sng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চেনার উপায় </a:t>
            </a:r>
            <a:endParaRPr lang="en-US" sz="4000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1534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36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ণ, ষ, ষ্ণ, হ্ম দ্বারা গঠিত শব্দ </a:t>
            </a:r>
            <a:r>
              <a:rPr lang="en-US" sz="3600" spc="50" dirty="0" err="1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bn-IN" sz="3600" spc="50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শব্দ; যেমনঃ মনুষ্য। </a:t>
            </a:r>
            <a:endParaRPr lang="en-US" sz="3600" spc="50" dirty="0">
              <a:ln w="1143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" y="2764438"/>
            <a:ext cx="88392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36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bn-IN" sz="36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উপসর্গ দ্বারা গঠিত শব্দ </a:t>
            </a:r>
            <a:r>
              <a:rPr lang="en-US" sz="3600" spc="50" dirty="0" err="1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bn-IN" sz="3600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spc="50" dirty="0" smtClean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শব্দ; যেমনঃ প্রহার। </a:t>
            </a:r>
            <a:endParaRPr lang="en-US" sz="3600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" y="4309676"/>
            <a:ext cx="88392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36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৩.। আকাশ, পাতালের সাথে সম্পর্কীত শব্দ </a:t>
            </a:r>
            <a:r>
              <a:rPr lang="en-US" sz="3600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bn-IN" sz="36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শব্দ, যেমনঃ চন্দ্র, সূর্য। </a:t>
            </a:r>
            <a:endParaRPr lang="en-US" sz="3600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1"/>
            <a:ext cx="6858000" cy="4574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56567" y="6211669"/>
            <a:ext cx="12954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হস্ত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 আমরা কিছু </a:t>
            </a:r>
            <a:r>
              <a:rPr lang="en-US" sz="40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ৎসম</a:t>
            </a:r>
            <a:r>
              <a:rPr lang="bn-IN" sz="4000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শব্দ চিনে নিই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56567" y="5943600"/>
            <a:ext cx="12954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endParaRPr lang="en-US" sz="44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5" y="228600"/>
            <a:ext cx="823764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5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"/>
            <a:ext cx="8991600" cy="5257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895600" y="5715000"/>
            <a:ext cx="3458633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 </a:t>
            </a:r>
            <a:endParaRPr lang="en-US" sz="44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327</Words>
  <Application>Microsoft Office PowerPoint</Application>
  <PresentationFormat>On-screen Show (4:3)</PresentationFormat>
  <Paragraphs>108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NikoshBAN</vt:lpstr>
      <vt:lpstr>SolaimanLipi</vt:lpstr>
      <vt:lpstr>Wingdings</vt:lpstr>
      <vt:lpstr>Wingdings 3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</dc:creator>
  <cp:lastModifiedBy>Microsoft account</cp:lastModifiedBy>
  <cp:revision>297</cp:revision>
  <dcterms:created xsi:type="dcterms:W3CDTF">2006-08-16T00:00:00Z</dcterms:created>
  <dcterms:modified xsi:type="dcterms:W3CDTF">2020-04-22T11:28:31Z</dcterms:modified>
</cp:coreProperties>
</file>