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8" r:id="rId2"/>
    <p:sldId id="292" r:id="rId3"/>
    <p:sldId id="331" r:id="rId4"/>
    <p:sldId id="283" r:id="rId5"/>
    <p:sldId id="294" r:id="rId6"/>
    <p:sldId id="295" r:id="rId7"/>
    <p:sldId id="328" r:id="rId8"/>
    <p:sldId id="312" r:id="rId9"/>
    <p:sldId id="322" r:id="rId10"/>
    <p:sldId id="337" r:id="rId11"/>
    <p:sldId id="335" r:id="rId12"/>
    <p:sldId id="339" r:id="rId13"/>
    <p:sldId id="336" r:id="rId14"/>
    <p:sldId id="291" r:id="rId15"/>
    <p:sldId id="271" r:id="rId16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9900"/>
    <a:srgbClr val="006600"/>
    <a:srgbClr val="FFFF99"/>
    <a:srgbClr val="FFFFFF"/>
    <a:srgbClr val="003366"/>
    <a:srgbClr val="003300"/>
    <a:srgbClr val="E47073"/>
    <a:srgbClr val="66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64" y="42"/>
      </p:cViewPr>
      <p:guideLst>
        <p:guide orient="horz" pos="2184"/>
        <p:guide pos="3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BBC78-2449-4BC4-B74B-B23E2B616CBE}" type="doc">
      <dgm:prSet loTypeId="urn:microsoft.com/office/officeart/2005/8/layout/radial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E8EC8DE-83C6-4341-92E8-640FE555DC94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01BA32-C97C-4A2D-B714-A4E6665B7761}" type="parTrans" cxnId="{FDBDFF70-D1C8-4AD4-A202-69723B08B17E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6CC2B6-3F95-4EA4-839B-55153301AA82}" type="sibTrans" cxnId="{FDBDFF70-D1C8-4AD4-A202-69723B08B17E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FA781C-6A7A-4D8B-A11E-2EE7AAFAE5BB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নির্ভুলতা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যাচাইয়ের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জন্য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8D72C8-4D10-4E9A-9200-B30FA5FAD2F1}" type="parTrans" cxnId="{AB33CD67-13B4-4CF5-B482-10E82BA74C50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2EA82A-D23D-4A18-8AAE-9226CD7F4CF4}" type="sibTrans" cxnId="{AB33CD67-13B4-4CF5-B482-10E82BA74C50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B9585A-4C1E-429F-83E8-5C8AD82B51F0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D758B0-5E94-4A75-AFD5-32083B2CFAD6}" type="parTrans" cxnId="{330330A2-AE82-4E21-B29E-A203471B4FA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4013E0-63FE-4233-95A3-A79068E1430B}" type="sibTrans" cxnId="{330330A2-AE82-4E21-B29E-A203471B4FA1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3E6FA4-2BB3-4B3B-8CF3-B60F9F1F7B48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উদ্বৃত্তগুলোকে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দুই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ভাগে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358892-6EF9-4322-8B87-3AF6C2081BA4}" type="parTrans" cxnId="{E3BC5BD9-239C-488C-AA9E-D3ED8EE4410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179E2F-718E-40F2-AE8C-3C411B49AACB}" type="sibTrans" cxnId="{E3BC5BD9-239C-488C-AA9E-D3ED8EE44103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3DD6BA-33E9-427B-9654-FF34FFA32B2C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ছক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নেই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647416-3682-47B0-BA78-CEEC696FB113}" type="parTrans" cxnId="{FAD5ED36-8F6E-4D45-8BE5-5C3272931784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9564C8-560C-46C8-A3EA-D8B07F9D03E3}" type="sibTrans" cxnId="{FAD5ED36-8F6E-4D45-8BE5-5C3272931784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5BD572-5E75-45B9-B616-D6158B97E8FC}">
      <dgm:prSet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বাধ্যবাধকতা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নাই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6B599D-ACCA-4973-8AC6-9C093718B307}" type="parTrans" cxnId="{4551734D-CCAF-4868-BE9F-3B19DF1DE3F2}">
      <dgm:prSet custT="1"/>
      <dgm:spPr/>
      <dgm:t>
        <a:bodyPr/>
        <a:lstStyle/>
        <a:p>
          <a:endParaRPr lang="en-US" sz="2800"/>
        </a:p>
      </dgm:t>
    </dgm:pt>
    <dgm:pt modelId="{0D6F59BC-69A8-4B5D-9818-A11AB8AB71DA}" type="sibTrans" cxnId="{4551734D-CCAF-4868-BE9F-3B19DF1DE3F2}">
      <dgm:prSet/>
      <dgm:spPr/>
      <dgm:t>
        <a:bodyPr/>
        <a:lstStyle/>
        <a:p>
          <a:endParaRPr lang="en-US" sz="2800"/>
        </a:p>
      </dgm:t>
    </dgm:pt>
    <dgm:pt modelId="{CA4D8BF5-F534-4127-90D1-18201F12EA9C}">
      <dgm:prSet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বিবরণী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পূর্বে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636911-8857-4738-B6E7-2B8D64F7053F}" type="parTrans" cxnId="{CE29BEEF-A950-4195-BD63-CE390DF11815}">
      <dgm:prSet custT="1"/>
      <dgm:spPr/>
      <dgm:t>
        <a:bodyPr/>
        <a:lstStyle/>
        <a:p>
          <a:endParaRPr lang="en-US" sz="2800"/>
        </a:p>
      </dgm:t>
    </dgm:pt>
    <dgm:pt modelId="{F8D81DDC-8148-441F-B922-D144FDABF09D}" type="sibTrans" cxnId="{CE29BEEF-A950-4195-BD63-CE390DF11815}">
      <dgm:prSet/>
      <dgm:spPr/>
      <dgm:t>
        <a:bodyPr/>
        <a:lstStyle/>
        <a:p>
          <a:endParaRPr lang="en-US" sz="2800"/>
        </a:p>
      </dgm:t>
    </dgm:pt>
    <dgm:pt modelId="{1BE1F1BC-DAA9-4BBD-B29C-A8E328448344}">
      <dgm:prSet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B8C333-CE83-4E3D-9694-A592584BC894}" type="parTrans" cxnId="{5B057C66-A3D6-4192-818C-6AB3569E6D7E}">
      <dgm:prSet/>
      <dgm:spPr/>
      <dgm:t>
        <a:bodyPr/>
        <a:lstStyle/>
        <a:p>
          <a:endParaRPr lang="en-US"/>
        </a:p>
      </dgm:t>
    </dgm:pt>
    <dgm:pt modelId="{7E9E093E-FB1C-4878-8473-6EDFBEF75A39}" type="sibTrans" cxnId="{5B057C66-A3D6-4192-818C-6AB3569E6D7E}">
      <dgm:prSet/>
      <dgm:spPr/>
      <dgm:t>
        <a:bodyPr/>
        <a:lstStyle/>
        <a:p>
          <a:endParaRPr lang="en-US"/>
        </a:p>
      </dgm:t>
    </dgm:pt>
    <dgm:pt modelId="{72877F02-D0E0-448A-9F8A-8F2801F00D10}" type="pres">
      <dgm:prSet presAssocID="{05BBBC78-2449-4BC4-B74B-B23E2B616CB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B6AC90-65E8-47CA-AA46-C72D198D5CAE}" type="pres">
      <dgm:prSet presAssocID="{5E8EC8DE-83C6-4341-92E8-640FE555DC94}" presName="centerShape" presStyleLbl="node0" presStyleIdx="0" presStyleCnt="1" custScaleX="114775" custScaleY="112392"/>
      <dgm:spPr/>
    </dgm:pt>
    <dgm:pt modelId="{0384F958-4383-47B3-9FD8-00B2B769FBA2}" type="pres">
      <dgm:prSet presAssocID="{C68D72C8-4D10-4E9A-9200-B30FA5FAD2F1}" presName="parTrans" presStyleLbl="sibTrans2D1" presStyleIdx="0" presStyleCnt="7"/>
      <dgm:spPr/>
    </dgm:pt>
    <dgm:pt modelId="{51E2E984-32F3-4B7B-8E29-FAF17AC82037}" type="pres">
      <dgm:prSet presAssocID="{C68D72C8-4D10-4E9A-9200-B30FA5FAD2F1}" presName="connectorText" presStyleLbl="sibTrans2D1" presStyleIdx="0" presStyleCnt="7"/>
      <dgm:spPr/>
    </dgm:pt>
    <dgm:pt modelId="{72FBF6F2-4575-4F31-8DC4-2DECAEA1F1EE}" type="pres">
      <dgm:prSet presAssocID="{6BFA781C-6A7A-4D8B-A11E-2EE7AAFAE5BB}" presName="node" presStyleLbl="node1" presStyleIdx="0" presStyleCnt="7" custScaleX="1976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BB480-F45A-4A5D-B160-AC6378E5AC66}" type="pres">
      <dgm:prSet presAssocID="{27D758B0-5E94-4A75-AFD5-32083B2CFAD6}" presName="parTrans" presStyleLbl="sibTrans2D1" presStyleIdx="1" presStyleCnt="7"/>
      <dgm:spPr/>
    </dgm:pt>
    <dgm:pt modelId="{933095AA-E6A3-4D6A-A693-99C9B8C30A4E}" type="pres">
      <dgm:prSet presAssocID="{27D758B0-5E94-4A75-AFD5-32083B2CFAD6}" presName="connectorText" presStyleLbl="sibTrans2D1" presStyleIdx="1" presStyleCnt="7"/>
      <dgm:spPr/>
    </dgm:pt>
    <dgm:pt modelId="{215F4CD8-FCE1-4D1E-993A-3722C60474CB}" type="pres">
      <dgm:prSet presAssocID="{90B9585A-4C1E-429F-83E8-5C8AD82B51F0}" presName="node" presStyleLbl="node1" presStyleIdx="1" presStyleCnt="7" custScaleX="143926" custScaleY="139959" custRadScaleRad="170494" custRadScaleInc="63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E997B-CE9D-4D26-8F4F-EEE1CC1F1C1C}" type="pres">
      <dgm:prSet presAssocID="{56358892-6EF9-4322-8B87-3AF6C2081BA4}" presName="parTrans" presStyleLbl="sibTrans2D1" presStyleIdx="2" presStyleCnt="7"/>
      <dgm:spPr/>
    </dgm:pt>
    <dgm:pt modelId="{8F8941B2-1E6C-4FB8-BFDD-004AA4035DA6}" type="pres">
      <dgm:prSet presAssocID="{56358892-6EF9-4322-8B87-3AF6C2081BA4}" presName="connectorText" presStyleLbl="sibTrans2D1" presStyleIdx="2" presStyleCnt="7"/>
      <dgm:spPr/>
    </dgm:pt>
    <dgm:pt modelId="{CB8CE840-8E57-4AC7-A8A6-3843703F9F32}" type="pres">
      <dgm:prSet presAssocID="{C03E6FA4-2BB3-4B3B-8CF3-B60F9F1F7B48}" presName="node" presStyleLbl="node1" presStyleIdx="2" presStyleCnt="7" custScaleX="158764" custScaleY="150333" custRadScaleRad="178213" custRadScaleInc="44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B50AA-5AD7-4C48-A4CF-E3756134F707}" type="pres">
      <dgm:prSet presAssocID="{A8647416-3682-47B0-BA78-CEEC696FB113}" presName="parTrans" presStyleLbl="sibTrans2D1" presStyleIdx="3" presStyleCnt="7"/>
      <dgm:spPr/>
    </dgm:pt>
    <dgm:pt modelId="{D2F74F9B-8739-4791-A5F6-E3FA04AF0290}" type="pres">
      <dgm:prSet presAssocID="{A8647416-3682-47B0-BA78-CEEC696FB113}" presName="connectorText" presStyleLbl="sibTrans2D1" presStyleIdx="3" presStyleCnt="7"/>
      <dgm:spPr/>
    </dgm:pt>
    <dgm:pt modelId="{020330C8-4B55-4824-AD17-1E23D024E135}" type="pres">
      <dgm:prSet presAssocID="{E63DD6BA-33E9-427B-9654-FF34FFA32B2C}" presName="node" presStyleLbl="node1" presStyleIdx="3" presStyleCnt="7" custScaleX="102853" custRadScaleRad="107327" custRadScaleInc="-25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F8F99-8551-4B50-B2BD-557B4A8EE0BF}" type="pres">
      <dgm:prSet presAssocID="{CE6B599D-ACCA-4973-8AC6-9C093718B307}" presName="parTrans" presStyleLbl="sibTrans2D1" presStyleIdx="4" presStyleCnt="7"/>
      <dgm:spPr/>
    </dgm:pt>
    <dgm:pt modelId="{1FB3A897-C1DB-4C87-AEF3-B3FC5D3598CB}" type="pres">
      <dgm:prSet presAssocID="{CE6B599D-ACCA-4973-8AC6-9C093718B307}" presName="connectorText" presStyleLbl="sibTrans2D1" presStyleIdx="4" presStyleCnt="7"/>
      <dgm:spPr/>
    </dgm:pt>
    <dgm:pt modelId="{C2FC964F-B540-4F67-9AA0-8919338AC34B}" type="pres">
      <dgm:prSet presAssocID="{7D5BD572-5E75-45B9-B616-D6158B97E8FC}" presName="node" presStyleLbl="node1" presStyleIdx="4" presStyleCnt="7" custScaleX="135104" custScaleY="129783" custRadScaleRad="165060" custRadScaleInc="7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567FD-F9EA-486C-8D2E-C133DA9ED17D}" type="pres">
      <dgm:prSet presAssocID="{74B8C333-CE83-4E3D-9694-A592584BC894}" presName="parTrans" presStyleLbl="sibTrans2D1" presStyleIdx="5" presStyleCnt="7"/>
      <dgm:spPr/>
    </dgm:pt>
    <dgm:pt modelId="{5D6A3C43-7240-410C-AEF5-B9750FF74BAA}" type="pres">
      <dgm:prSet presAssocID="{74B8C333-CE83-4E3D-9694-A592584BC894}" presName="connectorText" presStyleLbl="sibTrans2D1" presStyleIdx="5" presStyleCnt="7"/>
      <dgm:spPr/>
    </dgm:pt>
    <dgm:pt modelId="{A334C8A8-F131-49F6-9F87-2D211314DFE1}" type="pres">
      <dgm:prSet presAssocID="{1BE1F1BC-DAA9-4BBD-B29C-A8E328448344}" presName="node" presStyleLbl="node1" presStyleIdx="5" presStyleCnt="7" custRadScaleRad="149867" custRadScaleInc="34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4C215-B2A2-4FE0-A0A4-7054F1363090}" type="pres">
      <dgm:prSet presAssocID="{D0636911-8857-4738-B6E7-2B8D64F7053F}" presName="parTrans" presStyleLbl="sibTrans2D1" presStyleIdx="6" presStyleCnt="7"/>
      <dgm:spPr/>
    </dgm:pt>
    <dgm:pt modelId="{FE6A7E81-00DA-4D2C-99C7-510F2CF97B24}" type="pres">
      <dgm:prSet presAssocID="{D0636911-8857-4738-B6E7-2B8D64F7053F}" presName="connectorText" presStyleLbl="sibTrans2D1" presStyleIdx="6" presStyleCnt="7"/>
      <dgm:spPr/>
    </dgm:pt>
    <dgm:pt modelId="{3700ED11-E0D1-4B11-BA91-BDA5B062F7D4}" type="pres">
      <dgm:prSet presAssocID="{CA4D8BF5-F534-4127-90D1-18201F12EA9C}" presName="node" presStyleLbl="node1" presStyleIdx="6" presStyleCnt="7" custScaleX="142619" custScaleY="136500" custRadScaleRad="185751" custRadScaleInc="-89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057C66-A3D6-4192-818C-6AB3569E6D7E}" srcId="{5E8EC8DE-83C6-4341-92E8-640FE555DC94}" destId="{1BE1F1BC-DAA9-4BBD-B29C-A8E328448344}" srcOrd="5" destOrd="0" parTransId="{74B8C333-CE83-4E3D-9694-A592584BC894}" sibTransId="{7E9E093E-FB1C-4878-8473-6EDFBEF75A39}"/>
    <dgm:cxn modelId="{3378A0B0-6CA3-4F82-AD24-43DD6DC9FE88}" type="presOf" srcId="{E63DD6BA-33E9-427B-9654-FF34FFA32B2C}" destId="{020330C8-4B55-4824-AD17-1E23D024E135}" srcOrd="0" destOrd="0" presId="urn:microsoft.com/office/officeart/2005/8/layout/radial5"/>
    <dgm:cxn modelId="{34090E7F-4181-4398-824D-C7DAE7C3E124}" type="presOf" srcId="{CE6B599D-ACCA-4973-8AC6-9C093718B307}" destId="{1FB3A897-C1DB-4C87-AEF3-B3FC5D3598CB}" srcOrd="1" destOrd="0" presId="urn:microsoft.com/office/officeart/2005/8/layout/radial5"/>
    <dgm:cxn modelId="{330330A2-AE82-4E21-B29E-A203471B4FA1}" srcId="{5E8EC8DE-83C6-4341-92E8-640FE555DC94}" destId="{90B9585A-4C1E-429F-83E8-5C8AD82B51F0}" srcOrd="1" destOrd="0" parTransId="{27D758B0-5E94-4A75-AFD5-32083B2CFAD6}" sibTransId="{B14013E0-63FE-4233-95A3-A79068E1430B}"/>
    <dgm:cxn modelId="{F43F75A4-0008-4488-A2ED-DC86DA369E7B}" type="presOf" srcId="{74B8C333-CE83-4E3D-9694-A592584BC894}" destId="{5D6A3C43-7240-410C-AEF5-B9750FF74BAA}" srcOrd="1" destOrd="0" presId="urn:microsoft.com/office/officeart/2005/8/layout/radial5"/>
    <dgm:cxn modelId="{91FC06F4-E8A6-4570-863C-29ED8FC99AD3}" type="presOf" srcId="{C68D72C8-4D10-4E9A-9200-B30FA5FAD2F1}" destId="{51E2E984-32F3-4B7B-8E29-FAF17AC82037}" srcOrd="1" destOrd="0" presId="urn:microsoft.com/office/officeart/2005/8/layout/radial5"/>
    <dgm:cxn modelId="{F65DC547-9D1C-4715-87E1-0AB31B0B51C2}" type="presOf" srcId="{90B9585A-4C1E-429F-83E8-5C8AD82B51F0}" destId="{215F4CD8-FCE1-4D1E-993A-3722C60474CB}" srcOrd="0" destOrd="0" presId="urn:microsoft.com/office/officeart/2005/8/layout/radial5"/>
    <dgm:cxn modelId="{6170C58D-5FAD-4192-8E50-4FEFC2948BF3}" type="presOf" srcId="{C03E6FA4-2BB3-4B3B-8CF3-B60F9F1F7B48}" destId="{CB8CE840-8E57-4AC7-A8A6-3843703F9F32}" srcOrd="0" destOrd="0" presId="urn:microsoft.com/office/officeart/2005/8/layout/radial5"/>
    <dgm:cxn modelId="{48CA7621-4910-4196-BF9D-E8F09DB3A312}" type="presOf" srcId="{05BBBC78-2449-4BC4-B74B-B23E2B616CBE}" destId="{72877F02-D0E0-448A-9F8A-8F2801F00D10}" srcOrd="0" destOrd="0" presId="urn:microsoft.com/office/officeart/2005/8/layout/radial5"/>
    <dgm:cxn modelId="{7C6B9322-8546-4FFA-B2FE-BB9C4660E3D1}" type="presOf" srcId="{D0636911-8857-4738-B6E7-2B8D64F7053F}" destId="{4E34C215-B2A2-4FE0-A0A4-7054F1363090}" srcOrd="0" destOrd="0" presId="urn:microsoft.com/office/officeart/2005/8/layout/radial5"/>
    <dgm:cxn modelId="{20B37B97-ED05-4DE3-B5FB-F4721B25B32F}" type="presOf" srcId="{27D758B0-5E94-4A75-AFD5-32083B2CFAD6}" destId="{933095AA-E6A3-4D6A-A693-99C9B8C30A4E}" srcOrd="1" destOrd="0" presId="urn:microsoft.com/office/officeart/2005/8/layout/radial5"/>
    <dgm:cxn modelId="{9D918183-B5D6-4938-B3F5-A58917DF58C1}" type="presOf" srcId="{CA4D8BF5-F534-4127-90D1-18201F12EA9C}" destId="{3700ED11-E0D1-4B11-BA91-BDA5B062F7D4}" srcOrd="0" destOrd="0" presId="urn:microsoft.com/office/officeart/2005/8/layout/radial5"/>
    <dgm:cxn modelId="{C17D6513-2D68-4449-8E49-154253DC302E}" type="presOf" srcId="{56358892-6EF9-4322-8B87-3AF6C2081BA4}" destId="{8F8941B2-1E6C-4FB8-BFDD-004AA4035DA6}" srcOrd="1" destOrd="0" presId="urn:microsoft.com/office/officeart/2005/8/layout/radial5"/>
    <dgm:cxn modelId="{AE57FA99-023C-4F94-80F4-BDD2110C3A2C}" type="presOf" srcId="{5E8EC8DE-83C6-4341-92E8-640FE555DC94}" destId="{67B6AC90-65E8-47CA-AA46-C72D198D5CAE}" srcOrd="0" destOrd="0" presId="urn:microsoft.com/office/officeart/2005/8/layout/radial5"/>
    <dgm:cxn modelId="{CB8AF51B-85E2-400E-B081-98FF45097F13}" type="presOf" srcId="{27D758B0-5E94-4A75-AFD5-32083B2CFAD6}" destId="{697BB480-F45A-4A5D-B160-AC6378E5AC66}" srcOrd="0" destOrd="0" presId="urn:microsoft.com/office/officeart/2005/8/layout/radial5"/>
    <dgm:cxn modelId="{CE29BEEF-A950-4195-BD63-CE390DF11815}" srcId="{5E8EC8DE-83C6-4341-92E8-640FE555DC94}" destId="{CA4D8BF5-F534-4127-90D1-18201F12EA9C}" srcOrd="6" destOrd="0" parTransId="{D0636911-8857-4738-B6E7-2B8D64F7053F}" sibTransId="{F8D81DDC-8148-441F-B922-D144FDABF09D}"/>
    <dgm:cxn modelId="{AB33CD67-13B4-4CF5-B482-10E82BA74C50}" srcId="{5E8EC8DE-83C6-4341-92E8-640FE555DC94}" destId="{6BFA781C-6A7A-4D8B-A11E-2EE7AAFAE5BB}" srcOrd="0" destOrd="0" parTransId="{C68D72C8-4D10-4E9A-9200-B30FA5FAD2F1}" sibTransId="{132EA82A-D23D-4A18-8AAE-9226CD7F4CF4}"/>
    <dgm:cxn modelId="{3B94F9E3-267E-4A52-83EC-5D4F31102E40}" type="presOf" srcId="{A8647416-3682-47B0-BA78-CEEC696FB113}" destId="{B6FB50AA-5AD7-4C48-A4CF-E3756134F707}" srcOrd="0" destOrd="0" presId="urn:microsoft.com/office/officeart/2005/8/layout/radial5"/>
    <dgm:cxn modelId="{1C260BEF-B61B-4B05-8CE4-AE6E2BDE640F}" type="presOf" srcId="{74B8C333-CE83-4E3D-9694-A592584BC894}" destId="{0CB567FD-F9EA-486C-8D2E-C133DA9ED17D}" srcOrd="0" destOrd="0" presId="urn:microsoft.com/office/officeart/2005/8/layout/radial5"/>
    <dgm:cxn modelId="{4551734D-CCAF-4868-BE9F-3B19DF1DE3F2}" srcId="{5E8EC8DE-83C6-4341-92E8-640FE555DC94}" destId="{7D5BD572-5E75-45B9-B616-D6158B97E8FC}" srcOrd="4" destOrd="0" parTransId="{CE6B599D-ACCA-4973-8AC6-9C093718B307}" sibTransId="{0D6F59BC-69A8-4B5D-9818-A11AB8AB71DA}"/>
    <dgm:cxn modelId="{FAD5ED36-8F6E-4D45-8BE5-5C3272931784}" srcId="{5E8EC8DE-83C6-4341-92E8-640FE555DC94}" destId="{E63DD6BA-33E9-427B-9654-FF34FFA32B2C}" srcOrd="3" destOrd="0" parTransId="{A8647416-3682-47B0-BA78-CEEC696FB113}" sibTransId="{AB9564C8-560C-46C8-A3EA-D8B07F9D03E3}"/>
    <dgm:cxn modelId="{7A1C8DEA-AB29-4D42-BFDB-E5C6BE98D4F3}" type="presOf" srcId="{A8647416-3682-47B0-BA78-CEEC696FB113}" destId="{D2F74F9B-8739-4791-A5F6-E3FA04AF0290}" srcOrd="1" destOrd="0" presId="urn:microsoft.com/office/officeart/2005/8/layout/radial5"/>
    <dgm:cxn modelId="{E3BC5BD9-239C-488C-AA9E-D3ED8EE44103}" srcId="{5E8EC8DE-83C6-4341-92E8-640FE555DC94}" destId="{C03E6FA4-2BB3-4B3B-8CF3-B60F9F1F7B48}" srcOrd="2" destOrd="0" parTransId="{56358892-6EF9-4322-8B87-3AF6C2081BA4}" sibTransId="{24179E2F-718E-40F2-AE8C-3C411B49AACB}"/>
    <dgm:cxn modelId="{AE7D3858-B7E7-4D83-8319-922CA8AD7486}" type="presOf" srcId="{CE6B599D-ACCA-4973-8AC6-9C093718B307}" destId="{77CF8F99-8551-4B50-B2BD-557B4A8EE0BF}" srcOrd="0" destOrd="0" presId="urn:microsoft.com/office/officeart/2005/8/layout/radial5"/>
    <dgm:cxn modelId="{324C8F42-0A71-4863-95C3-DDC5EFE1E25D}" type="presOf" srcId="{7D5BD572-5E75-45B9-B616-D6158B97E8FC}" destId="{C2FC964F-B540-4F67-9AA0-8919338AC34B}" srcOrd="0" destOrd="0" presId="urn:microsoft.com/office/officeart/2005/8/layout/radial5"/>
    <dgm:cxn modelId="{29F75E3A-9256-4FB3-8389-8DE001597EF6}" type="presOf" srcId="{1BE1F1BC-DAA9-4BBD-B29C-A8E328448344}" destId="{A334C8A8-F131-49F6-9F87-2D211314DFE1}" srcOrd="0" destOrd="0" presId="urn:microsoft.com/office/officeart/2005/8/layout/radial5"/>
    <dgm:cxn modelId="{FDBDFF70-D1C8-4AD4-A202-69723B08B17E}" srcId="{05BBBC78-2449-4BC4-B74B-B23E2B616CBE}" destId="{5E8EC8DE-83C6-4341-92E8-640FE555DC94}" srcOrd="0" destOrd="0" parTransId="{9A01BA32-C97C-4A2D-B714-A4E6665B7761}" sibTransId="{446CC2B6-3F95-4EA4-839B-55153301AA82}"/>
    <dgm:cxn modelId="{2D0D8894-3B96-4959-8B4E-BF2366D24783}" type="presOf" srcId="{56358892-6EF9-4322-8B87-3AF6C2081BA4}" destId="{1ACE997B-CE9D-4D26-8F4F-EEE1CC1F1C1C}" srcOrd="0" destOrd="0" presId="urn:microsoft.com/office/officeart/2005/8/layout/radial5"/>
    <dgm:cxn modelId="{21FFF8CA-69C1-44A0-BE9F-11EB4103FBE6}" type="presOf" srcId="{6BFA781C-6A7A-4D8B-A11E-2EE7AAFAE5BB}" destId="{72FBF6F2-4575-4F31-8DC4-2DECAEA1F1EE}" srcOrd="0" destOrd="0" presId="urn:microsoft.com/office/officeart/2005/8/layout/radial5"/>
    <dgm:cxn modelId="{3180D560-24AD-4A5D-BC3C-E38791E0913D}" type="presOf" srcId="{C68D72C8-4D10-4E9A-9200-B30FA5FAD2F1}" destId="{0384F958-4383-47B3-9FD8-00B2B769FBA2}" srcOrd="0" destOrd="0" presId="urn:microsoft.com/office/officeart/2005/8/layout/radial5"/>
    <dgm:cxn modelId="{80002164-8FC1-44B6-AF06-89EC05E7FC18}" type="presOf" srcId="{D0636911-8857-4738-B6E7-2B8D64F7053F}" destId="{FE6A7E81-00DA-4D2C-99C7-510F2CF97B24}" srcOrd="1" destOrd="0" presId="urn:microsoft.com/office/officeart/2005/8/layout/radial5"/>
    <dgm:cxn modelId="{AE967BAA-FB84-4658-967C-C5CC8CFC653F}" type="presParOf" srcId="{72877F02-D0E0-448A-9F8A-8F2801F00D10}" destId="{67B6AC90-65E8-47CA-AA46-C72D198D5CAE}" srcOrd="0" destOrd="0" presId="urn:microsoft.com/office/officeart/2005/8/layout/radial5"/>
    <dgm:cxn modelId="{7DF2C2C6-563B-41A4-8059-55C4DE0BB097}" type="presParOf" srcId="{72877F02-D0E0-448A-9F8A-8F2801F00D10}" destId="{0384F958-4383-47B3-9FD8-00B2B769FBA2}" srcOrd="1" destOrd="0" presId="urn:microsoft.com/office/officeart/2005/8/layout/radial5"/>
    <dgm:cxn modelId="{E44D1A88-FB14-4E33-AD97-0685CF52CE5E}" type="presParOf" srcId="{0384F958-4383-47B3-9FD8-00B2B769FBA2}" destId="{51E2E984-32F3-4B7B-8E29-FAF17AC82037}" srcOrd="0" destOrd="0" presId="urn:microsoft.com/office/officeart/2005/8/layout/radial5"/>
    <dgm:cxn modelId="{F5AB0C8A-0BED-42E9-A26F-94CABD756821}" type="presParOf" srcId="{72877F02-D0E0-448A-9F8A-8F2801F00D10}" destId="{72FBF6F2-4575-4F31-8DC4-2DECAEA1F1EE}" srcOrd="2" destOrd="0" presId="urn:microsoft.com/office/officeart/2005/8/layout/radial5"/>
    <dgm:cxn modelId="{43A15F3E-2AFC-4729-9450-456089203CA4}" type="presParOf" srcId="{72877F02-D0E0-448A-9F8A-8F2801F00D10}" destId="{697BB480-F45A-4A5D-B160-AC6378E5AC66}" srcOrd="3" destOrd="0" presId="urn:microsoft.com/office/officeart/2005/8/layout/radial5"/>
    <dgm:cxn modelId="{B2237247-67B5-4EC1-97CF-2BF42EAB13CB}" type="presParOf" srcId="{697BB480-F45A-4A5D-B160-AC6378E5AC66}" destId="{933095AA-E6A3-4D6A-A693-99C9B8C30A4E}" srcOrd="0" destOrd="0" presId="urn:microsoft.com/office/officeart/2005/8/layout/radial5"/>
    <dgm:cxn modelId="{76B5942F-18F7-4B02-BD2C-5747D2EAD740}" type="presParOf" srcId="{72877F02-D0E0-448A-9F8A-8F2801F00D10}" destId="{215F4CD8-FCE1-4D1E-993A-3722C60474CB}" srcOrd="4" destOrd="0" presId="urn:microsoft.com/office/officeart/2005/8/layout/radial5"/>
    <dgm:cxn modelId="{EB97E30B-3F86-4FF2-B830-F35379DD5063}" type="presParOf" srcId="{72877F02-D0E0-448A-9F8A-8F2801F00D10}" destId="{1ACE997B-CE9D-4D26-8F4F-EEE1CC1F1C1C}" srcOrd="5" destOrd="0" presId="urn:microsoft.com/office/officeart/2005/8/layout/radial5"/>
    <dgm:cxn modelId="{34D03B90-200B-49BD-B2C9-D03162A496E3}" type="presParOf" srcId="{1ACE997B-CE9D-4D26-8F4F-EEE1CC1F1C1C}" destId="{8F8941B2-1E6C-4FB8-BFDD-004AA4035DA6}" srcOrd="0" destOrd="0" presId="urn:microsoft.com/office/officeart/2005/8/layout/radial5"/>
    <dgm:cxn modelId="{C2F9B701-31C6-403A-83EB-5D53044D7316}" type="presParOf" srcId="{72877F02-D0E0-448A-9F8A-8F2801F00D10}" destId="{CB8CE840-8E57-4AC7-A8A6-3843703F9F32}" srcOrd="6" destOrd="0" presId="urn:microsoft.com/office/officeart/2005/8/layout/radial5"/>
    <dgm:cxn modelId="{F5A48EC7-BC82-40A6-8767-997FBD734093}" type="presParOf" srcId="{72877F02-D0E0-448A-9F8A-8F2801F00D10}" destId="{B6FB50AA-5AD7-4C48-A4CF-E3756134F707}" srcOrd="7" destOrd="0" presId="urn:microsoft.com/office/officeart/2005/8/layout/radial5"/>
    <dgm:cxn modelId="{5436B1C4-91C7-4F39-A4AD-50DFAAA61603}" type="presParOf" srcId="{B6FB50AA-5AD7-4C48-A4CF-E3756134F707}" destId="{D2F74F9B-8739-4791-A5F6-E3FA04AF0290}" srcOrd="0" destOrd="0" presId="urn:microsoft.com/office/officeart/2005/8/layout/radial5"/>
    <dgm:cxn modelId="{F4FB7AB2-B00E-4134-B7BC-4D6F42B0FA41}" type="presParOf" srcId="{72877F02-D0E0-448A-9F8A-8F2801F00D10}" destId="{020330C8-4B55-4824-AD17-1E23D024E135}" srcOrd="8" destOrd="0" presId="urn:microsoft.com/office/officeart/2005/8/layout/radial5"/>
    <dgm:cxn modelId="{57638D7C-C1D1-4D7A-B2F4-EF081B43D0B4}" type="presParOf" srcId="{72877F02-D0E0-448A-9F8A-8F2801F00D10}" destId="{77CF8F99-8551-4B50-B2BD-557B4A8EE0BF}" srcOrd="9" destOrd="0" presId="urn:microsoft.com/office/officeart/2005/8/layout/radial5"/>
    <dgm:cxn modelId="{9049986F-15B9-41FA-AD76-2136B9170CB0}" type="presParOf" srcId="{77CF8F99-8551-4B50-B2BD-557B4A8EE0BF}" destId="{1FB3A897-C1DB-4C87-AEF3-B3FC5D3598CB}" srcOrd="0" destOrd="0" presId="urn:microsoft.com/office/officeart/2005/8/layout/radial5"/>
    <dgm:cxn modelId="{B8FC524B-3C70-4904-9C5B-56761186ECF2}" type="presParOf" srcId="{72877F02-D0E0-448A-9F8A-8F2801F00D10}" destId="{C2FC964F-B540-4F67-9AA0-8919338AC34B}" srcOrd="10" destOrd="0" presId="urn:microsoft.com/office/officeart/2005/8/layout/radial5"/>
    <dgm:cxn modelId="{63100B45-3918-4143-A99C-4F6C9AE16E55}" type="presParOf" srcId="{72877F02-D0E0-448A-9F8A-8F2801F00D10}" destId="{0CB567FD-F9EA-486C-8D2E-C133DA9ED17D}" srcOrd="11" destOrd="0" presId="urn:microsoft.com/office/officeart/2005/8/layout/radial5"/>
    <dgm:cxn modelId="{FF263A05-D274-4558-969E-49EC367346D2}" type="presParOf" srcId="{0CB567FD-F9EA-486C-8D2E-C133DA9ED17D}" destId="{5D6A3C43-7240-410C-AEF5-B9750FF74BAA}" srcOrd="0" destOrd="0" presId="urn:microsoft.com/office/officeart/2005/8/layout/radial5"/>
    <dgm:cxn modelId="{86D360E9-9580-444B-BE2A-EDDD29DB6EED}" type="presParOf" srcId="{72877F02-D0E0-448A-9F8A-8F2801F00D10}" destId="{A334C8A8-F131-49F6-9F87-2D211314DFE1}" srcOrd="12" destOrd="0" presId="urn:microsoft.com/office/officeart/2005/8/layout/radial5"/>
    <dgm:cxn modelId="{DBA0A77B-7FBD-4DE6-BC0C-6CABB528F114}" type="presParOf" srcId="{72877F02-D0E0-448A-9F8A-8F2801F00D10}" destId="{4E34C215-B2A2-4FE0-A0A4-7054F1363090}" srcOrd="13" destOrd="0" presId="urn:microsoft.com/office/officeart/2005/8/layout/radial5"/>
    <dgm:cxn modelId="{431C7EF8-21FE-4AC7-A8DF-F433870A6477}" type="presParOf" srcId="{4E34C215-B2A2-4FE0-A0A4-7054F1363090}" destId="{FE6A7E81-00DA-4D2C-99C7-510F2CF97B24}" srcOrd="0" destOrd="0" presId="urn:microsoft.com/office/officeart/2005/8/layout/radial5"/>
    <dgm:cxn modelId="{209CED79-4A64-47EC-AEC1-4BBAE1B9E545}" type="presParOf" srcId="{72877F02-D0E0-448A-9F8A-8F2801F00D10}" destId="{3700ED11-E0D1-4B11-BA91-BDA5B062F7D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B1000A-0851-4EF1-ACF6-AB09B684D568}" type="doc">
      <dgm:prSet loTypeId="urn:microsoft.com/office/officeart/2005/8/layout/process2" loCatId="process" qsTypeId="urn:microsoft.com/office/officeart/2005/8/quickstyle/3d3" qsCatId="3D" csTypeId="urn:microsoft.com/office/officeart/2005/8/colors/colorful1" csCatId="colorful" phldr="1"/>
      <dgm:spPr/>
    </dgm:pt>
    <dgm:pt modelId="{C8B2E94E-A3D8-45E2-AAE9-407EE6025257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উদ্দেশ্যসমূহ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D482D4-D215-4749-AEFF-64A61EED0E93}" type="parTrans" cxnId="{35D162FB-4473-4DED-A033-3C44D4720AF1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99F226-78D3-442E-A3A3-8E07F68B4452}" type="sibTrans" cxnId="{35D162FB-4473-4DED-A033-3C44D4720AF1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A283EB-F463-45BA-B419-A461863A7C76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জাবেদা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খতিয়ানে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লেনদেনগুলো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সঠিকভাবে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লিপিবদ্ধ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হয়েছে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কিনা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যাচাই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3BD925-24E7-4120-8BB4-4BD98975347F}" type="parTrans" cxnId="{31EC02A4-19C8-4030-BF9F-D824882937C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DAB36-DF0E-47B1-939C-14DB55626696}" type="sibTrans" cxnId="{31EC02A4-19C8-4030-BF9F-D824882937C5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FD9221-6E85-415F-9B1A-0BBC8E615A45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বিবরণী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সহজতর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481752-E6DB-4972-ADE6-72E7A4178CEE}" type="parTrans" cxnId="{90225BB3-6DE5-41DE-8818-20E433D78D8A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B1ABDD-F2BA-4DFD-9701-228077B16109}" type="sibTrans" cxnId="{90225BB3-6DE5-41DE-8818-20E433D78D8A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C5CBD9-388A-4B65-AC3F-309566B56B32}">
      <dgm:prSet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ভুলত্রুটি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থাকলে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উদঘাটন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সংশোধন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72DD8D-D967-4D28-A5EF-AAE2FC0845A1}" type="parTrans" cxnId="{AEBC77AD-00DE-4BE0-8B61-519DC61F7BA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D1C552-D591-4711-AEBD-E2C45E6DE7C6}" type="sibTrans" cxnId="{AEBC77AD-00DE-4BE0-8B61-519DC61F7BA5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204A60-A323-4326-A261-98525582C548}">
      <dgm:prSet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দু’তরফা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পদ্ধতির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প্রয়োগ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নিশ্চিত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C178D2-AC51-45A9-9D2C-6ABC69EC009A}" type="parTrans" cxnId="{7F2FB299-2813-4F56-81A8-4C21970B8977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2941DF-005A-4623-9A0C-D32829681831}" type="sibTrans" cxnId="{7F2FB299-2813-4F56-81A8-4C21970B8977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08503A-7127-4F28-9515-3571112A624E}">
      <dgm:prSet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শ্রমের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অপচয়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রোধ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278626-DE68-4340-8F86-8797DC8A9800}" type="parTrans" cxnId="{E483E030-8CDF-4001-9827-F7B05B3C7764}">
      <dgm:prSet/>
      <dgm:spPr/>
      <dgm:t>
        <a:bodyPr/>
        <a:lstStyle/>
        <a:p>
          <a:endParaRPr lang="en-US" sz="3600"/>
        </a:p>
      </dgm:t>
    </dgm:pt>
    <dgm:pt modelId="{D9F0BCB7-59A4-4CD6-BE9F-5835D48A5212}" type="sibTrans" cxnId="{E483E030-8CDF-4001-9827-F7B05B3C7764}">
      <dgm:prSet custT="1"/>
      <dgm:spPr/>
      <dgm:t>
        <a:bodyPr/>
        <a:lstStyle/>
        <a:p>
          <a:endParaRPr lang="en-US" sz="3600"/>
        </a:p>
      </dgm:t>
    </dgm:pt>
    <dgm:pt modelId="{91166BFA-F72E-4632-BF41-3AAFC11D61C7}">
      <dgm:prSet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অবস্থা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সম্পর্কে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ধারাণা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লাভ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72E4F2-1645-4394-BFBD-C91506E7C59A}" type="parTrans" cxnId="{7E276F5A-949A-4796-AFEE-D99F5F420415}">
      <dgm:prSet/>
      <dgm:spPr/>
      <dgm:t>
        <a:bodyPr/>
        <a:lstStyle/>
        <a:p>
          <a:endParaRPr lang="en-US" sz="3600"/>
        </a:p>
      </dgm:t>
    </dgm:pt>
    <dgm:pt modelId="{029901F9-8467-4E5C-A421-2B7A4DB288DE}" type="sibTrans" cxnId="{7E276F5A-949A-4796-AFEE-D99F5F420415}">
      <dgm:prSet/>
      <dgm:spPr/>
      <dgm:t>
        <a:bodyPr/>
        <a:lstStyle/>
        <a:p>
          <a:endParaRPr lang="en-US" sz="3600"/>
        </a:p>
      </dgm:t>
    </dgm:pt>
    <dgm:pt modelId="{52CC81BD-C244-48F9-827B-5E9997A449F2}" type="pres">
      <dgm:prSet presAssocID="{27B1000A-0851-4EF1-ACF6-AB09B684D568}" presName="linearFlow" presStyleCnt="0">
        <dgm:presLayoutVars>
          <dgm:resizeHandles val="exact"/>
        </dgm:presLayoutVars>
      </dgm:prSet>
      <dgm:spPr/>
    </dgm:pt>
    <dgm:pt modelId="{26B22D7A-EE73-46A3-8F54-CB17DF930DC2}" type="pres">
      <dgm:prSet presAssocID="{C8B2E94E-A3D8-45E2-AAE9-407EE6025257}" presName="node" presStyleLbl="node1" presStyleIdx="0" presStyleCnt="7" custScaleX="164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2E23A-3540-4CE7-AF59-88DEC737FAF4}" type="pres">
      <dgm:prSet presAssocID="{DC99F226-78D3-442E-A3A3-8E07F68B4452}" presName="sibTrans" presStyleLbl="sibTrans2D1" presStyleIdx="0" presStyleCnt="6"/>
      <dgm:spPr/>
      <dgm:t>
        <a:bodyPr/>
        <a:lstStyle/>
        <a:p>
          <a:endParaRPr lang="en-US"/>
        </a:p>
      </dgm:t>
    </dgm:pt>
    <dgm:pt modelId="{5A25218F-4E4A-47B1-846E-F7D9A25CF39A}" type="pres">
      <dgm:prSet presAssocID="{DC99F226-78D3-442E-A3A3-8E07F68B4452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58CC267-75FD-4F82-B50F-7A1972851160}" type="pres">
      <dgm:prSet presAssocID="{B3A283EB-F463-45BA-B419-A461863A7C76}" presName="node" presStyleLbl="node1" presStyleIdx="1" presStyleCnt="7" custScaleX="409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4F06C-FC2E-4821-A4B2-831E5B559057}" type="pres">
      <dgm:prSet presAssocID="{558DAB36-DF0E-47B1-939C-14DB55626696}" presName="sibTrans" presStyleLbl="sibTrans2D1" presStyleIdx="1" presStyleCnt="6"/>
      <dgm:spPr/>
      <dgm:t>
        <a:bodyPr/>
        <a:lstStyle/>
        <a:p>
          <a:endParaRPr lang="en-US"/>
        </a:p>
      </dgm:t>
    </dgm:pt>
    <dgm:pt modelId="{2C01E000-A990-4EE5-8F66-EA4E6FAE7F16}" type="pres">
      <dgm:prSet presAssocID="{558DAB36-DF0E-47B1-939C-14DB55626696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B7BD6CA-02F9-46E7-B918-90B7B98451A6}" type="pres">
      <dgm:prSet presAssocID="{B2FD9221-6E85-415F-9B1A-0BBC8E615A45}" presName="node" presStyleLbl="node1" presStyleIdx="2" presStyleCnt="7" custScaleX="207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44718-91CE-4347-9162-48C361BD6206}" type="pres">
      <dgm:prSet presAssocID="{6BB1ABDD-F2BA-4DFD-9701-228077B16109}" presName="sibTrans" presStyleLbl="sibTrans2D1" presStyleIdx="2" presStyleCnt="6"/>
      <dgm:spPr/>
      <dgm:t>
        <a:bodyPr/>
        <a:lstStyle/>
        <a:p>
          <a:endParaRPr lang="en-US"/>
        </a:p>
      </dgm:t>
    </dgm:pt>
    <dgm:pt modelId="{078C5909-6177-41CA-929E-3309EDA44D6F}" type="pres">
      <dgm:prSet presAssocID="{6BB1ABDD-F2BA-4DFD-9701-228077B16109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AAE3500-D25B-4849-B8DD-46BB2C92139C}" type="pres">
      <dgm:prSet presAssocID="{04C5CBD9-388A-4B65-AC3F-309566B56B32}" presName="node" presStyleLbl="node1" presStyleIdx="3" presStyleCnt="7" custScaleX="2980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4531-7E85-483B-9F1D-1D19BE6D48FD}" type="pres">
      <dgm:prSet presAssocID="{46D1C552-D591-4711-AEBD-E2C45E6DE7C6}" presName="sibTrans" presStyleLbl="sibTrans2D1" presStyleIdx="3" presStyleCnt="6"/>
      <dgm:spPr/>
      <dgm:t>
        <a:bodyPr/>
        <a:lstStyle/>
        <a:p>
          <a:endParaRPr lang="en-US"/>
        </a:p>
      </dgm:t>
    </dgm:pt>
    <dgm:pt modelId="{75A3D3FB-F50F-4D68-9D5D-BB4634DFE833}" type="pres">
      <dgm:prSet presAssocID="{46D1C552-D591-4711-AEBD-E2C45E6DE7C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5DF228E5-6A55-489C-8ADD-4FA39BE1DF94}" type="pres">
      <dgm:prSet presAssocID="{C3204A60-A323-4326-A261-98525582C548}" presName="node" presStyleLbl="node1" presStyleIdx="4" presStyleCnt="7" custScaleX="258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B6AE6-69D6-4D2C-9B97-47AF6B25C69D}" type="pres">
      <dgm:prSet presAssocID="{332941DF-005A-4623-9A0C-D32829681831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E44BF63-21C3-4FF9-B54C-6971F3104D29}" type="pres">
      <dgm:prSet presAssocID="{332941DF-005A-4623-9A0C-D32829681831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34B63E7-DA50-4348-BD65-DF134956B5CE}" type="pres">
      <dgm:prSet presAssocID="{1608503A-7127-4F28-9515-3571112A624E}" presName="node" presStyleLbl="node1" presStyleIdx="5" presStyleCnt="7" custScaleX="192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0AD9C-9589-4471-A4D1-A9F95CD5EAEB}" type="pres">
      <dgm:prSet presAssocID="{D9F0BCB7-59A4-4CD6-BE9F-5835D48A5212}" presName="sibTrans" presStyleLbl="sibTrans2D1" presStyleIdx="5" presStyleCnt="6"/>
      <dgm:spPr/>
      <dgm:t>
        <a:bodyPr/>
        <a:lstStyle/>
        <a:p>
          <a:endParaRPr lang="en-US"/>
        </a:p>
      </dgm:t>
    </dgm:pt>
    <dgm:pt modelId="{873ED5D4-AD2A-45CA-879B-528D60C939D1}" type="pres">
      <dgm:prSet presAssocID="{D9F0BCB7-59A4-4CD6-BE9F-5835D48A5212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1B2F98E0-CFE3-48CB-9BC0-9DB69D243C3F}" type="pres">
      <dgm:prSet presAssocID="{91166BFA-F72E-4632-BF41-3AAFC11D61C7}" presName="node" presStyleLbl="node1" presStyleIdx="6" presStyleCnt="7" custScaleX="302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D162FB-4473-4DED-A033-3C44D4720AF1}" srcId="{27B1000A-0851-4EF1-ACF6-AB09B684D568}" destId="{C8B2E94E-A3D8-45E2-AAE9-407EE6025257}" srcOrd="0" destOrd="0" parTransId="{72D482D4-D215-4749-AEFF-64A61EED0E93}" sibTransId="{DC99F226-78D3-442E-A3A3-8E07F68B4452}"/>
    <dgm:cxn modelId="{8EAED197-9593-437A-9B11-8F942984832A}" type="presOf" srcId="{558DAB36-DF0E-47B1-939C-14DB55626696}" destId="{8A64F06C-FC2E-4821-A4B2-831E5B559057}" srcOrd="0" destOrd="0" presId="urn:microsoft.com/office/officeart/2005/8/layout/process2"/>
    <dgm:cxn modelId="{7E276F5A-949A-4796-AFEE-D99F5F420415}" srcId="{27B1000A-0851-4EF1-ACF6-AB09B684D568}" destId="{91166BFA-F72E-4632-BF41-3AAFC11D61C7}" srcOrd="6" destOrd="0" parTransId="{6272E4F2-1645-4394-BFBD-C91506E7C59A}" sibTransId="{029901F9-8467-4E5C-A421-2B7A4DB288DE}"/>
    <dgm:cxn modelId="{DDF172EC-89BC-4B98-A7D4-2D83F700F307}" type="presOf" srcId="{46D1C552-D591-4711-AEBD-E2C45E6DE7C6}" destId="{E6884531-7E85-483B-9F1D-1D19BE6D48FD}" srcOrd="0" destOrd="0" presId="urn:microsoft.com/office/officeart/2005/8/layout/process2"/>
    <dgm:cxn modelId="{E483E030-8CDF-4001-9827-F7B05B3C7764}" srcId="{27B1000A-0851-4EF1-ACF6-AB09B684D568}" destId="{1608503A-7127-4F28-9515-3571112A624E}" srcOrd="5" destOrd="0" parTransId="{84278626-DE68-4340-8F86-8797DC8A9800}" sibTransId="{D9F0BCB7-59A4-4CD6-BE9F-5835D48A5212}"/>
    <dgm:cxn modelId="{E09DDCA2-0812-4CAE-9489-48F1F5275294}" type="presOf" srcId="{DC99F226-78D3-442E-A3A3-8E07F68B4452}" destId="{5A25218F-4E4A-47B1-846E-F7D9A25CF39A}" srcOrd="1" destOrd="0" presId="urn:microsoft.com/office/officeart/2005/8/layout/process2"/>
    <dgm:cxn modelId="{85D3C867-CF3B-40EF-94DC-95971C43D60A}" type="presOf" srcId="{1608503A-7127-4F28-9515-3571112A624E}" destId="{134B63E7-DA50-4348-BD65-DF134956B5CE}" srcOrd="0" destOrd="0" presId="urn:microsoft.com/office/officeart/2005/8/layout/process2"/>
    <dgm:cxn modelId="{139A5A2C-31B3-40AD-BF11-01B6774FF95B}" type="presOf" srcId="{04C5CBD9-388A-4B65-AC3F-309566B56B32}" destId="{FAAE3500-D25B-4849-B8DD-46BB2C92139C}" srcOrd="0" destOrd="0" presId="urn:microsoft.com/office/officeart/2005/8/layout/process2"/>
    <dgm:cxn modelId="{C8FFF104-8602-4E49-AE26-842ED664862B}" type="presOf" srcId="{D9F0BCB7-59A4-4CD6-BE9F-5835D48A5212}" destId="{873ED5D4-AD2A-45CA-879B-528D60C939D1}" srcOrd="1" destOrd="0" presId="urn:microsoft.com/office/officeart/2005/8/layout/process2"/>
    <dgm:cxn modelId="{99386768-A886-42F1-ABF5-F4B13555C5E2}" type="presOf" srcId="{332941DF-005A-4623-9A0C-D32829681831}" destId="{7FDB6AE6-69D6-4D2C-9B97-47AF6B25C69D}" srcOrd="0" destOrd="0" presId="urn:microsoft.com/office/officeart/2005/8/layout/process2"/>
    <dgm:cxn modelId="{1312C0C1-F4A2-4DEF-9B39-B9B8025AF9E7}" type="presOf" srcId="{558DAB36-DF0E-47B1-939C-14DB55626696}" destId="{2C01E000-A990-4EE5-8F66-EA4E6FAE7F16}" srcOrd="1" destOrd="0" presId="urn:microsoft.com/office/officeart/2005/8/layout/process2"/>
    <dgm:cxn modelId="{616E126A-B858-4F16-90B4-47511E29DF00}" type="presOf" srcId="{B3A283EB-F463-45BA-B419-A461863A7C76}" destId="{B58CC267-75FD-4F82-B50F-7A1972851160}" srcOrd="0" destOrd="0" presId="urn:microsoft.com/office/officeart/2005/8/layout/process2"/>
    <dgm:cxn modelId="{EAFFCF01-15F9-4C30-B9FA-53C8BC5DB0B4}" type="presOf" srcId="{C3204A60-A323-4326-A261-98525582C548}" destId="{5DF228E5-6A55-489C-8ADD-4FA39BE1DF94}" srcOrd="0" destOrd="0" presId="urn:microsoft.com/office/officeart/2005/8/layout/process2"/>
    <dgm:cxn modelId="{00D4D0F1-AB93-48B9-858A-BAA7FC379ECC}" type="presOf" srcId="{332941DF-005A-4623-9A0C-D32829681831}" destId="{3E44BF63-21C3-4FF9-B54C-6971F3104D29}" srcOrd="1" destOrd="0" presId="urn:microsoft.com/office/officeart/2005/8/layout/process2"/>
    <dgm:cxn modelId="{DCF8B072-D2CC-40B3-8F13-86D195442C97}" type="presOf" srcId="{46D1C552-D591-4711-AEBD-E2C45E6DE7C6}" destId="{75A3D3FB-F50F-4D68-9D5D-BB4634DFE833}" srcOrd="1" destOrd="0" presId="urn:microsoft.com/office/officeart/2005/8/layout/process2"/>
    <dgm:cxn modelId="{B560861C-175A-4CFA-8B61-7BBAFF337B2B}" type="presOf" srcId="{C8B2E94E-A3D8-45E2-AAE9-407EE6025257}" destId="{26B22D7A-EE73-46A3-8F54-CB17DF930DC2}" srcOrd="0" destOrd="0" presId="urn:microsoft.com/office/officeart/2005/8/layout/process2"/>
    <dgm:cxn modelId="{FC912BAE-1C8B-40B0-AD52-5296DE4FE283}" type="presOf" srcId="{DC99F226-78D3-442E-A3A3-8E07F68B4452}" destId="{CFE2E23A-3540-4CE7-AF59-88DEC737FAF4}" srcOrd="0" destOrd="0" presId="urn:microsoft.com/office/officeart/2005/8/layout/process2"/>
    <dgm:cxn modelId="{49D7699C-3595-4D4D-B90A-58048CFE512A}" type="presOf" srcId="{B2FD9221-6E85-415F-9B1A-0BBC8E615A45}" destId="{8B7BD6CA-02F9-46E7-B918-90B7B98451A6}" srcOrd="0" destOrd="0" presId="urn:microsoft.com/office/officeart/2005/8/layout/process2"/>
    <dgm:cxn modelId="{31EC02A4-19C8-4030-BF9F-D824882937C5}" srcId="{27B1000A-0851-4EF1-ACF6-AB09B684D568}" destId="{B3A283EB-F463-45BA-B419-A461863A7C76}" srcOrd="1" destOrd="0" parTransId="{8A3BD925-24E7-4120-8BB4-4BD98975347F}" sibTransId="{558DAB36-DF0E-47B1-939C-14DB55626696}"/>
    <dgm:cxn modelId="{AEBC77AD-00DE-4BE0-8B61-519DC61F7BA5}" srcId="{27B1000A-0851-4EF1-ACF6-AB09B684D568}" destId="{04C5CBD9-388A-4B65-AC3F-309566B56B32}" srcOrd="3" destOrd="0" parTransId="{4372DD8D-D967-4D28-A5EF-AAE2FC0845A1}" sibTransId="{46D1C552-D591-4711-AEBD-E2C45E6DE7C6}"/>
    <dgm:cxn modelId="{7F2FB299-2813-4F56-81A8-4C21970B8977}" srcId="{27B1000A-0851-4EF1-ACF6-AB09B684D568}" destId="{C3204A60-A323-4326-A261-98525582C548}" srcOrd="4" destOrd="0" parTransId="{6BC178D2-AC51-45A9-9D2C-6ABC69EC009A}" sibTransId="{332941DF-005A-4623-9A0C-D32829681831}"/>
    <dgm:cxn modelId="{90225BB3-6DE5-41DE-8818-20E433D78D8A}" srcId="{27B1000A-0851-4EF1-ACF6-AB09B684D568}" destId="{B2FD9221-6E85-415F-9B1A-0BBC8E615A45}" srcOrd="2" destOrd="0" parTransId="{A4481752-E6DB-4972-ADE6-72E7A4178CEE}" sibTransId="{6BB1ABDD-F2BA-4DFD-9701-228077B16109}"/>
    <dgm:cxn modelId="{5AFD8E30-2595-4A56-87F5-745F3CA5F934}" type="presOf" srcId="{91166BFA-F72E-4632-BF41-3AAFC11D61C7}" destId="{1B2F98E0-CFE3-48CB-9BC0-9DB69D243C3F}" srcOrd="0" destOrd="0" presId="urn:microsoft.com/office/officeart/2005/8/layout/process2"/>
    <dgm:cxn modelId="{445FF972-6C27-447E-81BC-DE51B23C9734}" type="presOf" srcId="{D9F0BCB7-59A4-4CD6-BE9F-5835D48A5212}" destId="{2950AD9C-9589-4471-A4D1-A9F95CD5EAEB}" srcOrd="0" destOrd="0" presId="urn:microsoft.com/office/officeart/2005/8/layout/process2"/>
    <dgm:cxn modelId="{300F2E13-8EE0-4C24-83A1-9E959A8002F5}" type="presOf" srcId="{6BB1ABDD-F2BA-4DFD-9701-228077B16109}" destId="{078C5909-6177-41CA-929E-3309EDA44D6F}" srcOrd="1" destOrd="0" presId="urn:microsoft.com/office/officeart/2005/8/layout/process2"/>
    <dgm:cxn modelId="{D8895485-7A93-408B-9955-262DA35FC030}" type="presOf" srcId="{6BB1ABDD-F2BA-4DFD-9701-228077B16109}" destId="{D5E44718-91CE-4347-9162-48C361BD6206}" srcOrd="0" destOrd="0" presId="urn:microsoft.com/office/officeart/2005/8/layout/process2"/>
    <dgm:cxn modelId="{79C5CA69-728E-44B8-9177-F4F44D031E6A}" type="presOf" srcId="{27B1000A-0851-4EF1-ACF6-AB09B684D568}" destId="{52CC81BD-C244-48F9-827B-5E9997A449F2}" srcOrd="0" destOrd="0" presId="urn:microsoft.com/office/officeart/2005/8/layout/process2"/>
    <dgm:cxn modelId="{E5209AA7-4F00-4480-ACFA-5523F00247EA}" type="presParOf" srcId="{52CC81BD-C244-48F9-827B-5E9997A449F2}" destId="{26B22D7A-EE73-46A3-8F54-CB17DF930DC2}" srcOrd="0" destOrd="0" presId="urn:microsoft.com/office/officeart/2005/8/layout/process2"/>
    <dgm:cxn modelId="{CF4B7DB3-821E-4146-8B41-D4C957D61E23}" type="presParOf" srcId="{52CC81BD-C244-48F9-827B-5E9997A449F2}" destId="{CFE2E23A-3540-4CE7-AF59-88DEC737FAF4}" srcOrd="1" destOrd="0" presId="urn:microsoft.com/office/officeart/2005/8/layout/process2"/>
    <dgm:cxn modelId="{5BDB770F-4DF1-4997-B270-2705A0369578}" type="presParOf" srcId="{CFE2E23A-3540-4CE7-AF59-88DEC737FAF4}" destId="{5A25218F-4E4A-47B1-846E-F7D9A25CF39A}" srcOrd="0" destOrd="0" presId="urn:microsoft.com/office/officeart/2005/8/layout/process2"/>
    <dgm:cxn modelId="{4B226EFE-5686-403F-9317-5B032CCF1755}" type="presParOf" srcId="{52CC81BD-C244-48F9-827B-5E9997A449F2}" destId="{B58CC267-75FD-4F82-B50F-7A1972851160}" srcOrd="2" destOrd="0" presId="urn:microsoft.com/office/officeart/2005/8/layout/process2"/>
    <dgm:cxn modelId="{7A9A4DF8-F346-4439-A7AF-89B2DB3DB0BD}" type="presParOf" srcId="{52CC81BD-C244-48F9-827B-5E9997A449F2}" destId="{8A64F06C-FC2E-4821-A4B2-831E5B559057}" srcOrd="3" destOrd="0" presId="urn:microsoft.com/office/officeart/2005/8/layout/process2"/>
    <dgm:cxn modelId="{6EB9DF3A-9846-4D29-BFE8-6405B3A57068}" type="presParOf" srcId="{8A64F06C-FC2E-4821-A4B2-831E5B559057}" destId="{2C01E000-A990-4EE5-8F66-EA4E6FAE7F16}" srcOrd="0" destOrd="0" presId="urn:microsoft.com/office/officeart/2005/8/layout/process2"/>
    <dgm:cxn modelId="{4AC40A11-C4DC-4D2A-A872-CCCE5F3009E4}" type="presParOf" srcId="{52CC81BD-C244-48F9-827B-5E9997A449F2}" destId="{8B7BD6CA-02F9-46E7-B918-90B7B98451A6}" srcOrd="4" destOrd="0" presId="urn:microsoft.com/office/officeart/2005/8/layout/process2"/>
    <dgm:cxn modelId="{04019CD0-F0C1-4563-AD14-8945AB5FB53C}" type="presParOf" srcId="{52CC81BD-C244-48F9-827B-5E9997A449F2}" destId="{D5E44718-91CE-4347-9162-48C361BD6206}" srcOrd="5" destOrd="0" presId="urn:microsoft.com/office/officeart/2005/8/layout/process2"/>
    <dgm:cxn modelId="{3406496C-2707-4D48-836D-C03C6BA34F24}" type="presParOf" srcId="{D5E44718-91CE-4347-9162-48C361BD6206}" destId="{078C5909-6177-41CA-929E-3309EDA44D6F}" srcOrd="0" destOrd="0" presId="urn:microsoft.com/office/officeart/2005/8/layout/process2"/>
    <dgm:cxn modelId="{804D0CB5-4450-466B-A48C-92AFEDDFA226}" type="presParOf" srcId="{52CC81BD-C244-48F9-827B-5E9997A449F2}" destId="{FAAE3500-D25B-4849-B8DD-46BB2C92139C}" srcOrd="6" destOrd="0" presId="urn:microsoft.com/office/officeart/2005/8/layout/process2"/>
    <dgm:cxn modelId="{6CA91B95-7479-4629-A536-FB569738BA90}" type="presParOf" srcId="{52CC81BD-C244-48F9-827B-5E9997A449F2}" destId="{E6884531-7E85-483B-9F1D-1D19BE6D48FD}" srcOrd="7" destOrd="0" presId="urn:microsoft.com/office/officeart/2005/8/layout/process2"/>
    <dgm:cxn modelId="{FC54A8FD-A97A-463E-8AC8-301A27088F38}" type="presParOf" srcId="{E6884531-7E85-483B-9F1D-1D19BE6D48FD}" destId="{75A3D3FB-F50F-4D68-9D5D-BB4634DFE833}" srcOrd="0" destOrd="0" presId="urn:microsoft.com/office/officeart/2005/8/layout/process2"/>
    <dgm:cxn modelId="{54C93354-4B2A-42A7-9826-7D9BED34E4B8}" type="presParOf" srcId="{52CC81BD-C244-48F9-827B-5E9997A449F2}" destId="{5DF228E5-6A55-489C-8ADD-4FA39BE1DF94}" srcOrd="8" destOrd="0" presId="urn:microsoft.com/office/officeart/2005/8/layout/process2"/>
    <dgm:cxn modelId="{6793BC8D-6F70-4AD9-BB83-09323788E2EB}" type="presParOf" srcId="{52CC81BD-C244-48F9-827B-5E9997A449F2}" destId="{7FDB6AE6-69D6-4D2C-9B97-47AF6B25C69D}" srcOrd="9" destOrd="0" presId="urn:microsoft.com/office/officeart/2005/8/layout/process2"/>
    <dgm:cxn modelId="{DCA2BD93-A515-4023-9C21-A1F588CE9B30}" type="presParOf" srcId="{7FDB6AE6-69D6-4D2C-9B97-47AF6B25C69D}" destId="{3E44BF63-21C3-4FF9-B54C-6971F3104D29}" srcOrd="0" destOrd="0" presId="urn:microsoft.com/office/officeart/2005/8/layout/process2"/>
    <dgm:cxn modelId="{20F2CA82-94CD-4566-8395-0A50812C0F37}" type="presParOf" srcId="{52CC81BD-C244-48F9-827B-5E9997A449F2}" destId="{134B63E7-DA50-4348-BD65-DF134956B5CE}" srcOrd="10" destOrd="0" presId="urn:microsoft.com/office/officeart/2005/8/layout/process2"/>
    <dgm:cxn modelId="{12F0CEB2-F3AC-45D7-A15D-2679CA9D5C17}" type="presParOf" srcId="{52CC81BD-C244-48F9-827B-5E9997A449F2}" destId="{2950AD9C-9589-4471-A4D1-A9F95CD5EAEB}" srcOrd="11" destOrd="0" presId="urn:microsoft.com/office/officeart/2005/8/layout/process2"/>
    <dgm:cxn modelId="{C528BB05-444F-499F-BCF8-3D410F23266F}" type="presParOf" srcId="{2950AD9C-9589-4471-A4D1-A9F95CD5EAEB}" destId="{873ED5D4-AD2A-45CA-879B-528D60C939D1}" srcOrd="0" destOrd="0" presId="urn:microsoft.com/office/officeart/2005/8/layout/process2"/>
    <dgm:cxn modelId="{FD811318-8AF2-4D90-A619-B406F1616B7E}" type="presParOf" srcId="{52CC81BD-C244-48F9-827B-5E9997A449F2}" destId="{1B2F98E0-CFE3-48CB-9BC0-9DB69D243C3F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B1000A-0851-4EF1-ACF6-AB09B684D568}" type="doc">
      <dgm:prSet loTypeId="urn:microsoft.com/office/officeart/2005/8/layout/process2" loCatId="process" qsTypeId="urn:microsoft.com/office/officeart/2005/8/quickstyle/3d3" qsCatId="3D" csTypeId="urn:microsoft.com/office/officeart/2005/8/colors/colorful2" csCatId="colorful" phldr="1"/>
      <dgm:spPr/>
    </dgm:pt>
    <dgm:pt modelId="{C8B2E94E-A3D8-45E2-AAE9-407EE6025257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প্রণালী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D482D4-D215-4749-AEFF-64A61EED0E93}" type="parTrans" cxnId="{35D162FB-4473-4DED-A033-3C44D4720AF1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99F226-78D3-442E-A3A3-8E07F68B4452}" type="sibTrans" cxnId="{35D162FB-4473-4DED-A033-3C44D4720AF1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A283EB-F463-45BA-B419-A461863A7C76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চিহ্নিতকরণ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জাবেদায়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লিপিবদ্ধকরণ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3BD925-24E7-4120-8BB4-4BD98975347F}" type="parTrans" cxnId="{31EC02A4-19C8-4030-BF9F-D824882937C5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DAB36-DF0E-47B1-939C-14DB55626696}" type="sibTrans" cxnId="{31EC02A4-19C8-4030-BF9F-D824882937C5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FD9221-6E85-415F-9B1A-0BBC8E615A45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খতিয়ান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481752-E6DB-4972-ADE6-72E7A4178CEE}" type="parTrans" cxnId="{90225BB3-6DE5-41DE-8818-20E433D78D8A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B1ABDD-F2BA-4DFD-9701-228077B16109}" type="sibTrans" cxnId="{90225BB3-6DE5-41DE-8818-20E433D78D8A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C5CBD9-388A-4B65-AC3F-309566B56B32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উদ্বৃত্তগুলোকে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উদ্বৃত্তগুলোকে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পৃথক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কাগজে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খাতায়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লিপিবদ্ধ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72DD8D-D967-4D28-A5EF-AAE2FC0845A1}" type="parTrans" cxnId="{AEBC77AD-00DE-4BE0-8B61-519DC61F7BA5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D1C552-D591-4711-AEBD-E2C45E6DE7C6}" type="sibTrans" cxnId="{AEBC77AD-00DE-4BE0-8B61-519DC61F7BA5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CC81BD-C244-48F9-827B-5E9997A449F2}" type="pres">
      <dgm:prSet presAssocID="{27B1000A-0851-4EF1-ACF6-AB09B684D568}" presName="linearFlow" presStyleCnt="0">
        <dgm:presLayoutVars>
          <dgm:resizeHandles val="exact"/>
        </dgm:presLayoutVars>
      </dgm:prSet>
      <dgm:spPr/>
    </dgm:pt>
    <dgm:pt modelId="{26B22D7A-EE73-46A3-8F54-CB17DF930DC2}" type="pres">
      <dgm:prSet presAssocID="{C8B2E94E-A3D8-45E2-AAE9-407EE6025257}" presName="node" presStyleLbl="node1" presStyleIdx="0" presStyleCnt="4" custScaleX="111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2E23A-3540-4CE7-AF59-88DEC737FAF4}" type="pres">
      <dgm:prSet presAssocID="{DC99F226-78D3-442E-A3A3-8E07F68B445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A25218F-4E4A-47B1-846E-F7D9A25CF39A}" type="pres">
      <dgm:prSet presAssocID="{DC99F226-78D3-442E-A3A3-8E07F68B445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58CC267-75FD-4F82-B50F-7A1972851160}" type="pres">
      <dgm:prSet presAssocID="{B3A283EB-F463-45BA-B419-A461863A7C76}" presName="node" presStyleLbl="node1" presStyleIdx="1" presStyleCnt="4" custScaleX="201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4F06C-FC2E-4821-A4B2-831E5B559057}" type="pres">
      <dgm:prSet presAssocID="{558DAB36-DF0E-47B1-939C-14DB5562669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C01E000-A990-4EE5-8F66-EA4E6FAE7F16}" type="pres">
      <dgm:prSet presAssocID="{558DAB36-DF0E-47B1-939C-14DB5562669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B7BD6CA-02F9-46E7-B918-90B7B98451A6}" type="pres">
      <dgm:prSet presAssocID="{B2FD9221-6E85-415F-9B1A-0BBC8E615A45}" presName="node" presStyleLbl="node1" presStyleIdx="2" presStyleCnt="4" custScaleX="71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44718-91CE-4347-9162-48C361BD6206}" type="pres">
      <dgm:prSet presAssocID="{6BB1ABDD-F2BA-4DFD-9701-228077B1610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78C5909-6177-41CA-929E-3309EDA44D6F}" type="pres">
      <dgm:prSet presAssocID="{6BB1ABDD-F2BA-4DFD-9701-228077B1610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AAE3500-D25B-4849-B8DD-46BB2C92139C}" type="pres">
      <dgm:prSet presAssocID="{04C5CBD9-388A-4B65-AC3F-309566B56B32}" presName="node" presStyleLbl="node1" presStyleIdx="3" presStyleCnt="4" custScaleX="229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D162FB-4473-4DED-A033-3C44D4720AF1}" srcId="{27B1000A-0851-4EF1-ACF6-AB09B684D568}" destId="{C8B2E94E-A3D8-45E2-AAE9-407EE6025257}" srcOrd="0" destOrd="0" parTransId="{72D482D4-D215-4749-AEFF-64A61EED0E93}" sibTransId="{DC99F226-78D3-442E-A3A3-8E07F68B4452}"/>
    <dgm:cxn modelId="{79C5CA69-728E-44B8-9177-F4F44D031E6A}" type="presOf" srcId="{27B1000A-0851-4EF1-ACF6-AB09B684D568}" destId="{52CC81BD-C244-48F9-827B-5E9997A449F2}" srcOrd="0" destOrd="0" presId="urn:microsoft.com/office/officeart/2005/8/layout/process2"/>
    <dgm:cxn modelId="{B560861C-175A-4CFA-8B61-7BBAFF337B2B}" type="presOf" srcId="{C8B2E94E-A3D8-45E2-AAE9-407EE6025257}" destId="{26B22D7A-EE73-46A3-8F54-CB17DF930DC2}" srcOrd="0" destOrd="0" presId="urn:microsoft.com/office/officeart/2005/8/layout/process2"/>
    <dgm:cxn modelId="{1312C0C1-F4A2-4DEF-9B39-B9B8025AF9E7}" type="presOf" srcId="{558DAB36-DF0E-47B1-939C-14DB55626696}" destId="{2C01E000-A990-4EE5-8F66-EA4E6FAE7F16}" srcOrd="1" destOrd="0" presId="urn:microsoft.com/office/officeart/2005/8/layout/process2"/>
    <dgm:cxn modelId="{E09DDCA2-0812-4CAE-9489-48F1F5275294}" type="presOf" srcId="{DC99F226-78D3-442E-A3A3-8E07F68B4452}" destId="{5A25218F-4E4A-47B1-846E-F7D9A25CF39A}" srcOrd="1" destOrd="0" presId="urn:microsoft.com/office/officeart/2005/8/layout/process2"/>
    <dgm:cxn modelId="{616E126A-B858-4F16-90B4-47511E29DF00}" type="presOf" srcId="{B3A283EB-F463-45BA-B419-A461863A7C76}" destId="{B58CC267-75FD-4F82-B50F-7A1972851160}" srcOrd="0" destOrd="0" presId="urn:microsoft.com/office/officeart/2005/8/layout/process2"/>
    <dgm:cxn modelId="{300F2E13-8EE0-4C24-83A1-9E959A8002F5}" type="presOf" srcId="{6BB1ABDD-F2BA-4DFD-9701-228077B16109}" destId="{078C5909-6177-41CA-929E-3309EDA44D6F}" srcOrd="1" destOrd="0" presId="urn:microsoft.com/office/officeart/2005/8/layout/process2"/>
    <dgm:cxn modelId="{D8895485-7A93-408B-9955-262DA35FC030}" type="presOf" srcId="{6BB1ABDD-F2BA-4DFD-9701-228077B16109}" destId="{D5E44718-91CE-4347-9162-48C361BD6206}" srcOrd="0" destOrd="0" presId="urn:microsoft.com/office/officeart/2005/8/layout/process2"/>
    <dgm:cxn modelId="{139A5A2C-31B3-40AD-BF11-01B6774FF95B}" type="presOf" srcId="{04C5CBD9-388A-4B65-AC3F-309566B56B32}" destId="{FAAE3500-D25B-4849-B8DD-46BB2C92139C}" srcOrd="0" destOrd="0" presId="urn:microsoft.com/office/officeart/2005/8/layout/process2"/>
    <dgm:cxn modelId="{FC912BAE-1C8B-40B0-AD52-5296DE4FE283}" type="presOf" srcId="{DC99F226-78D3-442E-A3A3-8E07F68B4452}" destId="{CFE2E23A-3540-4CE7-AF59-88DEC737FAF4}" srcOrd="0" destOrd="0" presId="urn:microsoft.com/office/officeart/2005/8/layout/process2"/>
    <dgm:cxn modelId="{90225BB3-6DE5-41DE-8818-20E433D78D8A}" srcId="{27B1000A-0851-4EF1-ACF6-AB09B684D568}" destId="{B2FD9221-6E85-415F-9B1A-0BBC8E615A45}" srcOrd="2" destOrd="0" parTransId="{A4481752-E6DB-4972-ADE6-72E7A4178CEE}" sibTransId="{6BB1ABDD-F2BA-4DFD-9701-228077B16109}"/>
    <dgm:cxn modelId="{49D7699C-3595-4D4D-B90A-58048CFE512A}" type="presOf" srcId="{B2FD9221-6E85-415F-9B1A-0BBC8E615A45}" destId="{8B7BD6CA-02F9-46E7-B918-90B7B98451A6}" srcOrd="0" destOrd="0" presId="urn:microsoft.com/office/officeart/2005/8/layout/process2"/>
    <dgm:cxn modelId="{AEBC77AD-00DE-4BE0-8B61-519DC61F7BA5}" srcId="{27B1000A-0851-4EF1-ACF6-AB09B684D568}" destId="{04C5CBD9-388A-4B65-AC3F-309566B56B32}" srcOrd="3" destOrd="0" parTransId="{4372DD8D-D967-4D28-A5EF-AAE2FC0845A1}" sibTransId="{46D1C552-D591-4711-AEBD-E2C45E6DE7C6}"/>
    <dgm:cxn modelId="{8EAED197-9593-437A-9B11-8F942984832A}" type="presOf" srcId="{558DAB36-DF0E-47B1-939C-14DB55626696}" destId="{8A64F06C-FC2E-4821-A4B2-831E5B559057}" srcOrd="0" destOrd="0" presId="urn:microsoft.com/office/officeart/2005/8/layout/process2"/>
    <dgm:cxn modelId="{31EC02A4-19C8-4030-BF9F-D824882937C5}" srcId="{27B1000A-0851-4EF1-ACF6-AB09B684D568}" destId="{B3A283EB-F463-45BA-B419-A461863A7C76}" srcOrd="1" destOrd="0" parTransId="{8A3BD925-24E7-4120-8BB4-4BD98975347F}" sibTransId="{558DAB36-DF0E-47B1-939C-14DB55626696}"/>
    <dgm:cxn modelId="{E5209AA7-4F00-4480-ACFA-5523F00247EA}" type="presParOf" srcId="{52CC81BD-C244-48F9-827B-5E9997A449F2}" destId="{26B22D7A-EE73-46A3-8F54-CB17DF930DC2}" srcOrd="0" destOrd="0" presId="urn:microsoft.com/office/officeart/2005/8/layout/process2"/>
    <dgm:cxn modelId="{CF4B7DB3-821E-4146-8B41-D4C957D61E23}" type="presParOf" srcId="{52CC81BD-C244-48F9-827B-5E9997A449F2}" destId="{CFE2E23A-3540-4CE7-AF59-88DEC737FAF4}" srcOrd="1" destOrd="0" presId="urn:microsoft.com/office/officeart/2005/8/layout/process2"/>
    <dgm:cxn modelId="{5BDB770F-4DF1-4997-B270-2705A0369578}" type="presParOf" srcId="{CFE2E23A-3540-4CE7-AF59-88DEC737FAF4}" destId="{5A25218F-4E4A-47B1-846E-F7D9A25CF39A}" srcOrd="0" destOrd="0" presId="urn:microsoft.com/office/officeart/2005/8/layout/process2"/>
    <dgm:cxn modelId="{4B226EFE-5686-403F-9317-5B032CCF1755}" type="presParOf" srcId="{52CC81BD-C244-48F9-827B-5E9997A449F2}" destId="{B58CC267-75FD-4F82-B50F-7A1972851160}" srcOrd="2" destOrd="0" presId="urn:microsoft.com/office/officeart/2005/8/layout/process2"/>
    <dgm:cxn modelId="{7A9A4DF8-F346-4439-A7AF-89B2DB3DB0BD}" type="presParOf" srcId="{52CC81BD-C244-48F9-827B-5E9997A449F2}" destId="{8A64F06C-FC2E-4821-A4B2-831E5B559057}" srcOrd="3" destOrd="0" presId="urn:microsoft.com/office/officeart/2005/8/layout/process2"/>
    <dgm:cxn modelId="{6EB9DF3A-9846-4D29-BFE8-6405B3A57068}" type="presParOf" srcId="{8A64F06C-FC2E-4821-A4B2-831E5B559057}" destId="{2C01E000-A990-4EE5-8F66-EA4E6FAE7F16}" srcOrd="0" destOrd="0" presId="urn:microsoft.com/office/officeart/2005/8/layout/process2"/>
    <dgm:cxn modelId="{4AC40A11-C4DC-4D2A-A872-CCCE5F3009E4}" type="presParOf" srcId="{52CC81BD-C244-48F9-827B-5E9997A449F2}" destId="{8B7BD6CA-02F9-46E7-B918-90B7B98451A6}" srcOrd="4" destOrd="0" presId="urn:microsoft.com/office/officeart/2005/8/layout/process2"/>
    <dgm:cxn modelId="{04019CD0-F0C1-4563-AD14-8945AB5FB53C}" type="presParOf" srcId="{52CC81BD-C244-48F9-827B-5E9997A449F2}" destId="{D5E44718-91CE-4347-9162-48C361BD6206}" srcOrd="5" destOrd="0" presId="urn:microsoft.com/office/officeart/2005/8/layout/process2"/>
    <dgm:cxn modelId="{3406496C-2707-4D48-836D-C03C6BA34F24}" type="presParOf" srcId="{D5E44718-91CE-4347-9162-48C361BD6206}" destId="{078C5909-6177-41CA-929E-3309EDA44D6F}" srcOrd="0" destOrd="0" presId="urn:microsoft.com/office/officeart/2005/8/layout/process2"/>
    <dgm:cxn modelId="{804D0CB5-4450-466B-A48C-92AFEDDFA226}" type="presParOf" srcId="{52CC81BD-C244-48F9-827B-5E9997A449F2}" destId="{FAAE3500-D25B-4849-B8DD-46BB2C92139C}" srcOrd="6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D7F26B-6961-4A2E-8B98-65DAC372FE23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2975894-E209-4D28-88B4-90D8EEB97D27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ছকের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শিরোনাম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3D331E-50DA-45FF-97E1-549DE7C7D29E}" type="parTrans" cxnId="{ED8B8899-84BC-4F4E-9138-D85E046111F0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949168-D718-4EF7-B78D-1D5A744E5C5E}" type="sibTrans" cxnId="{ED8B8899-84BC-4F4E-9138-D85E046111F0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7143A0-1CDB-4D36-AFAC-FE35E43BEF28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ক্রমিক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নং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71347F-6E7A-42B8-8400-C7FFEB502677}" type="parTrans" cxnId="{F253699E-5480-49B5-8A73-C7C8B32123E8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AA25A0-A6FC-4802-9F41-A3128805C344}" type="sibTrans" cxnId="{F253699E-5480-49B5-8A73-C7C8B32123E8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FF7B35-DD9D-40D2-8A71-07510509CC1E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শিরোনাম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8CF009-F80C-48B2-B28F-1C8561286058}" type="parTrans" cxnId="{167B6643-AB4A-468A-9F46-E95DEEDF39CC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B497E4-BA5F-4073-88F5-7A8A462B11F9}" type="sibTrans" cxnId="{167B6643-AB4A-468A-9F46-E95DEEDF39CC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93B473-E008-4006-9A46-31B844ABB63D}">
      <dgm:prSet phldrT="[Text]" custT="1"/>
      <dgm:spPr/>
      <dgm:t>
        <a:bodyPr/>
        <a:lstStyle/>
        <a:p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খ: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EAFE80-27B5-4EAF-BF79-B15424DF9469}" type="parTrans" cxnId="{AE38C237-2417-4BA8-894C-1BBE81722EDC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89CA77-4CE8-47F1-922F-530238A390E8}" type="sibTrans" cxnId="{AE38C237-2417-4BA8-894C-1BBE81722EDC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EDED83-B109-498B-B672-4E5E4B22847C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A55B65-A78B-4193-9B04-732C4A5FF01F}" type="parTrans" cxnId="{366B3A2D-52BD-46D6-B24D-F9457B4546CD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B94E20-EC43-43CC-AD90-8C7EBE73D702}" type="sibTrans" cxnId="{366B3A2D-52BD-46D6-B24D-F9457B4546CD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E5ED78-9F78-43D4-B1B5-3B46FC5621F0}">
      <dgm:prSet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250FEC-F7BF-41FE-852A-43A3125DC8D1}" type="parTrans" cxnId="{EADD7930-0F00-4B10-A01F-EE982987F792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67FF4F-A32F-487E-BA06-27C923C7DB1B}" type="sibTrans" cxnId="{EADD7930-0F00-4B10-A01F-EE982987F792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F625BF-00DD-4DC8-8AFA-8B0E96F94BF2}" type="pres">
      <dgm:prSet presAssocID="{1BD7F26B-6961-4A2E-8B98-65DAC372FE2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EE9B98D-0B60-4106-AC33-25EE77049420}" type="pres">
      <dgm:prSet presAssocID="{62975894-E209-4D28-88B4-90D8EEB97D27}" presName="centerShape" presStyleLbl="node0" presStyleIdx="0" presStyleCnt="1"/>
      <dgm:spPr/>
      <dgm:t>
        <a:bodyPr/>
        <a:lstStyle/>
        <a:p>
          <a:endParaRPr lang="en-US"/>
        </a:p>
      </dgm:t>
    </dgm:pt>
    <dgm:pt modelId="{A60A4CC3-E417-4D54-9C86-86FE760CB34D}" type="pres">
      <dgm:prSet presAssocID="{757143A0-1CDB-4D36-AFAC-FE35E43BEF28}" presName="node" presStyleLbl="node1" presStyleIdx="0" presStyleCnt="5">
        <dgm:presLayoutVars>
          <dgm:bulletEnabled val="1"/>
        </dgm:presLayoutVars>
      </dgm:prSet>
      <dgm:spPr/>
    </dgm:pt>
    <dgm:pt modelId="{7D8143C3-CE55-4117-A7DA-F4F8E3DE0981}" type="pres">
      <dgm:prSet presAssocID="{757143A0-1CDB-4D36-AFAC-FE35E43BEF28}" presName="dummy" presStyleCnt="0"/>
      <dgm:spPr/>
    </dgm:pt>
    <dgm:pt modelId="{254B3C0B-6E6F-4E1B-BF24-73FB247CC78F}" type="pres">
      <dgm:prSet presAssocID="{B1AA25A0-A6FC-4802-9F41-A3128805C344}" presName="sibTrans" presStyleLbl="sibTrans2D1" presStyleIdx="0" presStyleCnt="5"/>
      <dgm:spPr/>
    </dgm:pt>
    <dgm:pt modelId="{6E7BCFEF-A5F6-472C-A3ED-B6A2DA012284}" type="pres">
      <dgm:prSet presAssocID="{C4FF7B35-DD9D-40D2-8A71-07510509CC1E}" presName="node" presStyleLbl="node1" presStyleIdx="1" presStyleCnt="5" custScaleX="109573" custScaleY="107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9BECB-6AD2-4F6C-8B7F-29DA9C3E50ED}" type="pres">
      <dgm:prSet presAssocID="{C4FF7B35-DD9D-40D2-8A71-07510509CC1E}" presName="dummy" presStyleCnt="0"/>
      <dgm:spPr/>
    </dgm:pt>
    <dgm:pt modelId="{931E805F-1E4E-47CC-AF77-3666B0471B37}" type="pres">
      <dgm:prSet presAssocID="{D9B497E4-BA5F-4073-88F5-7A8A462B11F9}" presName="sibTrans" presStyleLbl="sibTrans2D1" presStyleIdx="1" presStyleCnt="5"/>
      <dgm:spPr/>
    </dgm:pt>
    <dgm:pt modelId="{15882E64-F831-43BA-98A5-AEE75A5370E4}" type="pres">
      <dgm:prSet presAssocID="{8293B473-E008-4006-9A46-31B844ABB63D}" presName="node" presStyleLbl="node1" presStyleIdx="2" presStyleCnt="5">
        <dgm:presLayoutVars>
          <dgm:bulletEnabled val="1"/>
        </dgm:presLayoutVars>
      </dgm:prSet>
      <dgm:spPr/>
    </dgm:pt>
    <dgm:pt modelId="{CAC91ECC-0C96-44CF-8F3F-5B7DB0946D34}" type="pres">
      <dgm:prSet presAssocID="{8293B473-E008-4006-9A46-31B844ABB63D}" presName="dummy" presStyleCnt="0"/>
      <dgm:spPr/>
    </dgm:pt>
    <dgm:pt modelId="{622E9381-451C-4305-9A35-48BDB6468EA7}" type="pres">
      <dgm:prSet presAssocID="{EF89CA77-4CE8-47F1-922F-530238A390E8}" presName="sibTrans" presStyleLbl="sibTrans2D1" presStyleIdx="2" presStyleCnt="5"/>
      <dgm:spPr/>
    </dgm:pt>
    <dgm:pt modelId="{86256129-9AE0-4E53-ABD0-5292310B621C}" type="pres">
      <dgm:prSet presAssocID="{62EDED83-B109-498B-B672-4E5E4B22847C}" presName="node" presStyleLbl="node1" presStyleIdx="3" presStyleCnt="5">
        <dgm:presLayoutVars>
          <dgm:bulletEnabled val="1"/>
        </dgm:presLayoutVars>
      </dgm:prSet>
      <dgm:spPr/>
    </dgm:pt>
    <dgm:pt modelId="{0E7A7CD4-10E8-473E-A85A-809D1A3E74F7}" type="pres">
      <dgm:prSet presAssocID="{62EDED83-B109-498B-B672-4E5E4B22847C}" presName="dummy" presStyleCnt="0"/>
      <dgm:spPr/>
    </dgm:pt>
    <dgm:pt modelId="{5A9D5DDA-F8C9-483D-BD8C-41E72A37A8A7}" type="pres">
      <dgm:prSet presAssocID="{AAB94E20-EC43-43CC-AD90-8C7EBE73D702}" presName="sibTrans" presStyleLbl="sibTrans2D1" presStyleIdx="3" presStyleCnt="5"/>
      <dgm:spPr/>
    </dgm:pt>
    <dgm:pt modelId="{75FB94E4-B116-4812-8755-F5DF7B1B3BB2}" type="pres">
      <dgm:prSet presAssocID="{92E5ED78-9F78-43D4-B1B5-3B46FC5621F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113AC-50E3-4128-8B18-A9ECD25BF036}" type="pres">
      <dgm:prSet presAssocID="{92E5ED78-9F78-43D4-B1B5-3B46FC5621F0}" presName="dummy" presStyleCnt="0"/>
      <dgm:spPr/>
    </dgm:pt>
    <dgm:pt modelId="{88A0FC77-74F1-4374-972F-7163015DD175}" type="pres">
      <dgm:prSet presAssocID="{C567FF4F-A32F-487E-BA06-27C923C7DB1B}" presName="sibTrans" presStyleLbl="sibTrans2D1" presStyleIdx="4" presStyleCnt="5"/>
      <dgm:spPr/>
    </dgm:pt>
  </dgm:ptLst>
  <dgm:cxnLst>
    <dgm:cxn modelId="{ED8B8899-84BC-4F4E-9138-D85E046111F0}" srcId="{1BD7F26B-6961-4A2E-8B98-65DAC372FE23}" destId="{62975894-E209-4D28-88B4-90D8EEB97D27}" srcOrd="0" destOrd="0" parTransId="{6F3D331E-50DA-45FF-97E1-549DE7C7D29E}" sibTransId="{96949168-D718-4EF7-B78D-1D5A744E5C5E}"/>
    <dgm:cxn modelId="{AE38C237-2417-4BA8-894C-1BBE81722EDC}" srcId="{62975894-E209-4D28-88B4-90D8EEB97D27}" destId="{8293B473-E008-4006-9A46-31B844ABB63D}" srcOrd="2" destOrd="0" parTransId="{60EAFE80-27B5-4EAF-BF79-B15424DF9469}" sibTransId="{EF89CA77-4CE8-47F1-922F-530238A390E8}"/>
    <dgm:cxn modelId="{AF5643CD-D1C5-4DFA-ADA1-5F73B5C9A56E}" type="presOf" srcId="{1BD7F26B-6961-4A2E-8B98-65DAC372FE23}" destId="{17F625BF-00DD-4DC8-8AFA-8B0E96F94BF2}" srcOrd="0" destOrd="0" presId="urn:microsoft.com/office/officeart/2005/8/layout/radial6"/>
    <dgm:cxn modelId="{6617E69E-5876-4D63-A836-21BE73EA2810}" type="presOf" srcId="{62975894-E209-4D28-88B4-90D8EEB97D27}" destId="{CEE9B98D-0B60-4106-AC33-25EE77049420}" srcOrd="0" destOrd="0" presId="urn:microsoft.com/office/officeart/2005/8/layout/radial6"/>
    <dgm:cxn modelId="{167B6643-AB4A-468A-9F46-E95DEEDF39CC}" srcId="{62975894-E209-4D28-88B4-90D8EEB97D27}" destId="{C4FF7B35-DD9D-40D2-8A71-07510509CC1E}" srcOrd="1" destOrd="0" parTransId="{428CF009-F80C-48B2-B28F-1C8561286058}" sibTransId="{D9B497E4-BA5F-4073-88F5-7A8A462B11F9}"/>
    <dgm:cxn modelId="{228C4BAC-7401-4F8F-9CE3-4903362DEDCF}" type="presOf" srcId="{757143A0-1CDB-4D36-AFAC-FE35E43BEF28}" destId="{A60A4CC3-E417-4D54-9C86-86FE760CB34D}" srcOrd="0" destOrd="0" presId="urn:microsoft.com/office/officeart/2005/8/layout/radial6"/>
    <dgm:cxn modelId="{BED51AD5-8AC3-4995-99BB-E24BAF77AAC5}" type="presOf" srcId="{C4FF7B35-DD9D-40D2-8A71-07510509CC1E}" destId="{6E7BCFEF-A5F6-472C-A3ED-B6A2DA012284}" srcOrd="0" destOrd="0" presId="urn:microsoft.com/office/officeart/2005/8/layout/radial6"/>
    <dgm:cxn modelId="{366B3A2D-52BD-46D6-B24D-F9457B4546CD}" srcId="{62975894-E209-4D28-88B4-90D8EEB97D27}" destId="{62EDED83-B109-498B-B672-4E5E4B22847C}" srcOrd="3" destOrd="0" parTransId="{FDA55B65-A78B-4193-9B04-732C4A5FF01F}" sibTransId="{AAB94E20-EC43-43CC-AD90-8C7EBE73D702}"/>
    <dgm:cxn modelId="{86E8FC64-697A-4952-A17D-26D1E2259B6B}" type="presOf" srcId="{92E5ED78-9F78-43D4-B1B5-3B46FC5621F0}" destId="{75FB94E4-B116-4812-8755-F5DF7B1B3BB2}" srcOrd="0" destOrd="0" presId="urn:microsoft.com/office/officeart/2005/8/layout/radial6"/>
    <dgm:cxn modelId="{93E06B4D-96A8-4576-B84D-5F6E65A6AA4A}" type="presOf" srcId="{D9B497E4-BA5F-4073-88F5-7A8A462B11F9}" destId="{931E805F-1E4E-47CC-AF77-3666B0471B37}" srcOrd="0" destOrd="0" presId="urn:microsoft.com/office/officeart/2005/8/layout/radial6"/>
    <dgm:cxn modelId="{446FEDCE-0169-4DA5-8D82-454F1ECDE3FC}" type="presOf" srcId="{8293B473-E008-4006-9A46-31B844ABB63D}" destId="{15882E64-F831-43BA-98A5-AEE75A5370E4}" srcOrd="0" destOrd="0" presId="urn:microsoft.com/office/officeart/2005/8/layout/radial6"/>
    <dgm:cxn modelId="{F253699E-5480-49B5-8A73-C7C8B32123E8}" srcId="{62975894-E209-4D28-88B4-90D8EEB97D27}" destId="{757143A0-1CDB-4D36-AFAC-FE35E43BEF28}" srcOrd="0" destOrd="0" parTransId="{CD71347F-6E7A-42B8-8400-C7FFEB502677}" sibTransId="{B1AA25A0-A6FC-4802-9F41-A3128805C344}"/>
    <dgm:cxn modelId="{EADD7930-0F00-4B10-A01F-EE982987F792}" srcId="{62975894-E209-4D28-88B4-90D8EEB97D27}" destId="{92E5ED78-9F78-43D4-B1B5-3B46FC5621F0}" srcOrd="4" destOrd="0" parTransId="{95250FEC-F7BF-41FE-852A-43A3125DC8D1}" sibTransId="{C567FF4F-A32F-487E-BA06-27C923C7DB1B}"/>
    <dgm:cxn modelId="{DAA61648-B288-4121-BFD0-9A02B59A1BF6}" type="presOf" srcId="{62EDED83-B109-498B-B672-4E5E4B22847C}" destId="{86256129-9AE0-4E53-ABD0-5292310B621C}" srcOrd="0" destOrd="0" presId="urn:microsoft.com/office/officeart/2005/8/layout/radial6"/>
    <dgm:cxn modelId="{ACA9182F-61F9-4079-8FF9-769A8BC1EB97}" type="presOf" srcId="{EF89CA77-4CE8-47F1-922F-530238A390E8}" destId="{622E9381-451C-4305-9A35-48BDB6468EA7}" srcOrd="0" destOrd="0" presId="urn:microsoft.com/office/officeart/2005/8/layout/radial6"/>
    <dgm:cxn modelId="{177432EE-1B89-43AF-A8D8-8F28D6B3DBEF}" type="presOf" srcId="{B1AA25A0-A6FC-4802-9F41-A3128805C344}" destId="{254B3C0B-6E6F-4E1B-BF24-73FB247CC78F}" srcOrd="0" destOrd="0" presId="urn:microsoft.com/office/officeart/2005/8/layout/radial6"/>
    <dgm:cxn modelId="{5686A55B-77F8-49A1-8E73-52E68CA66CDD}" type="presOf" srcId="{C567FF4F-A32F-487E-BA06-27C923C7DB1B}" destId="{88A0FC77-74F1-4374-972F-7163015DD175}" srcOrd="0" destOrd="0" presId="urn:microsoft.com/office/officeart/2005/8/layout/radial6"/>
    <dgm:cxn modelId="{F142B17B-6AC4-447C-9B74-620DE825BA00}" type="presOf" srcId="{AAB94E20-EC43-43CC-AD90-8C7EBE73D702}" destId="{5A9D5DDA-F8C9-483D-BD8C-41E72A37A8A7}" srcOrd="0" destOrd="0" presId="urn:microsoft.com/office/officeart/2005/8/layout/radial6"/>
    <dgm:cxn modelId="{6726774F-9559-49E7-B1DF-523DCAC95973}" type="presParOf" srcId="{17F625BF-00DD-4DC8-8AFA-8B0E96F94BF2}" destId="{CEE9B98D-0B60-4106-AC33-25EE77049420}" srcOrd="0" destOrd="0" presId="urn:microsoft.com/office/officeart/2005/8/layout/radial6"/>
    <dgm:cxn modelId="{F2EA30CA-6FEB-413A-857A-9F8F6B5D218F}" type="presParOf" srcId="{17F625BF-00DD-4DC8-8AFA-8B0E96F94BF2}" destId="{A60A4CC3-E417-4D54-9C86-86FE760CB34D}" srcOrd="1" destOrd="0" presId="urn:microsoft.com/office/officeart/2005/8/layout/radial6"/>
    <dgm:cxn modelId="{24996EB2-9993-455D-80E0-EFB27C4CF736}" type="presParOf" srcId="{17F625BF-00DD-4DC8-8AFA-8B0E96F94BF2}" destId="{7D8143C3-CE55-4117-A7DA-F4F8E3DE0981}" srcOrd="2" destOrd="0" presId="urn:microsoft.com/office/officeart/2005/8/layout/radial6"/>
    <dgm:cxn modelId="{3D1C23D4-2CCC-40AA-A3D7-2FB1EE866B3D}" type="presParOf" srcId="{17F625BF-00DD-4DC8-8AFA-8B0E96F94BF2}" destId="{254B3C0B-6E6F-4E1B-BF24-73FB247CC78F}" srcOrd="3" destOrd="0" presId="urn:microsoft.com/office/officeart/2005/8/layout/radial6"/>
    <dgm:cxn modelId="{721B2E0B-C589-4986-B2CE-448F08F85BE4}" type="presParOf" srcId="{17F625BF-00DD-4DC8-8AFA-8B0E96F94BF2}" destId="{6E7BCFEF-A5F6-472C-A3ED-B6A2DA012284}" srcOrd="4" destOrd="0" presId="urn:microsoft.com/office/officeart/2005/8/layout/radial6"/>
    <dgm:cxn modelId="{01947EAF-15D1-4FEF-A251-1E83B0669010}" type="presParOf" srcId="{17F625BF-00DD-4DC8-8AFA-8B0E96F94BF2}" destId="{D4A9BECB-6AD2-4F6C-8B7F-29DA9C3E50ED}" srcOrd="5" destOrd="0" presId="urn:microsoft.com/office/officeart/2005/8/layout/radial6"/>
    <dgm:cxn modelId="{095DDFA3-AF3F-4F3B-BC0F-8E3FDD77CCD0}" type="presParOf" srcId="{17F625BF-00DD-4DC8-8AFA-8B0E96F94BF2}" destId="{931E805F-1E4E-47CC-AF77-3666B0471B37}" srcOrd="6" destOrd="0" presId="urn:microsoft.com/office/officeart/2005/8/layout/radial6"/>
    <dgm:cxn modelId="{639B68C0-409F-436B-A751-B84B2D1D1B80}" type="presParOf" srcId="{17F625BF-00DD-4DC8-8AFA-8B0E96F94BF2}" destId="{15882E64-F831-43BA-98A5-AEE75A5370E4}" srcOrd="7" destOrd="0" presId="urn:microsoft.com/office/officeart/2005/8/layout/radial6"/>
    <dgm:cxn modelId="{DFDFBA22-DEB7-465A-97DF-0F9B75DC799F}" type="presParOf" srcId="{17F625BF-00DD-4DC8-8AFA-8B0E96F94BF2}" destId="{CAC91ECC-0C96-44CF-8F3F-5B7DB0946D34}" srcOrd="8" destOrd="0" presId="urn:microsoft.com/office/officeart/2005/8/layout/radial6"/>
    <dgm:cxn modelId="{C5F5B3F4-229C-4E5F-B060-E736B69FEE7D}" type="presParOf" srcId="{17F625BF-00DD-4DC8-8AFA-8B0E96F94BF2}" destId="{622E9381-451C-4305-9A35-48BDB6468EA7}" srcOrd="9" destOrd="0" presId="urn:microsoft.com/office/officeart/2005/8/layout/radial6"/>
    <dgm:cxn modelId="{97EEB193-66DD-47F8-9A14-DEE7CBF2F45B}" type="presParOf" srcId="{17F625BF-00DD-4DC8-8AFA-8B0E96F94BF2}" destId="{86256129-9AE0-4E53-ABD0-5292310B621C}" srcOrd="10" destOrd="0" presId="urn:microsoft.com/office/officeart/2005/8/layout/radial6"/>
    <dgm:cxn modelId="{E846C285-9C53-42EC-B841-205C73D1AA50}" type="presParOf" srcId="{17F625BF-00DD-4DC8-8AFA-8B0E96F94BF2}" destId="{0E7A7CD4-10E8-473E-A85A-809D1A3E74F7}" srcOrd="11" destOrd="0" presId="urn:microsoft.com/office/officeart/2005/8/layout/radial6"/>
    <dgm:cxn modelId="{B0B09A7D-DE35-4486-AFFA-081DCCFCFE79}" type="presParOf" srcId="{17F625BF-00DD-4DC8-8AFA-8B0E96F94BF2}" destId="{5A9D5DDA-F8C9-483D-BD8C-41E72A37A8A7}" srcOrd="12" destOrd="0" presId="urn:microsoft.com/office/officeart/2005/8/layout/radial6"/>
    <dgm:cxn modelId="{40F30AB1-9478-48A7-9D6F-DFC57353898B}" type="presParOf" srcId="{17F625BF-00DD-4DC8-8AFA-8B0E96F94BF2}" destId="{75FB94E4-B116-4812-8755-F5DF7B1B3BB2}" srcOrd="13" destOrd="0" presId="urn:microsoft.com/office/officeart/2005/8/layout/radial6"/>
    <dgm:cxn modelId="{9315AC44-8A4F-4905-8786-A26F54A44143}" type="presParOf" srcId="{17F625BF-00DD-4DC8-8AFA-8B0E96F94BF2}" destId="{DD3113AC-50E3-4128-8B18-A9ECD25BF036}" srcOrd="14" destOrd="0" presId="urn:microsoft.com/office/officeart/2005/8/layout/radial6"/>
    <dgm:cxn modelId="{53EA31EA-3C0F-4756-8520-28B21ADEB18B}" type="presParOf" srcId="{17F625BF-00DD-4DC8-8AFA-8B0E96F94BF2}" destId="{88A0FC77-74F1-4374-972F-7163015DD17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6AC90-65E8-47CA-AA46-C72D198D5CAE}">
      <dsp:nvSpPr>
        <dsp:cNvPr id="0" name=""/>
        <dsp:cNvSpPr/>
      </dsp:nvSpPr>
      <dsp:spPr>
        <a:xfrm>
          <a:off x="3785684" y="2055418"/>
          <a:ext cx="1933536" cy="1893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68844" y="2332699"/>
        <a:ext cx="1367216" cy="1338829"/>
      </dsp:txXfrm>
    </dsp:sp>
    <dsp:sp modelId="{0384F958-4383-47B3-9FD8-00B2B769FBA2}">
      <dsp:nvSpPr>
        <dsp:cNvPr id="0" name=""/>
        <dsp:cNvSpPr/>
      </dsp:nvSpPr>
      <dsp:spPr>
        <a:xfrm rot="16200000">
          <a:off x="4590853" y="1465250"/>
          <a:ext cx="323199" cy="588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39333" y="1631494"/>
        <a:ext cx="226239" cy="353292"/>
      </dsp:txXfrm>
    </dsp:sp>
    <dsp:sp modelId="{72FBF6F2-4575-4F31-8DC4-2DECAEA1F1EE}">
      <dsp:nvSpPr>
        <dsp:cNvPr id="0" name=""/>
        <dsp:cNvSpPr/>
      </dsp:nvSpPr>
      <dsp:spPr>
        <a:xfrm>
          <a:off x="3211803" y="-113034"/>
          <a:ext cx="3081298" cy="15586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নির্ভুলতা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যাচাইয়ের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জন্য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63049" y="115224"/>
        <a:ext cx="2178806" cy="1102127"/>
      </dsp:txXfrm>
    </dsp:sp>
    <dsp:sp modelId="{697BB480-F45A-4A5D-B160-AC6378E5AC66}">
      <dsp:nvSpPr>
        <dsp:cNvPr id="0" name=""/>
        <dsp:cNvSpPr/>
      </dsp:nvSpPr>
      <dsp:spPr>
        <a:xfrm rot="20257853">
          <a:off x="5992673" y="1989912"/>
          <a:ext cx="1007878" cy="588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99319" y="2141289"/>
        <a:ext cx="831232" cy="353292"/>
      </dsp:txXfrm>
    </dsp:sp>
    <dsp:sp modelId="{215F4CD8-FCE1-4D1E-993A-3722C60474CB}">
      <dsp:nvSpPr>
        <dsp:cNvPr id="0" name=""/>
        <dsp:cNvSpPr/>
      </dsp:nvSpPr>
      <dsp:spPr>
        <a:xfrm>
          <a:off x="7313577" y="395776"/>
          <a:ext cx="2243293" cy="21814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42100" y="715244"/>
        <a:ext cx="1586247" cy="1542526"/>
      </dsp:txXfrm>
    </dsp:sp>
    <dsp:sp modelId="{1ACE997B-CE9D-4D26-8F4F-EEE1CC1F1C1C}">
      <dsp:nvSpPr>
        <dsp:cNvPr id="0" name=""/>
        <dsp:cNvSpPr/>
      </dsp:nvSpPr>
      <dsp:spPr>
        <a:xfrm rot="1454451">
          <a:off x="5980680" y="3496290"/>
          <a:ext cx="1046232" cy="588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88468" y="3577791"/>
        <a:ext cx="869586" cy="353292"/>
      </dsp:txXfrm>
    </dsp:sp>
    <dsp:sp modelId="{CB8CE840-8E57-4AC7-A8A6-3843703F9F32}">
      <dsp:nvSpPr>
        <dsp:cNvPr id="0" name=""/>
        <dsp:cNvSpPr/>
      </dsp:nvSpPr>
      <dsp:spPr>
        <a:xfrm>
          <a:off x="7310878" y="3539649"/>
          <a:ext cx="2474565" cy="23431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উদ্বৃত্তগুলোকে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দুই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ভাগে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73270" y="3882796"/>
        <a:ext cx="1749781" cy="1656861"/>
      </dsp:txXfrm>
    </dsp:sp>
    <dsp:sp modelId="{B6FB50AA-5AD7-4C48-A4CF-E3756134F707}">
      <dsp:nvSpPr>
        <dsp:cNvPr id="0" name=""/>
        <dsp:cNvSpPr/>
      </dsp:nvSpPr>
      <dsp:spPr>
        <a:xfrm rot="3459703">
          <a:off x="5257579" y="3827504"/>
          <a:ext cx="407659" cy="588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86018" y="3893603"/>
        <a:ext cx="285361" cy="353292"/>
      </dsp:txXfrm>
    </dsp:sp>
    <dsp:sp modelId="{020330C8-4B55-4824-AD17-1E23D024E135}">
      <dsp:nvSpPr>
        <dsp:cNvPr id="0" name=""/>
        <dsp:cNvSpPr/>
      </dsp:nvSpPr>
      <dsp:spPr>
        <a:xfrm>
          <a:off x="5291919" y="4340945"/>
          <a:ext cx="1603111" cy="15586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ছক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নেই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26689" y="4569203"/>
        <a:ext cx="1133571" cy="1102127"/>
      </dsp:txXfrm>
    </dsp:sp>
    <dsp:sp modelId="{77CF8F99-8551-4B50-B2BD-557B4A8EE0BF}">
      <dsp:nvSpPr>
        <dsp:cNvPr id="0" name=""/>
        <dsp:cNvSpPr/>
      </dsp:nvSpPr>
      <dsp:spPr>
        <a:xfrm rot="7815638">
          <a:off x="3687185" y="3723153"/>
          <a:ext cx="410604" cy="588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3788579" y="3793917"/>
        <a:ext cx="287423" cy="353292"/>
      </dsp:txXfrm>
    </dsp:sp>
    <dsp:sp modelId="{C2FC964F-B540-4F67-9AA0-8919338AC34B}">
      <dsp:nvSpPr>
        <dsp:cNvPr id="0" name=""/>
        <dsp:cNvSpPr/>
      </dsp:nvSpPr>
      <dsp:spPr>
        <a:xfrm>
          <a:off x="1917290" y="4095194"/>
          <a:ext cx="2105789" cy="202285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বাধ্যবাধকতা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নাই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25676" y="4391434"/>
        <a:ext cx="1489017" cy="1430374"/>
      </dsp:txXfrm>
    </dsp:sp>
    <dsp:sp modelId="{0CB567FD-F9EA-486C-8D2E-C133DA9ED17D}">
      <dsp:nvSpPr>
        <dsp:cNvPr id="0" name=""/>
        <dsp:cNvSpPr/>
      </dsp:nvSpPr>
      <dsp:spPr>
        <a:xfrm rot="10557417">
          <a:off x="2474325" y="2835860"/>
          <a:ext cx="929962" cy="588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2650751" y="2947397"/>
        <a:ext cx="753316" cy="353292"/>
      </dsp:txXfrm>
    </dsp:sp>
    <dsp:sp modelId="{A334C8A8-F131-49F6-9F87-2D211314DFE1}">
      <dsp:nvSpPr>
        <dsp:cNvPr id="0" name=""/>
        <dsp:cNvSpPr/>
      </dsp:nvSpPr>
      <dsp:spPr>
        <a:xfrm>
          <a:off x="481208" y="2469608"/>
          <a:ext cx="1558643" cy="15586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9466" y="2697866"/>
        <a:ext cx="1102127" cy="1102127"/>
      </dsp:txXfrm>
    </dsp:sp>
    <dsp:sp modelId="{4E34C215-B2A2-4FE0-A0A4-7054F1363090}">
      <dsp:nvSpPr>
        <dsp:cNvPr id="0" name=""/>
        <dsp:cNvSpPr/>
      </dsp:nvSpPr>
      <dsp:spPr>
        <a:xfrm rot="12539319">
          <a:off x="2575321" y="1786000"/>
          <a:ext cx="1027114" cy="588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2740902" y="1946569"/>
        <a:ext cx="850468" cy="353292"/>
      </dsp:txXfrm>
    </dsp:sp>
    <dsp:sp modelId="{3700ED11-E0D1-4B11-BA91-BDA5B062F7D4}">
      <dsp:nvSpPr>
        <dsp:cNvPr id="0" name=""/>
        <dsp:cNvSpPr/>
      </dsp:nvSpPr>
      <dsp:spPr>
        <a:xfrm>
          <a:off x="142498" y="0"/>
          <a:ext cx="2222922" cy="21275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বিবরণী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পূর্বে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8037" y="311572"/>
        <a:ext cx="1571844" cy="1504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22D7A-EE73-46A3-8F54-CB17DF930DC2}">
      <dsp:nvSpPr>
        <dsp:cNvPr id="0" name=""/>
        <dsp:cNvSpPr/>
      </dsp:nvSpPr>
      <dsp:spPr>
        <a:xfrm>
          <a:off x="3398292" y="3880"/>
          <a:ext cx="4187732" cy="6352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উদ্দেশ্যসমূহ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16897" y="22485"/>
        <a:ext cx="4150522" cy="597999"/>
      </dsp:txXfrm>
    </dsp:sp>
    <dsp:sp modelId="{CFE2E23A-3540-4CE7-AF59-88DEC737FAF4}">
      <dsp:nvSpPr>
        <dsp:cNvPr id="0" name=""/>
        <dsp:cNvSpPr/>
      </dsp:nvSpPr>
      <dsp:spPr>
        <a:xfrm rot="5400000">
          <a:off x="5373056" y="654970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406405" y="678791"/>
        <a:ext cx="171506" cy="166742"/>
      </dsp:txXfrm>
    </dsp:sp>
    <dsp:sp modelId="{B58CC267-75FD-4F82-B50F-7A1972851160}">
      <dsp:nvSpPr>
        <dsp:cNvPr id="0" name=""/>
        <dsp:cNvSpPr/>
      </dsp:nvSpPr>
      <dsp:spPr>
        <a:xfrm>
          <a:off x="284470" y="956695"/>
          <a:ext cx="10415376" cy="6352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জাবেদা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খতিয়ানে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লেনদেনগুলো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সঠিকভাবে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লিপিবদ্ধ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হয়েছে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কিনা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যাচাই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3075" y="975300"/>
        <a:ext cx="10378166" cy="597999"/>
      </dsp:txXfrm>
    </dsp:sp>
    <dsp:sp modelId="{8A64F06C-FC2E-4821-A4B2-831E5B559057}">
      <dsp:nvSpPr>
        <dsp:cNvPr id="0" name=""/>
        <dsp:cNvSpPr/>
      </dsp:nvSpPr>
      <dsp:spPr>
        <a:xfrm rot="5400000">
          <a:off x="5373056" y="1607784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406405" y="1631605"/>
        <a:ext cx="171506" cy="166742"/>
      </dsp:txXfrm>
    </dsp:sp>
    <dsp:sp modelId="{8B7BD6CA-02F9-46E7-B918-90B7B98451A6}">
      <dsp:nvSpPr>
        <dsp:cNvPr id="0" name=""/>
        <dsp:cNvSpPr/>
      </dsp:nvSpPr>
      <dsp:spPr>
        <a:xfrm>
          <a:off x="2852380" y="1909509"/>
          <a:ext cx="5279555" cy="6352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বিবরণী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সহজতর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70985" y="1928114"/>
        <a:ext cx="5242345" cy="597999"/>
      </dsp:txXfrm>
    </dsp:sp>
    <dsp:sp modelId="{D5E44718-91CE-4347-9162-48C361BD6206}">
      <dsp:nvSpPr>
        <dsp:cNvPr id="0" name=""/>
        <dsp:cNvSpPr/>
      </dsp:nvSpPr>
      <dsp:spPr>
        <a:xfrm rot="5400000">
          <a:off x="5373056" y="2560598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406405" y="2584419"/>
        <a:ext cx="171506" cy="166742"/>
      </dsp:txXfrm>
    </dsp:sp>
    <dsp:sp modelId="{FAAE3500-D25B-4849-B8DD-46BB2C92139C}">
      <dsp:nvSpPr>
        <dsp:cNvPr id="0" name=""/>
        <dsp:cNvSpPr/>
      </dsp:nvSpPr>
      <dsp:spPr>
        <a:xfrm>
          <a:off x="1705967" y="2862323"/>
          <a:ext cx="7572382" cy="6352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ভুলত্রুটি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থাকলে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উদঘাটন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সংশোধন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24572" y="2880928"/>
        <a:ext cx="7535172" cy="597999"/>
      </dsp:txXfrm>
    </dsp:sp>
    <dsp:sp modelId="{E6884531-7E85-483B-9F1D-1D19BE6D48FD}">
      <dsp:nvSpPr>
        <dsp:cNvPr id="0" name=""/>
        <dsp:cNvSpPr/>
      </dsp:nvSpPr>
      <dsp:spPr>
        <a:xfrm rot="5400000">
          <a:off x="5373056" y="3513412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406405" y="3537233"/>
        <a:ext cx="171506" cy="166742"/>
      </dsp:txXfrm>
    </dsp:sp>
    <dsp:sp modelId="{5DF228E5-6A55-489C-8ADD-4FA39BE1DF94}">
      <dsp:nvSpPr>
        <dsp:cNvPr id="0" name=""/>
        <dsp:cNvSpPr/>
      </dsp:nvSpPr>
      <dsp:spPr>
        <a:xfrm>
          <a:off x="2210946" y="3815137"/>
          <a:ext cx="6562424" cy="6352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দু’তরফা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পদ্ধতির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প্রয়োগ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নিশ্চিত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29551" y="3833742"/>
        <a:ext cx="6525214" cy="597999"/>
      </dsp:txXfrm>
    </dsp:sp>
    <dsp:sp modelId="{7FDB6AE6-69D6-4D2C-9B97-47AF6B25C69D}">
      <dsp:nvSpPr>
        <dsp:cNvPr id="0" name=""/>
        <dsp:cNvSpPr/>
      </dsp:nvSpPr>
      <dsp:spPr>
        <a:xfrm rot="5400000">
          <a:off x="5373056" y="4466227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406405" y="4490048"/>
        <a:ext cx="171506" cy="166742"/>
      </dsp:txXfrm>
    </dsp:sp>
    <dsp:sp modelId="{134B63E7-DA50-4348-BD65-DF134956B5CE}">
      <dsp:nvSpPr>
        <dsp:cNvPr id="0" name=""/>
        <dsp:cNvSpPr/>
      </dsp:nvSpPr>
      <dsp:spPr>
        <a:xfrm>
          <a:off x="3043451" y="4767951"/>
          <a:ext cx="4897413" cy="6352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শ্রমের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অপচয়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রোধ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62056" y="4786556"/>
        <a:ext cx="4860203" cy="597999"/>
      </dsp:txXfrm>
    </dsp:sp>
    <dsp:sp modelId="{2950AD9C-9589-4471-A4D1-A9F95CD5EAEB}">
      <dsp:nvSpPr>
        <dsp:cNvPr id="0" name=""/>
        <dsp:cNvSpPr/>
      </dsp:nvSpPr>
      <dsp:spPr>
        <a:xfrm rot="5400000">
          <a:off x="5373056" y="5419041"/>
          <a:ext cx="238203" cy="285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406405" y="5442862"/>
        <a:ext cx="171506" cy="166742"/>
      </dsp:txXfrm>
    </dsp:sp>
    <dsp:sp modelId="{1B2F98E0-CFE3-48CB-9BC0-9DB69D243C3F}">
      <dsp:nvSpPr>
        <dsp:cNvPr id="0" name=""/>
        <dsp:cNvSpPr/>
      </dsp:nvSpPr>
      <dsp:spPr>
        <a:xfrm>
          <a:off x="1654579" y="5720765"/>
          <a:ext cx="7675158" cy="6352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অবস্থা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সম্পর্কে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ধারাণা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লাভ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73184" y="5739370"/>
        <a:ext cx="7637948" cy="597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22D7A-EE73-46A3-8F54-CB17DF930DC2}">
      <dsp:nvSpPr>
        <dsp:cNvPr id="0" name=""/>
        <dsp:cNvSpPr/>
      </dsp:nvSpPr>
      <dsp:spPr>
        <a:xfrm>
          <a:off x="2889193" y="5857"/>
          <a:ext cx="4851512" cy="1088915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প্রণালী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21086" y="37750"/>
        <a:ext cx="4787726" cy="1025129"/>
      </dsp:txXfrm>
    </dsp:sp>
    <dsp:sp modelId="{CFE2E23A-3540-4CE7-AF59-88DEC737FAF4}">
      <dsp:nvSpPr>
        <dsp:cNvPr id="0" name=""/>
        <dsp:cNvSpPr/>
      </dsp:nvSpPr>
      <dsp:spPr>
        <a:xfrm rot="5400000">
          <a:off x="5110778" y="1121996"/>
          <a:ext cx="408343" cy="490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167946" y="1162831"/>
        <a:ext cx="294008" cy="285840"/>
      </dsp:txXfrm>
    </dsp:sp>
    <dsp:sp modelId="{B58CC267-75FD-4F82-B50F-7A1972851160}">
      <dsp:nvSpPr>
        <dsp:cNvPr id="0" name=""/>
        <dsp:cNvSpPr/>
      </dsp:nvSpPr>
      <dsp:spPr>
        <a:xfrm>
          <a:off x="931279" y="1639231"/>
          <a:ext cx="8767341" cy="108891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চিহ্নিতকরণ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জাবেদায়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লিপিবদ্ধকরণ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63172" y="1671124"/>
        <a:ext cx="8703555" cy="1025129"/>
      </dsp:txXfrm>
    </dsp:sp>
    <dsp:sp modelId="{8A64F06C-FC2E-4821-A4B2-831E5B559057}">
      <dsp:nvSpPr>
        <dsp:cNvPr id="0" name=""/>
        <dsp:cNvSpPr/>
      </dsp:nvSpPr>
      <dsp:spPr>
        <a:xfrm rot="5400000">
          <a:off x="5110778" y="2755369"/>
          <a:ext cx="408343" cy="490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167946" y="2796204"/>
        <a:ext cx="294008" cy="285840"/>
      </dsp:txXfrm>
    </dsp:sp>
    <dsp:sp modelId="{8B7BD6CA-02F9-46E7-B918-90B7B98451A6}">
      <dsp:nvSpPr>
        <dsp:cNvPr id="0" name=""/>
        <dsp:cNvSpPr/>
      </dsp:nvSpPr>
      <dsp:spPr>
        <a:xfrm>
          <a:off x="3755535" y="3272604"/>
          <a:ext cx="3118829" cy="1088915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খতিয়ান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87428" y="3304497"/>
        <a:ext cx="3055043" cy="1025129"/>
      </dsp:txXfrm>
    </dsp:sp>
    <dsp:sp modelId="{D5E44718-91CE-4347-9162-48C361BD6206}">
      <dsp:nvSpPr>
        <dsp:cNvPr id="0" name=""/>
        <dsp:cNvSpPr/>
      </dsp:nvSpPr>
      <dsp:spPr>
        <a:xfrm rot="5400000">
          <a:off x="5110778" y="4388743"/>
          <a:ext cx="408343" cy="490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167946" y="4429578"/>
        <a:ext cx="294008" cy="285840"/>
      </dsp:txXfrm>
    </dsp:sp>
    <dsp:sp modelId="{FAAE3500-D25B-4849-B8DD-46BB2C92139C}">
      <dsp:nvSpPr>
        <dsp:cNvPr id="0" name=""/>
        <dsp:cNvSpPr/>
      </dsp:nvSpPr>
      <dsp:spPr>
        <a:xfrm>
          <a:off x="326931" y="4905978"/>
          <a:ext cx="9976037" cy="1088915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উদ্বৃত্তগুলোকে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উদ্বৃত্তগুলোকে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পৃথক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কাগজে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খাতায়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লিপিবদ্ধ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8824" y="4937871"/>
        <a:ext cx="9912251" cy="1025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0FC77-74F1-4374-972F-7163015DD175}">
      <dsp:nvSpPr>
        <dsp:cNvPr id="0" name=""/>
        <dsp:cNvSpPr/>
      </dsp:nvSpPr>
      <dsp:spPr>
        <a:xfrm>
          <a:off x="2702708" y="798917"/>
          <a:ext cx="5321469" cy="5321469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D5DDA-F8C9-483D-BD8C-41E72A37A8A7}">
      <dsp:nvSpPr>
        <dsp:cNvPr id="0" name=""/>
        <dsp:cNvSpPr/>
      </dsp:nvSpPr>
      <dsp:spPr>
        <a:xfrm>
          <a:off x="2702708" y="798917"/>
          <a:ext cx="5321469" cy="5321469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E9381-451C-4305-9A35-48BDB6468EA7}">
      <dsp:nvSpPr>
        <dsp:cNvPr id="0" name=""/>
        <dsp:cNvSpPr/>
      </dsp:nvSpPr>
      <dsp:spPr>
        <a:xfrm>
          <a:off x="2702708" y="798917"/>
          <a:ext cx="5321469" cy="5321469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E805F-1E4E-47CC-AF77-3666B0471B37}">
      <dsp:nvSpPr>
        <dsp:cNvPr id="0" name=""/>
        <dsp:cNvSpPr/>
      </dsp:nvSpPr>
      <dsp:spPr>
        <a:xfrm>
          <a:off x="2702708" y="798917"/>
          <a:ext cx="5321469" cy="5321469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B3C0B-6E6F-4E1B-BF24-73FB247CC78F}">
      <dsp:nvSpPr>
        <dsp:cNvPr id="0" name=""/>
        <dsp:cNvSpPr/>
      </dsp:nvSpPr>
      <dsp:spPr>
        <a:xfrm>
          <a:off x="2702708" y="798917"/>
          <a:ext cx="5321469" cy="5321469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9B98D-0B60-4106-AC33-25EE77049420}">
      <dsp:nvSpPr>
        <dsp:cNvPr id="0" name=""/>
        <dsp:cNvSpPr/>
      </dsp:nvSpPr>
      <dsp:spPr>
        <a:xfrm>
          <a:off x="4137663" y="2233873"/>
          <a:ext cx="2451559" cy="24515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ছকের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শিরোনাম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96686" y="2592896"/>
        <a:ext cx="1733513" cy="1733513"/>
      </dsp:txXfrm>
    </dsp:sp>
    <dsp:sp modelId="{A60A4CC3-E417-4D54-9C86-86FE760CB34D}">
      <dsp:nvSpPr>
        <dsp:cNvPr id="0" name=""/>
        <dsp:cNvSpPr/>
      </dsp:nvSpPr>
      <dsp:spPr>
        <a:xfrm>
          <a:off x="4505397" y="2651"/>
          <a:ext cx="1716091" cy="17160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ক্রমিক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নং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56713" y="253967"/>
        <a:ext cx="1213459" cy="1213459"/>
      </dsp:txXfrm>
    </dsp:sp>
    <dsp:sp modelId="{6E7BCFEF-A5F6-472C-A3ED-B6A2DA012284}">
      <dsp:nvSpPr>
        <dsp:cNvPr id="0" name=""/>
        <dsp:cNvSpPr/>
      </dsp:nvSpPr>
      <dsp:spPr>
        <a:xfrm>
          <a:off x="6895010" y="1733265"/>
          <a:ext cx="1880372" cy="18465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শিরোনাম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70384" y="2003683"/>
        <a:ext cx="1329624" cy="1305695"/>
      </dsp:txXfrm>
    </dsp:sp>
    <dsp:sp modelId="{15882E64-F831-43BA-98A5-AEE75A5370E4}">
      <dsp:nvSpPr>
        <dsp:cNvPr id="0" name=""/>
        <dsp:cNvSpPr/>
      </dsp:nvSpPr>
      <dsp:spPr>
        <a:xfrm>
          <a:off x="6033025" y="4704206"/>
          <a:ext cx="1716091" cy="17160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খ: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84341" y="4955522"/>
        <a:ext cx="1213459" cy="1213459"/>
      </dsp:txXfrm>
    </dsp:sp>
    <dsp:sp modelId="{86256129-9AE0-4E53-ABD0-5292310B621C}">
      <dsp:nvSpPr>
        <dsp:cNvPr id="0" name=""/>
        <dsp:cNvSpPr/>
      </dsp:nvSpPr>
      <dsp:spPr>
        <a:xfrm>
          <a:off x="2977769" y="4704206"/>
          <a:ext cx="1716091" cy="17160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29085" y="4955522"/>
        <a:ext cx="1213459" cy="1213459"/>
      </dsp:txXfrm>
    </dsp:sp>
    <dsp:sp modelId="{75FB94E4-B116-4812-8755-F5DF7B1B3BB2}">
      <dsp:nvSpPr>
        <dsp:cNvPr id="0" name=""/>
        <dsp:cNvSpPr/>
      </dsp:nvSpPr>
      <dsp:spPr>
        <a:xfrm>
          <a:off x="2033643" y="1798485"/>
          <a:ext cx="1716091" cy="17160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84959" y="2049801"/>
        <a:ext cx="1213459" cy="1213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271AF-8503-4B73-82C5-5DF7F0D740F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0E59-E512-42F4-86D6-C2E2B1DD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5398D-19F7-4220-92AE-2FF10EE247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2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62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9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1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6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4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0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0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9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97E6-A9FF-427A-A5A2-6C6EF34B3F2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8100-6ECD-4881-B0BA-E1D3D032E9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315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5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09740" y="1475331"/>
            <a:ext cx="3534771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6409" y="507347"/>
            <a:ext cx="1978926" cy="1141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6409" y="2186218"/>
            <a:ext cx="1978926" cy="114175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6409" y="3865089"/>
            <a:ext cx="1978926" cy="114175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10551" y="507347"/>
            <a:ext cx="2507153" cy="84759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10551" y="1699813"/>
            <a:ext cx="2507153" cy="84759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10549" y="2929528"/>
            <a:ext cx="2507153" cy="8475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10549" y="4159244"/>
            <a:ext cx="2507153" cy="84759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6409" y="5322627"/>
            <a:ext cx="9171293" cy="46402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361859" y="5786651"/>
            <a:ext cx="740391" cy="7096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58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37941448"/>
              </p:ext>
            </p:extLst>
          </p:nvPr>
        </p:nvGraphicFramePr>
        <p:xfrm>
          <a:off x="428625" y="342898"/>
          <a:ext cx="10629900" cy="6000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7613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5600" y="256265"/>
            <a:ext cx="5715000" cy="20649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0000FF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মেসার্স</a:t>
            </a:r>
            <a:r>
              <a:rPr lang="en-US" sz="3600" dirty="0">
                <a:solidFill>
                  <a:srgbClr val="0000FF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মুক্তা</a:t>
            </a:r>
            <a:r>
              <a:rPr lang="en-US" sz="3600" dirty="0">
                <a:solidFill>
                  <a:srgbClr val="0000FF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ট্রেডার্সের</a:t>
            </a:r>
            <a:endParaRPr lang="en-US" sz="3600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0000FF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রেওয়ামিল</a:t>
            </a:r>
            <a:endParaRPr lang="en-US" sz="3600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rgbClr val="0000FF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৩১ </a:t>
            </a:r>
            <a:r>
              <a:rPr lang="en-US" sz="3600" dirty="0" err="1">
                <a:solidFill>
                  <a:srgbClr val="0000FF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ডিসেম্বর</a:t>
            </a:r>
            <a:r>
              <a:rPr lang="en-US" sz="3600" dirty="0">
                <a:solidFill>
                  <a:srgbClr val="0000FF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২০১৯</a:t>
            </a:r>
            <a:endParaRPr lang="en-US" sz="3600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79689"/>
              </p:ext>
            </p:extLst>
          </p:nvPr>
        </p:nvGraphicFramePr>
        <p:xfrm>
          <a:off x="532264" y="2420644"/>
          <a:ext cx="10385945" cy="2935289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132763">
                  <a:extLst>
                    <a:ext uri="{9D8B030D-6E8A-4147-A177-3AD203B41FA5}">
                      <a16:colId xmlns:a16="http://schemas.microsoft.com/office/drawing/2014/main" val="3155411982"/>
                    </a:ext>
                  </a:extLst>
                </a:gridCol>
                <a:gridCol w="3725839">
                  <a:extLst>
                    <a:ext uri="{9D8B030D-6E8A-4147-A177-3AD203B41FA5}">
                      <a16:colId xmlns:a16="http://schemas.microsoft.com/office/drawing/2014/main" val="2784563972"/>
                    </a:ext>
                  </a:extLst>
                </a:gridCol>
                <a:gridCol w="1372965">
                  <a:extLst>
                    <a:ext uri="{9D8B030D-6E8A-4147-A177-3AD203B41FA5}">
                      <a16:colId xmlns:a16="http://schemas.microsoft.com/office/drawing/2014/main" val="671368480"/>
                    </a:ext>
                  </a:extLst>
                </a:gridCol>
                <a:gridCol w="2077189">
                  <a:extLst>
                    <a:ext uri="{9D8B030D-6E8A-4147-A177-3AD203B41FA5}">
                      <a16:colId xmlns:a16="http://schemas.microsoft.com/office/drawing/2014/main" val="1062649740"/>
                    </a:ext>
                  </a:extLst>
                </a:gridCol>
                <a:gridCol w="2077189">
                  <a:extLst>
                    <a:ext uri="{9D8B030D-6E8A-4147-A177-3AD203B41FA5}">
                      <a16:colId xmlns:a16="http://schemas.microsoft.com/office/drawing/2014/main" val="4811265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শিরোনাম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খতিয়ান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পৃষ্ঠা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65400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239087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846837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solidFill>
                            <a:schemeClr val="bg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</a:t>
                      </a:r>
                      <a:r>
                        <a:rPr lang="en-US" sz="3600" dirty="0">
                          <a:solidFill>
                            <a:schemeClr val="bg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547181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7101" y="5777324"/>
            <a:ext cx="886499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নমুনা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ঠিকানা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কাল্পনিক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01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21956838"/>
              </p:ext>
            </p:extLst>
          </p:nvPr>
        </p:nvGraphicFramePr>
        <p:xfrm>
          <a:off x="327545" y="218365"/>
          <a:ext cx="10809027" cy="6469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19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E9B98D-0B60-4106-AC33-25EE77049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CEE9B98D-0B60-4106-AC33-25EE770494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0A4CC3-E417-4D54-9C86-86FE760CB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A60A4CC3-E417-4D54-9C86-86FE760CB3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4B3C0B-6E6F-4E1B-BF24-73FB247CC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254B3C0B-6E6F-4E1B-BF24-73FB247CC7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7BCFEF-A5F6-472C-A3ED-B6A2DA012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6E7BCFEF-A5F6-472C-A3ED-B6A2DA0122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1E805F-1E4E-47CC-AF77-3666B0471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931E805F-1E4E-47CC-AF77-3666B0471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882E64-F831-43BA-98A5-AEE75A537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15882E64-F831-43BA-98A5-AEE75A5370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2E9381-451C-4305-9A35-48BDB6468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622E9381-451C-4305-9A35-48BDB6468E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256129-9AE0-4E53-ABD0-5292310B6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86256129-9AE0-4E53-ABD0-5292310B62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9D5DDA-F8C9-483D-BD8C-41E72A37A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5A9D5DDA-F8C9-483D-BD8C-41E72A37A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FB94E4-B116-4812-8755-F5DF7B1B3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75FB94E4-B116-4812-8755-F5DF7B1B3B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A0FC77-74F1-4374-972F-7163015DD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88A0FC77-74F1-4374-972F-7163015DD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     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78728" y="445493"/>
            <a:ext cx="2577339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৫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514523" y="3075062"/>
            <a:ext cx="8459909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ছকের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8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2448" y="598559"/>
            <a:ext cx="2805113" cy="661938"/>
          </a:xfrm>
          <a:prstGeom prst="roundRect">
            <a:avLst>
              <a:gd name="adj" fmla="val 15378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504967" y="1824247"/>
            <a:ext cx="10699845" cy="33891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উদ্বৃত্তগুলো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7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35026" y="547686"/>
            <a:ext cx="384866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9" y="1561337"/>
            <a:ext cx="5759355" cy="48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6" y="185384"/>
            <a:ext cx="1694949" cy="6232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BD" sz="3600" b="1" dirty="0">
                <a:ln w="0"/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0"/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3484393"/>
            <a:ext cx="53942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তারিখ:</a:t>
            </a:r>
            <a:r>
              <a:rPr lang="en-S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2৩/০৪/২০২০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14C71B7-B558-4361-8731-5F1E8F73AD2A}"/>
              </a:ext>
            </a:extLst>
          </p:cNvPr>
          <p:cNvSpPr txBox="1"/>
          <p:nvPr/>
        </p:nvSpPr>
        <p:spPr>
          <a:xfrm>
            <a:off x="245657" y="3484394"/>
            <a:ext cx="5469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মামুনুর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রশীদ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দেবকরা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মারগুবা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ডঃ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শহীদুল্লাহ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মেমোরিয়াল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শাহরাস্তি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01726 126141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mamundmdsmhs@gmail.com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32" y="460997"/>
            <a:ext cx="216568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509" y="460997"/>
            <a:ext cx="223815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0832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5724" y="908277"/>
            <a:ext cx="10051321" cy="9068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5723" y="2265123"/>
            <a:ext cx="6085328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লিপিবদ্ধকৃত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নির্ভুলতা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5724" y="3467099"/>
            <a:ext cx="8692050" cy="9068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5724" y="4823945"/>
            <a:ext cx="1814255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66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64776" y="1542927"/>
            <a:ext cx="8734568" cy="3220147"/>
            <a:chOff x="1419367" y="1665027"/>
            <a:chExt cx="8679976" cy="3562066"/>
          </a:xfrm>
          <a:blipFill>
            <a:blip r:embed="rId3"/>
            <a:tile tx="0" ty="0" sx="100000" sy="100000" flip="none" algn="tl"/>
          </a:blipFill>
        </p:grpSpPr>
        <p:sp>
          <p:nvSpPr>
            <p:cNvPr id="4" name="Rounded Rectangle 3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46912" y="1992573"/>
              <a:ext cx="7983941" cy="30298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রেওয়ামিল</a:t>
              </a:r>
              <a:endParaRPr lang="en-US" sz="9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85137" y="561834"/>
            <a:ext cx="3476767" cy="898475"/>
            <a:chOff x="1419367" y="1665027"/>
            <a:chExt cx="8679976" cy="3562066"/>
          </a:xfrm>
          <a:solidFill>
            <a:schemeClr val="accent2"/>
          </a:solidFill>
        </p:grpSpPr>
        <p:sp>
          <p:nvSpPr>
            <p:cNvPr id="8" name="Rounded Rectangle 7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7856" y="1992573"/>
              <a:ext cx="7983941" cy="302980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5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28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208163" y="2339454"/>
            <a:ext cx="86554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রেওয়ামিলের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উদ্দেশ্যসমূহ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প্রণালী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Down Ribbon 3"/>
          <p:cNvSpPr/>
          <p:nvPr/>
        </p:nvSpPr>
        <p:spPr>
          <a:xfrm>
            <a:off x="2208163" y="467557"/>
            <a:ext cx="7013683" cy="774386"/>
          </a:xfrm>
          <a:prstGeom prst="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4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50965878"/>
              </p:ext>
            </p:extLst>
          </p:nvPr>
        </p:nvGraphicFramePr>
        <p:xfrm>
          <a:off x="750627" y="423082"/>
          <a:ext cx="9962866" cy="6005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613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B6AC90-65E8-47CA-AA46-C72D198D5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67B6AC90-65E8-47CA-AA46-C72D198D5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67B6AC90-65E8-47CA-AA46-C72D198D5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67B6AC90-65E8-47CA-AA46-C72D198D5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graphicEl>
                                              <a:dgm id="{67B6AC90-65E8-47CA-AA46-C72D198D5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84F958-4383-47B3-9FD8-00B2B769F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0384F958-4383-47B3-9FD8-00B2B769F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0384F958-4383-47B3-9FD8-00B2B769F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0384F958-4383-47B3-9FD8-00B2B769F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graphicEl>
                                              <a:dgm id="{0384F958-4383-47B3-9FD8-00B2B769F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FBF6F2-4575-4F31-8DC4-2DECAEA1F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72FBF6F2-4575-4F31-8DC4-2DECAEA1F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72FBF6F2-4575-4F31-8DC4-2DECAEA1F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72FBF6F2-4575-4F31-8DC4-2DECAEA1F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dgm id="{72FBF6F2-4575-4F31-8DC4-2DECAEA1F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BB480-F45A-4A5D-B160-AC6378E5A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697BB480-F45A-4A5D-B160-AC6378E5A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697BB480-F45A-4A5D-B160-AC6378E5A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697BB480-F45A-4A5D-B160-AC6378E5A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697BB480-F45A-4A5D-B160-AC6378E5A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5F4CD8-FCE1-4D1E-993A-3722C6047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215F4CD8-FCE1-4D1E-993A-3722C6047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215F4CD8-FCE1-4D1E-993A-3722C6047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215F4CD8-FCE1-4D1E-993A-3722C6047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215F4CD8-FCE1-4D1E-993A-3722C6047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CE997B-CE9D-4D26-8F4F-EEE1CC1F1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1ACE997B-CE9D-4D26-8F4F-EEE1CC1F1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1ACE997B-CE9D-4D26-8F4F-EEE1CC1F1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1ACE997B-CE9D-4D26-8F4F-EEE1CC1F1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1ACE997B-CE9D-4D26-8F4F-EEE1CC1F1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CE840-8E57-4AC7-A8A6-3843703F9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CB8CE840-8E57-4AC7-A8A6-3843703F9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CB8CE840-8E57-4AC7-A8A6-3843703F9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CB8CE840-8E57-4AC7-A8A6-3843703F9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CB8CE840-8E57-4AC7-A8A6-3843703F9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FB50AA-5AD7-4C48-A4CF-E3756134F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B6FB50AA-5AD7-4C48-A4CF-E3756134F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B6FB50AA-5AD7-4C48-A4CF-E3756134F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B6FB50AA-5AD7-4C48-A4CF-E3756134F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B6FB50AA-5AD7-4C48-A4CF-E3756134F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0330C8-4B55-4824-AD17-1E23D024E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020330C8-4B55-4824-AD17-1E23D024E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020330C8-4B55-4824-AD17-1E23D024E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020330C8-4B55-4824-AD17-1E23D024E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graphicEl>
                                              <a:dgm id="{020330C8-4B55-4824-AD17-1E23D024E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CF8F99-8551-4B50-B2BD-557B4A8EE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77CF8F99-8551-4B50-B2BD-557B4A8EE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77CF8F99-8551-4B50-B2BD-557B4A8EE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77CF8F99-8551-4B50-B2BD-557B4A8EE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graphicEl>
                                              <a:dgm id="{77CF8F99-8551-4B50-B2BD-557B4A8EE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FC964F-B540-4F67-9AA0-8919338AC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C2FC964F-B540-4F67-9AA0-8919338AC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C2FC964F-B540-4F67-9AA0-8919338AC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graphicEl>
                                              <a:dgm id="{C2FC964F-B540-4F67-9AA0-8919338AC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graphicEl>
                                              <a:dgm id="{C2FC964F-B540-4F67-9AA0-8919338AC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B567FD-F9EA-486C-8D2E-C133DA9ED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0CB567FD-F9EA-486C-8D2E-C133DA9ED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graphicEl>
                                              <a:dgm id="{0CB567FD-F9EA-486C-8D2E-C133DA9ED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0CB567FD-F9EA-486C-8D2E-C133DA9ED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0CB567FD-F9EA-486C-8D2E-C133DA9ED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34C8A8-F131-49F6-9F87-2D211314D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graphicEl>
                                              <a:dgm id="{A334C8A8-F131-49F6-9F87-2D211314D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A334C8A8-F131-49F6-9F87-2D211314D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A334C8A8-F131-49F6-9F87-2D211314D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A334C8A8-F131-49F6-9F87-2D211314D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34C215-B2A2-4FE0-A0A4-7054F1363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4E34C215-B2A2-4FE0-A0A4-7054F1363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4E34C215-B2A2-4FE0-A0A4-7054F1363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graphicEl>
                                              <a:dgm id="{4E34C215-B2A2-4FE0-A0A4-7054F1363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4E34C215-B2A2-4FE0-A0A4-7054F1363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00ED11-E0D1-4B11-BA91-BDA5B062F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3700ED11-E0D1-4B11-BA91-BDA5B062F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graphicEl>
                                              <a:dgm id="{3700ED11-E0D1-4B11-BA91-BDA5B062F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3700ED11-E0D1-4B11-BA91-BDA5B062F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3700ED11-E0D1-4B11-BA91-BDA5B062F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78728" y="445493"/>
            <a:ext cx="2577339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487227" y="3075062"/>
            <a:ext cx="8459909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4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81927331"/>
              </p:ext>
            </p:extLst>
          </p:nvPr>
        </p:nvGraphicFramePr>
        <p:xfrm>
          <a:off x="245658" y="245660"/>
          <a:ext cx="10984317" cy="6359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212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B6AE6-69D6-4D2C-9B97-47AF6B25C6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4B63E7-DA50-4348-BD65-DF134956B5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0AD9C-9589-4471-A4D1-A9F95CD5E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2F98E0-CFE3-48CB-9BC0-9DB69D243C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55894" y="445493"/>
            <a:ext cx="2700174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৫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296155" y="3075062"/>
            <a:ext cx="8864993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শুদ্ধতা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করাই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উদ্দেশ্য-মন্তব্য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6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5044</TotalTime>
  <Words>371</Words>
  <Application>Microsoft Office PowerPoint</Application>
  <PresentationFormat>Custom</PresentationFormat>
  <Paragraphs>107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Noni</dc:creator>
  <cp:lastModifiedBy>DMDSMHS</cp:lastModifiedBy>
  <cp:revision>452</cp:revision>
  <dcterms:created xsi:type="dcterms:W3CDTF">2018-06-27T11:51:27Z</dcterms:created>
  <dcterms:modified xsi:type="dcterms:W3CDTF">2020-04-23T08:11:49Z</dcterms:modified>
</cp:coreProperties>
</file>