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media/image45.jpg" ContentType="image/jpeg"/>
  <Override PartName="/ppt/media/image46.jpg" ContentType="image/jpeg"/>
  <Override PartName="/ppt/media/image4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71" r:id="rId9"/>
    <p:sldId id="270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6" r:id="rId18"/>
    <p:sldId id="274" r:id="rId19"/>
    <p:sldId id="275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3CB26-B65C-4BBE-A3DC-D2D30B86CE7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CCB494-DD58-4F32-87B7-44D5D9E56E0E}">
      <dgm:prSet phldrT="[Text]"/>
      <dgm:spPr/>
      <dgm:t>
        <a:bodyPr/>
        <a:lstStyle/>
        <a:p>
          <a:r>
            <a:rPr lang="en-US" dirty="0" err="1" smtClean="0"/>
            <a:t>শ্বসনতন্ত্রের</a:t>
          </a:r>
          <a:r>
            <a:rPr lang="en-US" dirty="0" smtClean="0"/>
            <a:t> </a:t>
          </a:r>
          <a:r>
            <a:rPr lang="en-US" dirty="0" err="1" smtClean="0"/>
            <a:t>সাধারণ</a:t>
          </a:r>
          <a:r>
            <a:rPr lang="en-US" dirty="0" smtClean="0"/>
            <a:t> </a:t>
          </a:r>
          <a:r>
            <a:rPr lang="en-US" dirty="0" err="1" smtClean="0"/>
            <a:t>রোগ</a:t>
          </a:r>
          <a:endParaRPr lang="en-US" dirty="0" smtClean="0"/>
        </a:p>
      </dgm:t>
    </dgm:pt>
    <dgm:pt modelId="{06AC22FB-667B-4A71-A95A-4F7C3C4BAEA2}" type="parTrans" cxnId="{4F324780-84DB-47CC-B910-DE481D332DF1}">
      <dgm:prSet/>
      <dgm:spPr/>
      <dgm:t>
        <a:bodyPr/>
        <a:lstStyle/>
        <a:p>
          <a:endParaRPr lang="en-US"/>
        </a:p>
      </dgm:t>
    </dgm:pt>
    <dgm:pt modelId="{757C79E4-7DE1-4B6C-8DE5-B5C9E4B4EAEA}" type="sibTrans" cxnId="{4F324780-84DB-47CC-B910-DE481D332DF1}">
      <dgm:prSet/>
      <dgm:spPr/>
      <dgm:t>
        <a:bodyPr/>
        <a:lstStyle/>
        <a:p>
          <a:endParaRPr lang="en-US"/>
        </a:p>
      </dgm:t>
    </dgm:pt>
    <dgm:pt modelId="{F63909A7-1E93-41D5-9943-748C0BFB6944}">
      <dgm:prSet phldrT="[Text]" custT="1"/>
      <dgm:spPr/>
      <dgm:t>
        <a:bodyPr/>
        <a:lstStyle/>
        <a:p>
          <a:r>
            <a:rPr lang="en-US" sz="4800" dirty="0" err="1" smtClean="0"/>
            <a:t>যক্ষা</a:t>
          </a:r>
          <a:endParaRPr lang="en-US" sz="4800" dirty="0"/>
        </a:p>
      </dgm:t>
    </dgm:pt>
    <dgm:pt modelId="{B810A3D0-B8D5-4DB1-A8B9-D0336EA7C99C}" type="parTrans" cxnId="{524D37C6-BC73-4ADE-83E9-120239936F1C}">
      <dgm:prSet/>
      <dgm:spPr/>
      <dgm:t>
        <a:bodyPr/>
        <a:lstStyle/>
        <a:p>
          <a:endParaRPr lang="en-US"/>
        </a:p>
      </dgm:t>
    </dgm:pt>
    <dgm:pt modelId="{542F4898-8DAD-4687-93A4-DC4335204580}" type="sibTrans" cxnId="{524D37C6-BC73-4ADE-83E9-120239936F1C}">
      <dgm:prSet/>
      <dgm:spPr/>
      <dgm:t>
        <a:bodyPr/>
        <a:lstStyle/>
        <a:p>
          <a:endParaRPr lang="en-US"/>
        </a:p>
      </dgm:t>
    </dgm:pt>
    <dgm:pt modelId="{15C4AA33-43E2-4B1C-B0C0-7CBB0181B710}">
      <dgm:prSet phldrT="[Text]" custT="1"/>
      <dgm:spPr/>
      <dgm:t>
        <a:bodyPr/>
        <a:lstStyle/>
        <a:p>
          <a:r>
            <a:rPr lang="en-US" sz="2000" dirty="0" err="1" smtClean="0"/>
            <a:t>নিউমোনিয়া</a:t>
          </a:r>
          <a:endParaRPr lang="en-US" sz="2000" dirty="0"/>
        </a:p>
      </dgm:t>
    </dgm:pt>
    <dgm:pt modelId="{8F6E1504-D443-449D-A29E-E1BCB94C3640}" type="parTrans" cxnId="{92D81C57-3F82-4877-8890-70822E987EAD}">
      <dgm:prSet/>
      <dgm:spPr/>
      <dgm:t>
        <a:bodyPr/>
        <a:lstStyle/>
        <a:p>
          <a:endParaRPr lang="en-US"/>
        </a:p>
      </dgm:t>
    </dgm:pt>
    <dgm:pt modelId="{6CA3EF59-F83E-441D-81B5-2409A8CFE2DF}" type="sibTrans" cxnId="{92D81C57-3F82-4877-8890-70822E987EAD}">
      <dgm:prSet/>
      <dgm:spPr/>
      <dgm:t>
        <a:bodyPr/>
        <a:lstStyle/>
        <a:p>
          <a:endParaRPr lang="en-US"/>
        </a:p>
      </dgm:t>
    </dgm:pt>
    <dgm:pt modelId="{D8856B2E-CF2D-464B-B831-335E376ADA1C}">
      <dgm:prSet phldrT="[Text]" custT="1"/>
      <dgm:spPr/>
      <dgm:t>
        <a:bodyPr/>
        <a:lstStyle/>
        <a:p>
          <a:r>
            <a:rPr lang="en-US" sz="2000" dirty="0" err="1" smtClean="0"/>
            <a:t>ব্রংকাইটিস</a:t>
          </a:r>
          <a:endParaRPr lang="en-US" sz="2000" dirty="0"/>
        </a:p>
      </dgm:t>
    </dgm:pt>
    <dgm:pt modelId="{9E37BBD2-70FE-4F52-AC54-41E650C8A2DE}" type="parTrans" cxnId="{7DF43BD1-378C-4ACB-A117-C746D7BA52AD}">
      <dgm:prSet/>
      <dgm:spPr/>
      <dgm:t>
        <a:bodyPr/>
        <a:lstStyle/>
        <a:p>
          <a:endParaRPr lang="en-US"/>
        </a:p>
      </dgm:t>
    </dgm:pt>
    <dgm:pt modelId="{E77F2B35-13C1-44B9-98A8-B4A81B50DB0F}" type="sibTrans" cxnId="{7DF43BD1-378C-4ACB-A117-C746D7BA52AD}">
      <dgm:prSet/>
      <dgm:spPr/>
      <dgm:t>
        <a:bodyPr/>
        <a:lstStyle/>
        <a:p>
          <a:endParaRPr lang="en-US"/>
        </a:p>
      </dgm:t>
    </dgm:pt>
    <dgm:pt modelId="{05BC7336-BD69-47A4-85B9-B70BE7210BF2}">
      <dgm:prSet phldrT="[Text]" custT="1"/>
      <dgm:spPr/>
      <dgm:t>
        <a:bodyPr/>
        <a:lstStyle/>
        <a:p>
          <a:r>
            <a:rPr lang="en-US" sz="2800" dirty="0" err="1" smtClean="0"/>
            <a:t>হাপানি</a:t>
          </a:r>
          <a:r>
            <a:rPr lang="en-US" sz="2800" dirty="0" smtClean="0"/>
            <a:t> </a:t>
          </a:r>
          <a:r>
            <a:rPr lang="en-US" sz="2800" dirty="0" err="1" smtClean="0"/>
            <a:t>বা</a:t>
          </a:r>
          <a:r>
            <a:rPr lang="en-US" sz="2800" dirty="0" smtClean="0"/>
            <a:t> </a:t>
          </a:r>
        </a:p>
        <a:p>
          <a:r>
            <a:rPr lang="en-US" sz="2800" dirty="0" err="1" smtClean="0"/>
            <a:t>এ্যাজমা</a:t>
          </a:r>
          <a:endParaRPr lang="en-US" sz="2800" dirty="0"/>
        </a:p>
      </dgm:t>
    </dgm:pt>
    <dgm:pt modelId="{70E23DFB-11F6-4E29-9467-34A041F1389E}" type="parTrans" cxnId="{199303C5-1931-49CA-A18D-A11BA01B6CC7}">
      <dgm:prSet/>
      <dgm:spPr/>
      <dgm:t>
        <a:bodyPr/>
        <a:lstStyle/>
        <a:p>
          <a:endParaRPr lang="en-US"/>
        </a:p>
      </dgm:t>
    </dgm:pt>
    <dgm:pt modelId="{9B3ABB8E-99C2-4B83-A9B2-B71156EE72CE}" type="sibTrans" cxnId="{199303C5-1931-49CA-A18D-A11BA01B6CC7}">
      <dgm:prSet/>
      <dgm:spPr/>
      <dgm:t>
        <a:bodyPr/>
        <a:lstStyle/>
        <a:p>
          <a:endParaRPr lang="en-US"/>
        </a:p>
      </dgm:t>
    </dgm:pt>
    <dgm:pt modelId="{4B7D50B3-7E4D-4481-BD78-8A6D56931CCB}" type="pres">
      <dgm:prSet presAssocID="{2243CB26-B65C-4BBE-A3DC-D2D30B86CE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8C4B1-1E3E-435A-870F-0C72E7C79BF3}" type="pres">
      <dgm:prSet presAssocID="{6BCCB494-DD58-4F32-87B7-44D5D9E56E0E}" presName="centerShape" presStyleLbl="node0" presStyleIdx="0" presStyleCnt="1" custScaleX="219525" custScaleY="95309"/>
      <dgm:spPr/>
      <dgm:t>
        <a:bodyPr/>
        <a:lstStyle/>
        <a:p>
          <a:endParaRPr lang="en-US"/>
        </a:p>
      </dgm:t>
    </dgm:pt>
    <dgm:pt modelId="{A45302E2-B54A-48C0-89E4-71F92B932C03}" type="pres">
      <dgm:prSet presAssocID="{B810A3D0-B8D5-4DB1-A8B9-D0336EA7C99C}" presName="Name9" presStyleLbl="parChTrans1D2" presStyleIdx="0" presStyleCnt="4"/>
      <dgm:spPr/>
      <dgm:t>
        <a:bodyPr/>
        <a:lstStyle/>
        <a:p>
          <a:endParaRPr lang="en-US"/>
        </a:p>
      </dgm:t>
    </dgm:pt>
    <dgm:pt modelId="{D643264C-CA27-41A3-9490-7862A65B41AF}" type="pres">
      <dgm:prSet presAssocID="{B810A3D0-B8D5-4DB1-A8B9-D0336EA7C99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EEE6EE8-29D1-45B7-B5AE-B284C950494F}" type="pres">
      <dgm:prSet presAssocID="{F63909A7-1E93-41D5-9943-748C0BFB69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22E22-941E-4F66-BDEC-2A935F792AD4}" type="pres">
      <dgm:prSet presAssocID="{8F6E1504-D443-449D-A29E-E1BCB94C3640}" presName="Name9" presStyleLbl="parChTrans1D2" presStyleIdx="1" presStyleCnt="4"/>
      <dgm:spPr/>
      <dgm:t>
        <a:bodyPr/>
        <a:lstStyle/>
        <a:p>
          <a:endParaRPr lang="en-US"/>
        </a:p>
      </dgm:t>
    </dgm:pt>
    <dgm:pt modelId="{42475E64-ECD4-47B1-8EB1-3C08963B92DA}" type="pres">
      <dgm:prSet presAssocID="{8F6E1504-D443-449D-A29E-E1BCB94C364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F737D43-6BE8-4437-9952-AB610346E362}" type="pres">
      <dgm:prSet presAssocID="{15C4AA33-43E2-4B1C-B0C0-7CBB0181B710}" presName="node" presStyleLbl="node1" presStyleIdx="1" presStyleCnt="4" custScaleX="102637" custRadScaleRad="132469" custRadScaleInc="-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B7CC0-C506-41D1-B96D-017E33F195D1}" type="pres">
      <dgm:prSet presAssocID="{9E37BBD2-70FE-4F52-AC54-41E650C8A2DE}" presName="Name9" presStyleLbl="parChTrans1D2" presStyleIdx="2" presStyleCnt="4"/>
      <dgm:spPr/>
      <dgm:t>
        <a:bodyPr/>
        <a:lstStyle/>
        <a:p>
          <a:endParaRPr lang="en-US"/>
        </a:p>
      </dgm:t>
    </dgm:pt>
    <dgm:pt modelId="{9A97EBC1-C67A-4042-86BD-471D70554771}" type="pres">
      <dgm:prSet presAssocID="{9E37BBD2-70FE-4F52-AC54-41E650C8A2D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C23C83D-F7D0-4F0B-AFA0-D0010B07C55D}" type="pres">
      <dgm:prSet presAssocID="{D8856B2E-CF2D-464B-B831-335E376ADA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301B5-91AC-499F-ADF3-36FEBDA58C4B}" type="pres">
      <dgm:prSet presAssocID="{70E23DFB-11F6-4E29-9467-34A041F1389E}" presName="Name9" presStyleLbl="parChTrans1D2" presStyleIdx="3" presStyleCnt="4"/>
      <dgm:spPr/>
      <dgm:t>
        <a:bodyPr/>
        <a:lstStyle/>
        <a:p>
          <a:endParaRPr lang="en-US"/>
        </a:p>
      </dgm:t>
    </dgm:pt>
    <dgm:pt modelId="{C01DDD8C-CB70-4A42-8AD4-4693FCDE0D2E}" type="pres">
      <dgm:prSet presAssocID="{70E23DFB-11F6-4E29-9467-34A041F1389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405DBD8-C774-4953-B2DD-57E25BF7223A}" type="pres">
      <dgm:prSet presAssocID="{05BC7336-BD69-47A4-85B9-B70BE7210BF2}" presName="node" presStyleLbl="node1" presStyleIdx="3" presStyleCnt="4" custRadScaleRad="136725" custRadScaleInc="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A0E196-5896-4CE2-82B1-8944F5B89C8E}" type="presOf" srcId="{D8856B2E-CF2D-464B-B831-335E376ADA1C}" destId="{FC23C83D-F7D0-4F0B-AFA0-D0010B07C55D}" srcOrd="0" destOrd="0" presId="urn:microsoft.com/office/officeart/2005/8/layout/radial1"/>
    <dgm:cxn modelId="{A9F0B49A-56D0-414C-A16A-90A5D8972A38}" type="presOf" srcId="{9E37BBD2-70FE-4F52-AC54-41E650C8A2DE}" destId="{9A97EBC1-C67A-4042-86BD-471D70554771}" srcOrd="1" destOrd="0" presId="urn:microsoft.com/office/officeart/2005/8/layout/radial1"/>
    <dgm:cxn modelId="{99EBC074-73A8-4FCB-A3DA-6A946739FACA}" type="presOf" srcId="{F63909A7-1E93-41D5-9943-748C0BFB6944}" destId="{9EEE6EE8-29D1-45B7-B5AE-B284C950494F}" srcOrd="0" destOrd="0" presId="urn:microsoft.com/office/officeart/2005/8/layout/radial1"/>
    <dgm:cxn modelId="{DE0EFE00-0986-4D69-83BB-4AA3B393E65F}" type="presOf" srcId="{B810A3D0-B8D5-4DB1-A8B9-D0336EA7C99C}" destId="{D643264C-CA27-41A3-9490-7862A65B41AF}" srcOrd="1" destOrd="0" presId="urn:microsoft.com/office/officeart/2005/8/layout/radial1"/>
    <dgm:cxn modelId="{94C5C191-B5AA-426B-B43C-6216487C607A}" type="presOf" srcId="{70E23DFB-11F6-4E29-9467-34A041F1389E}" destId="{C01DDD8C-CB70-4A42-8AD4-4693FCDE0D2E}" srcOrd="1" destOrd="0" presId="urn:microsoft.com/office/officeart/2005/8/layout/radial1"/>
    <dgm:cxn modelId="{BA5EC38A-EF56-4549-9A32-01EFA3CEDC2F}" type="presOf" srcId="{05BC7336-BD69-47A4-85B9-B70BE7210BF2}" destId="{E405DBD8-C774-4953-B2DD-57E25BF7223A}" srcOrd="0" destOrd="0" presId="urn:microsoft.com/office/officeart/2005/8/layout/radial1"/>
    <dgm:cxn modelId="{98ADA93A-3BCB-4EC0-A45A-CBA455D707C3}" type="presOf" srcId="{9E37BBD2-70FE-4F52-AC54-41E650C8A2DE}" destId="{8CCB7CC0-C506-41D1-B96D-017E33F195D1}" srcOrd="0" destOrd="0" presId="urn:microsoft.com/office/officeart/2005/8/layout/radial1"/>
    <dgm:cxn modelId="{F226783D-2985-4B80-8630-5DB79EDE89F4}" type="presOf" srcId="{B810A3D0-B8D5-4DB1-A8B9-D0336EA7C99C}" destId="{A45302E2-B54A-48C0-89E4-71F92B932C03}" srcOrd="0" destOrd="0" presId="urn:microsoft.com/office/officeart/2005/8/layout/radial1"/>
    <dgm:cxn modelId="{425E9171-CB2C-4EF4-A554-D731374D597C}" type="presOf" srcId="{8F6E1504-D443-449D-A29E-E1BCB94C3640}" destId="{29D22E22-941E-4F66-BDEC-2A935F792AD4}" srcOrd="0" destOrd="0" presId="urn:microsoft.com/office/officeart/2005/8/layout/radial1"/>
    <dgm:cxn modelId="{D231C32A-2D99-4D3A-97FE-948403B180D8}" type="presOf" srcId="{70E23DFB-11F6-4E29-9467-34A041F1389E}" destId="{B36301B5-91AC-499F-ADF3-36FEBDA58C4B}" srcOrd="0" destOrd="0" presId="urn:microsoft.com/office/officeart/2005/8/layout/radial1"/>
    <dgm:cxn modelId="{F57B1A4C-C954-46A0-9B23-D1993A0BE691}" type="presOf" srcId="{2243CB26-B65C-4BBE-A3DC-D2D30B86CE7D}" destId="{4B7D50B3-7E4D-4481-BD78-8A6D56931CCB}" srcOrd="0" destOrd="0" presId="urn:microsoft.com/office/officeart/2005/8/layout/radial1"/>
    <dgm:cxn modelId="{5E7F3F57-795B-4B23-8F84-D9C31C6C3FD2}" type="presOf" srcId="{8F6E1504-D443-449D-A29E-E1BCB94C3640}" destId="{42475E64-ECD4-47B1-8EB1-3C08963B92DA}" srcOrd="1" destOrd="0" presId="urn:microsoft.com/office/officeart/2005/8/layout/radial1"/>
    <dgm:cxn modelId="{199303C5-1931-49CA-A18D-A11BA01B6CC7}" srcId="{6BCCB494-DD58-4F32-87B7-44D5D9E56E0E}" destId="{05BC7336-BD69-47A4-85B9-B70BE7210BF2}" srcOrd="3" destOrd="0" parTransId="{70E23DFB-11F6-4E29-9467-34A041F1389E}" sibTransId="{9B3ABB8E-99C2-4B83-A9B2-B71156EE72CE}"/>
    <dgm:cxn modelId="{98030B2A-DDCF-44E9-B71A-4C9233B043CE}" type="presOf" srcId="{6BCCB494-DD58-4F32-87B7-44D5D9E56E0E}" destId="{4648C4B1-1E3E-435A-870F-0C72E7C79BF3}" srcOrd="0" destOrd="0" presId="urn:microsoft.com/office/officeart/2005/8/layout/radial1"/>
    <dgm:cxn modelId="{ED26F30F-DC12-4C98-9144-1DD6C136F29A}" type="presOf" srcId="{15C4AA33-43E2-4B1C-B0C0-7CBB0181B710}" destId="{4F737D43-6BE8-4437-9952-AB610346E362}" srcOrd="0" destOrd="0" presId="urn:microsoft.com/office/officeart/2005/8/layout/radial1"/>
    <dgm:cxn modelId="{7DF43BD1-378C-4ACB-A117-C746D7BA52AD}" srcId="{6BCCB494-DD58-4F32-87B7-44D5D9E56E0E}" destId="{D8856B2E-CF2D-464B-B831-335E376ADA1C}" srcOrd="2" destOrd="0" parTransId="{9E37BBD2-70FE-4F52-AC54-41E650C8A2DE}" sibTransId="{E77F2B35-13C1-44B9-98A8-B4A81B50DB0F}"/>
    <dgm:cxn modelId="{4F324780-84DB-47CC-B910-DE481D332DF1}" srcId="{2243CB26-B65C-4BBE-A3DC-D2D30B86CE7D}" destId="{6BCCB494-DD58-4F32-87B7-44D5D9E56E0E}" srcOrd="0" destOrd="0" parTransId="{06AC22FB-667B-4A71-A95A-4F7C3C4BAEA2}" sibTransId="{757C79E4-7DE1-4B6C-8DE5-B5C9E4B4EAEA}"/>
    <dgm:cxn modelId="{92D81C57-3F82-4877-8890-70822E987EAD}" srcId="{6BCCB494-DD58-4F32-87B7-44D5D9E56E0E}" destId="{15C4AA33-43E2-4B1C-B0C0-7CBB0181B710}" srcOrd="1" destOrd="0" parTransId="{8F6E1504-D443-449D-A29E-E1BCB94C3640}" sibTransId="{6CA3EF59-F83E-441D-81B5-2409A8CFE2DF}"/>
    <dgm:cxn modelId="{524D37C6-BC73-4ADE-83E9-120239936F1C}" srcId="{6BCCB494-DD58-4F32-87B7-44D5D9E56E0E}" destId="{F63909A7-1E93-41D5-9943-748C0BFB6944}" srcOrd="0" destOrd="0" parTransId="{B810A3D0-B8D5-4DB1-A8B9-D0336EA7C99C}" sibTransId="{542F4898-8DAD-4687-93A4-DC4335204580}"/>
    <dgm:cxn modelId="{6DC8ABEF-F4EA-4174-9B78-DC321DBDADB0}" type="presParOf" srcId="{4B7D50B3-7E4D-4481-BD78-8A6D56931CCB}" destId="{4648C4B1-1E3E-435A-870F-0C72E7C79BF3}" srcOrd="0" destOrd="0" presId="urn:microsoft.com/office/officeart/2005/8/layout/radial1"/>
    <dgm:cxn modelId="{35CD1C9D-ABA7-461D-BF91-AF4B4E08EF28}" type="presParOf" srcId="{4B7D50B3-7E4D-4481-BD78-8A6D56931CCB}" destId="{A45302E2-B54A-48C0-89E4-71F92B932C03}" srcOrd="1" destOrd="0" presId="urn:microsoft.com/office/officeart/2005/8/layout/radial1"/>
    <dgm:cxn modelId="{CB3D3BA6-FC7B-4DDA-BA63-B4C6D63615ED}" type="presParOf" srcId="{A45302E2-B54A-48C0-89E4-71F92B932C03}" destId="{D643264C-CA27-41A3-9490-7862A65B41AF}" srcOrd="0" destOrd="0" presId="urn:microsoft.com/office/officeart/2005/8/layout/radial1"/>
    <dgm:cxn modelId="{A09B9D1B-1B70-4A33-8523-044EBC48F802}" type="presParOf" srcId="{4B7D50B3-7E4D-4481-BD78-8A6D56931CCB}" destId="{9EEE6EE8-29D1-45B7-B5AE-B284C950494F}" srcOrd="2" destOrd="0" presId="urn:microsoft.com/office/officeart/2005/8/layout/radial1"/>
    <dgm:cxn modelId="{089E762E-325E-465B-9AA7-D8EF403274DF}" type="presParOf" srcId="{4B7D50B3-7E4D-4481-BD78-8A6D56931CCB}" destId="{29D22E22-941E-4F66-BDEC-2A935F792AD4}" srcOrd="3" destOrd="0" presId="urn:microsoft.com/office/officeart/2005/8/layout/radial1"/>
    <dgm:cxn modelId="{0FCE61A2-D606-40AE-BDE9-46D1162537F0}" type="presParOf" srcId="{29D22E22-941E-4F66-BDEC-2A935F792AD4}" destId="{42475E64-ECD4-47B1-8EB1-3C08963B92DA}" srcOrd="0" destOrd="0" presId="urn:microsoft.com/office/officeart/2005/8/layout/radial1"/>
    <dgm:cxn modelId="{776A8FA8-9C76-474E-AF74-FC70426047C8}" type="presParOf" srcId="{4B7D50B3-7E4D-4481-BD78-8A6D56931CCB}" destId="{4F737D43-6BE8-4437-9952-AB610346E362}" srcOrd="4" destOrd="0" presId="urn:microsoft.com/office/officeart/2005/8/layout/radial1"/>
    <dgm:cxn modelId="{CD681062-A640-4FAC-836B-FDDF626F6D7A}" type="presParOf" srcId="{4B7D50B3-7E4D-4481-BD78-8A6D56931CCB}" destId="{8CCB7CC0-C506-41D1-B96D-017E33F195D1}" srcOrd="5" destOrd="0" presId="urn:microsoft.com/office/officeart/2005/8/layout/radial1"/>
    <dgm:cxn modelId="{CADB4BB2-ED0E-42A3-8072-0502F118F1FD}" type="presParOf" srcId="{8CCB7CC0-C506-41D1-B96D-017E33F195D1}" destId="{9A97EBC1-C67A-4042-86BD-471D70554771}" srcOrd="0" destOrd="0" presId="urn:microsoft.com/office/officeart/2005/8/layout/radial1"/>
    <dgm:cxn modelId="{686FB89E-26DC-4167-8AB8-572F17F86A42}" type="presParOf" srcId="{4B7D50B3-7E4D-4481-BD78-8A6D56931CCB}" destId="{FC23C83D-F7D0-4F0B-AFA0-D0010B07C55D}" srcOrd="6" destOrd="0" presId="urn:microsoft.com/office/officeart/2005/8/layout/radial1"/>
    <dgm:cxn modelId="{3B2769E3-4CCA-436B-9543-7D40FEB607C2}" type="presParOf" srcId="{4B7D50B3-7E4D-4481-BD78-8A6D56931CCB}" destId="{B36301B5-91AC-499F-ADF3-36FEBDA58C4B}" srcOrd="7" destOrd="0" presId="urn:microsoft.com/office/officeart/2005/8/layout/radial1"/>
    <dgm:cxn modelId="{1B05E0BE-6028-4307-9F9C-9D32438CDEC7}" type="presParOf" srcId="{B36301B5-91AC-499F-ADF3-36FEBDA58C4B}" destId="{C01DDD8C-CB70-4A42-8AD4-4693FCDE0D2E}" srcOrd="0" destOrd="0" presId="urn:microsoft.com/office/officeart/2005/8/layout/radial1"/>
    <dgm:cxn modelId="{0E4FB3F4-A757-491B-91D8-CE1126C179D4}" type="presParOf" srcId="{4B7D50B3-7E4D-4481-BD78-8A6D56931CCB}" destId="{E405DBD8-C774-4953-B2DD-57E25BF7223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C3783-9E69-4084-8FDF-C0519997C3C6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FC9624-EE4B-4B80-8489-10FD715EEBB2}">
      <dgm:prSet phldrT="[Text]" custT="1"/>
      <dgm:spPr/>
      <dgm:t>
        <a:bodyPr/>
        <a:lstStyle/>
        <a:p>
          <a:pPr algn="r"/>
          <a:r>
            <a:rPr lang="en-US" sz="3600" dirty="0" err="1" smtClean="0">
              <a:latin typeface="NikoshBAN" pitchFamily="2" charset="0"/>
              <a:cs typeface="NikoshBAN" pitchFamily="2" charset="0"/>
            </a:rPr>
            <a:t>পুষ্টিকর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খাবার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দিতে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হবে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FA5B0BC5-4E53-4606-B4F2-A7FCCFB96D10}" type="parTrans" cxnId="{77D2B202-0367-4941-9145-3DEFC0579C9A}">
      <dgm:prSet/>
      <dgm:spPr/>
      <dgm:t>
        <a:bodyPr/>
        <a:lstStyle/>
        <a:p>
          <a:endParaRPr lang="en-US"/>
        </a:p>
      </dgm:t>
    </dgm:pt>
    <dgm:pt modelId="{19CECD72-55D7-44D3-95E8-12865C933587}" type="sibTrans" cxnId="{77D2B202-0367-4941-9145-3DEFC0579C9A}">
      <dgm:prSet/>
      <dgm:spPr/>
      <dgm:t>
        <a:bodyPr/>
        <a:lstStyle/>
        <a:p>
          <a:endParaRPr lang="en-US"/>
        </a:p>
      </dgm:t>
    </dgm:pt>
    <dgm:pt modelId="{78252FEC-26F8-4253-92F1-A720A9F2F190}">
      <dgm:prSet phldrT="[Text]" custT="1"/>
      <dgm:spPr/>
      <dgm:t>
        <a:bodyPr lIns="0" tIns="118872" rIns="0"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      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ডাক্তারের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পরামর্শ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মত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চিকিৎসা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নিতে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হবে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3A06D4E-9AFA-4A9B-919F-9C06D8E25B3A}" type="parTrans" cxnId="{15BB419E-0775-41E6-95B6-D176041FFECE}">
      <dgm:prSet/>
      <dgm:spPr/>
      <dgm:t>
        <a:bodyPr/>
        <a:lstStyle/>
        <a:p>
          <a:endParaRPr lang="en-US"/>
        </a:p>
      </dgm:t>
    </dgm:pt>
    <dgm:pt modelId="{0E0C632A-BE9B-4F31-9432-8EF5AF0626C8}" type="sibTrans" cxnId="{15BB419E-0775-41E6-95B6-D176041FFECE}">
      <dgm:prSet/>
      <dgm:spPr/>
      <dgm:t>
        <a:bodyPr/>
        <a:lstStyle/>
        <a:p>
          <a:endParaRPr lang="en-US"/>
        </a:p>
      </dgm:t>
    </dgm:pt>
    <dgm:pt modelId="{E46E48E1-9B7D-40A6-AB1F-E1F1E626119D}">
      <dgm:prSet phldrT="[Text]" custT="1"/>
      <dgm:spPr/>
      <dgm:t>
        <a:bodyPr lIns="0" tIns="118872" rIns="0"/>
        <a:lstStyle/>
        <a:p>
          <a:pPr algn="r"/>
          <a:r>
            <a:rPr lang="en-US" sz="3600" dirty="0" smtClean="0">
              <a:latin typeface="NikoshBAN" pitchFamily="2" charset="0"/>
              <a:cs typeface="NikoshBAN" pitchFamily="2" charset="0"/>
            </a:rPr>
            <a:t>      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সম্পূর্ণভাল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হওয়া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পর্যন্ত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চিকিৎসা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নিতে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হবে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2BA3BDA-357B-47B1-B829-28232FA7418D}" type="parTrans" cxnId="{F3921044-50CD-4095-8F96-3F797C884E09}">
      <dgm:prSet/>
      <dgm:spPr/>
      <dgm:t>
        <a:bodyPr/>
        <a:lstStyle/>
        <a:p>
          <a:endParaRPr lang="en-US"/>
        </a:p>
      </dgm:t>
    </dgm:pt>
    <dgm:pt modelId="{826F15B6-DD38-42D4-A42C-A44C59DB1848}" type="sibTrans" cxnId="{F3921044-50CD-4095-8F96-3F797C884E09}">
      <dgm:prSet/>
      <dgm:spPr/>
      <dgm:t>
        <a:bodyPr/>
        <a:lstStyle/>
        <a:p>
          <a:endParaRPr lang="en-US"/>
        </a:p>
      </dgm:t>
    </dgm:pt>
    <dgm:pt modelId="{1E9D634B-0EA2-4D36-B50D-4AF1640A21C1}">
      <dgm:prSet phldrT="[Text]"/>
      <dgm:spPr/>
      <dgm:t>
        <a:bodyPr lIns="0" tIns="118872" rIns="0"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ডাক্তারের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পরমর্শ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ছাড়া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চিকিৎসা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বন্ধ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।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801F0D0-49E1-462D-8211-3327F0E6457D}" type="parTrans" cxnId="{B399649C-AF84-45B1-9326-451798A645AD}">
      <dgm:prSet/>
      <dgm:spPr/>
      <dgm:t>
        <a:bodyPr/>
        <a:lstStyle/>
        <a:p>
          <a:endParaRPr lang="en-US"/>
        </a:p>
      </dgm:t>
    </dgm:pt>
    <dgm:pt modelId="{1CC3DA29-7E51-471E-ACCE-61FA63CA2DF7}" type="sibTrans" cxnId="{B399649C-AF84-45B1-9326-451798A645AD}">
      <dgm:prSet/>
      <dgm:spPr/>
      <dgm:t>
        <a:bodyPr/>
        <a:lstStyle/>
        <a:p>
          <a:endParaRPr lang="en-US"/>
        </a:p>
      </dgm:t>
    </dgm:pt>
    <dgm:pt modelId="{A7192006-AB07-42F8-94FE-D684B4170CCD}" type="pres">
      <dgm:prSet presAssocID="{15DC3783-9E69-4084-8FDF-C0519997C3C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94D222-1B55-4E85-B269-D50BA62FA496}" type="pres">
      <dgm:prSet presAssocID="{32FC9624-EE4B-4B80-8489-10FD715EEBB2}" presName="composite" presStyleCnt="0"/>
      <dgm:spPr/>
    </dgm:pt>
    <dgm:pt modelId="{D0DD461C-36CA-433B-8E2C-1AE4CF2A6754}" type="pres">
      <dgm:prSet presAssocID="{32FC9624-EE4B-4B80-8489-10FD715EEBB2}" presName="imgShp" presStyleLbl="fgImgPlace1" presStyleIdx="0" presStyleCnt="4" custScaleX="144677" custScaleY="152983" custLinFactNeighborX="-60736" custLinFactNeighborY="40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18E68DB-1BA7-451D-B961-48C049DBB22E}" type="pres">
      <dgm:prSet presAssocID="{32FC9624-EE4B-4B80-8489-10FD715EEBB2}" presName="txShp" presStyleLbl="node1" presStyleIdx="0" presStyleCnt="4" custScaleX="109707" custScaleY="66792" custLinFactNeighborX="12262" custLinFactNeighborY="1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3D857-641D-40E3-A8EB-C1542C625A1E}" type="pres">
      <dgm:prSet presAssocID="{19CECD72-55D7-44D3-95E8-12865C933587}" presName="spacing" presStyleCnt="0"/>
      <dgm:spPr/>
    </dgm:pt>
    <dgm:pt modelId="{419721B7-4EF1-4E77-B9B9-436F4271DBC3}" type="pres">
      <dgm:prSet presAssocID="{78252FEC-26F8-4253-92F1-A720A9F2F190}" presName="composite" presStyleCnt="0"/>
      <dgm:spPr/>
    </dgm:pt>
    <dgm:pt modelId="{AD9E372A-0BBA-476D-A1A0-77622A7462B0}" type="pres">
      <dgm:prSet presAssocID="{78252FEC-26F8-4253-92F1-A720A9F2F190}" presName="imgShp" presStyleLbl="fgImgPlace1" presStyleIdx="1" presStyleCnt="4" custScaleX="162254" custScaleY="102193" custLinFactNeighborX="-51877" custLinFactNeighborY="-2823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858DF2B-35FA-4429-BE38-488D7CC74AE1}" type="pres">
      <dgm:prSet presAssocID="{78252FEC-26F8-4253-92F1-A720A9F2F190}" presName="txShp" presStyleLbl="node1" presStyleIdx="1" presStyleCnt="4" custScaleX="109707" custScaleY="67124" custLinFactNeighborX="13076" custLinFactNeighborY="-26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DDE16-901A-4B0C-BC8F-209D6A541A05}" type="pres">
      <dgm:prSet presAssocID="{0E0C632A-BE9B-4F31-9432-8EF5AF0626C8}" presName="spacing" presStyleCnt="0"/>
      <dgm:spPr/>
    </dgm:pt>
    <dgm:pt modelId="{1F9D1D54-37F8-4054-B572-29B16F7905F0}" type="pres">
      <dgm:prSet presAssocID="{E46E48E1-9B7D-40A6-AB1F-E1F1E626119D}" presName="composite" presStyleCnt="0"/>
      <dgm:spPr/>
    </dgm:pt>
    <dgm:pt modelId="{EF730680-84C9-4F01-8BD6-1A9B9E1FBC27}" type="pres">
      <dgm:prSet presAssocID="{E46E48E1-9B7D-40A6-AB1F-E1F1E626119D}" presName="imgShp" presStyleLbl="fgImgPlace1" presStyleIdx="2" presStyleCnt="4" custScaleX="135876" custScaleY="100604" custLinFactNeighborX="-73725" custLinFactNeighborY="-2760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E57C325A-BD03-4FE2-994E-11D9144A279B}" type="pres">
      <dgm:prSet presAssocID="{E46E48E1-9B7D-40A6-AB1F-E1F1E626119D}" presName="txShp" presStyleLbl="node1" presStyleIdx="2" presStyleCnt="4" custScaleX="119584" custScaleY="85209" custLinFactNeighborX="16848" custLinFactNeighborY="-20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AB3E5-0A9A-4656-9B6F-31F84C7EACD1}" type="pres">
      <dgm:prSet presAssocID="{826F15B6-DD38-42D4-A42C-A44C59DB1848}" presName="spacing" presStyleCnt="0"/>
      <dgm:spPr/>
    </dgm:pt>
    <dgm:pt modelId="{DB9C35BF-3179-4279-8E0C-C6BC109842B7}" type="pres">
      <dgm:prSet presAssocID="{1E9D634B-0EA2-4D36-B50D-4AF1640A21C1}" presName="composite" presStyleCnt="0"/>
      <dgm:spPr/>
    </dgm:pt>
    <dgm:pt modelId="{0D71DE9C-0476-42C0-A9D5-AC82A62ECAEC}" type="pres">
      <dgm:prSet presAssocID="{1E9D634B-0EA2-4D36-B50D-4AF1640A21C1}" presName="imgShp" presStyleLbl="fgImgPlace1" presStyleIdx="3" presStyleCnt="4" custScaleX="150891" custScaleY="126328" custLinFactNeighborX="-69971" custLinFactNeighborY="-3083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E188677-3251-4356-A1C1-104CA8BA6DC6}" type="pres">
      <dgm:prSet presAssocID="{1E9D634B-0EA2-4D36-B50D-4AF1640A21C1}" presName="txShp" presStyleLbl="node1" presStyleIdx="3" presStyleCnt="4" custScaleX="108573" custScaleY="90945" custLinFactNeighborX="12962" custLinFactNeighborY="-32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B5C1BF-1B22-40D2-8665-29ADC5866246}" type="presOf" srcId="{15DC3783-9E69-4084-8FDF-C0519997C3C6}" destId="{A7192006-AB07-42F8-94FE-D684B4170CCD}" srcOrd="0" destOrd="0" presId="urn:microsoft.com/office/officeart/2005/8/layout/vList3"/>
    <dgm:cxn modelId="{15BB419E-0775-41E6-95B6-D176041FFECE}" srcId="{15DC3783-9E69-4084-8FDF-C0519997C3C6}" destId="{78252FEC-26F8-4253-92F1-A720A9F2F190}" srcOrd="1" destOrd="0" parTransId="{C3A06D4E-9AFA-4A9B-919F-9C06D8E25B3A}" sibTransId="{0E0C632A-BE9B-4F31-9432-8EF5AF0626C8}"/>
    <dgm:cxn modelId="{77D2B202-0367-4941-9145-3DEFC0579C9A}" srcId="{15DC3783-9E69-4084-8FDF-C0519997C3C6}" destId="{32FC9624-EE4B-4B80-8489-10FD715EEBB2}" srcOrd="0" destOrd="0" parTransId="{FA5B0BC5-4E53-4606-B4F2-A7FCCFB96D10}" sibTransId="{19CECD72-55D7-44D3-95E8-12865C933587}"/>
    <dgm:cxn modelId="{F3921044-50CD-4095-8F96-3F797C884E09}" srcId="{15DC3783-9E69-4084-8FDF-C0519997C3C6}" destId="{E46E48E1-9B7D-40A6-AB1F-E1F1E626119D}" srcOrd="2" destOrd="0" parTransId="{02BA3BDA-357B-47B1-B829-28232FA7418D}" sibTransId="{826F15B6-DD38-42D4-A42C-A44C59DB1848}"/>
    <dgm:cxn modelId="{B6C6A716-B1D4-4B5F-A858-2D01B4C2D408}" type="presOf" srcId="{32FC9624-EE4B-4B80-8489-10FD715EEBB2}" destId="{E18E68DB-1BA7-451D-B961-48C049DBB22E}" srcOrd="0" destOrd="0" presId="urn:microsoft.com/office/officeart/2005/8/layout/vList3"/>
    <dgm:cxn modelId="{F4E40801-526C-4052-B00D-4E43A37771AC}" type="presOf" srcId="{1E9D634B-0EA2-4D36-B50D-4AF1640A21C1}" destId="{FE188677-3251-4356-A1C1-104CA8BA6DC6}" srcOrd="0" destOrd="0" presId="urn:microsoft.com/office/officeart/2005/8/layout/vList3"/>
    <dgm:cxn modelId="{97C88E25-C09F-4767-88FB-B21D19CB5EE2}" type="presOf" srcId="{78252FEC-26F8-4253-92F1-A720A9F2F190}" destId="{C858DF2B-35FA-4429-BE38-488D7CC74AE1}" srcOrd="0" destOrd="0" presId="urn:microsoft.com/office/officeart/2005/8/layout/vList3"/>
    <dgm:cxn modelId="{474FD4C4-C3DD-4CE4-BA1E-CB16A9888EAB}" type="presOf" srcId="{E46E48E1-9B7D-40A6-AB1F-E1F1E626119D}" destId="{E57C325A-BD03-4FE2-994E-11D9144A279B}" srcOrd="0" destOrd="0" presId="urn:microsoft.com/office/officeart/2005/8/layout/vList3"/>
    <dgm:cxn modelId="{B399649C-AF84-45B1-9326-451798A645AD}" srcId="{15DC3783-9E69-4084-8FDF-C0519997C3C6}" destId="{1E9D634B-0EA2-4D36-B50D-4AF1640A21C1}" srcOrd="3" destOrd="0" parTransId="{2801F0D0-49E1-462D-8211-3327F0E6457D}" sibTransId="{1CC3DA29-7E51-471E-ACCE-61FA63CA2DF7}"/>
    <dgm:cxn modelId="{2474A972-2B29-448D-A741-D7FE413B1920}" type="presParOf" srcId="{A7192006-AB07-42F8-94FE-D684B4170CCD}" destId="{1B94D222-1B55-4E85-B269-D50BA62FA496}" srcOrd="0" destOrd="0" presId="urn:microsoft.com/office/officeart/2005/8/layout/vList3"/>
    <dgm:cxn modelId="{9A2BC1AD-CC4B-4D2E-B062-30599950A15B}" type="presParOf" srcId="{1B94D222-1B55-4E85-B269-D50BA62FA496}" destId="{D0DD461C-36CA-433B-8E2C-1AE4CF2A6754}" srcOrd="0" destOrd="0" presId="urn:microsoft.com/office/officeart/2005/8/layout/vList3"/>
    <dgm:cxn modelId="{0E9C1A1B-352B-4722-B7AE-5D98EC1F38AF}" type="presParOf" srcId="{1B94D222-1B55-4E85-B269-D50BA62FA496}" destId="{E18E68DB-1BA7-451D-B961-48C049DBB22E}" srcOrd="1" destOrd="0" presId="urn:microsoft.com/office/officeart/2005/8/layout/vList3"/>
    <dgm:cxn modelId="{E7F6606C-23E7-4007-AC01-2F3F600CC017}" type="presParOf" srcId="{A7192006-AB07-42F8-94FE-D684B4170CCD}" destId="{9773D857-641D-40E3-A8EB-C1542C625A1E}" srcOrd="1" destOrd="0" presId="urn:microsoft.com/office/officeart/2005/8/layout/vList3"/>
    <dgm:cxn modelId="{5CAB0C72-74B0-4355-BEC3-F5DDBF5422E4}" type="presParOf" srcId="{A7192006-AB07-42F8-94FE-D684B4170CCD}" destId="{419721B7-4EF1-4E77-B9B9-436F4271DBC3}" srcOrd="2" destOrd="0" presId="urn:microsoft.com/office/officeart/2005/8/layout/vList3"/>
    <dgm:cxn modelId="{942D9156-CE61-4A19-9D03-88C33A8B91DA}" type="presParOf" srcId="{419721B7-4EF1-4E77-B9B9-436F4271DBC3}" destId="{AD9E372A-0BBA-476D-A1A0-77622A7462B0}" srcOrd="0" destOrd="0" presId="urn:microsoft.com/office/officeart/2005/8/layout/vList3"/>
    <dgm:cxn modelId="{3BF0DB93-F4AE-4B08-84BC-9AA98DDE3D0F}" type="presParOf" srcId="{419721B7-4EF1-4E77-B9B9-436F4271DBC3}" destId="{C858DF2B-35FA-4429-BE38-488D7CC74AE1}" srcOrd="1" destOrd="0" presId="urn:microsoft.com/office/officeart/2005/8/layout/vList3"/>
    <dgm:cxn modelId="{34ADCFD0-0DD3-493C-A778-D154BE7B107D}" type="presParOf" srcId="{A7192006-AB07-42F8-94FE-D684B4170CCD}" destId="{6DEDDE16-901A-4B0C-BC8F-209D6A541A05}" srcOrd="3" destOrd="0" presId="urn:microsoft.com/office/officeart/2005/8/layout/vList3"/>
    <dgm:cxn modelId="{B2FA1969-0424-4D3C-AAAD-4D4873522855}" type="presParOf" srcId="{A7192006-AB07-42F8-94FE-D684B4170CCD}" destId="{1F9D1D54-37F8-4054-B572-29B16F7905F0}" srcOrd="4" destOrd="0" presId="urn:microsoft.com/office/officeart/2005/8/layout/vList3"/>
    <dgm:cxn modelId="{7D2A5DAE-9297-4F48-909E-E591E0ACD912}" type="presParOf" srcId="{1F9D1D54-37F8-4054-B572-29B16F7905F0}" destId="{EF730680-84C9-4F01-8BD6-1A9B9E1FBC27}" srcOrd="0" destOrd="0" presId="urn:microsoft.com/office/officeart/2005/8/layout/vList3"/>
    <dgm:cxn modelId="{FE00A57F-6FAD-4566-87F7-AF597E834FD2}" type="presParOf" srcId="{1F9D1D54-37F8-4054-B572-29B16F7905F0}" destId="{E57C325A-BD03-4FE2-994E-11D9144A279B}" srcOrd="1" destOrd="0" presId="urn:microsoft.com/office/officeart/2005/8/layout/vList3"/>
    <dgm:cxn modelId="{4D8CE078-3235-41CD-880A-446F560E341E}" type="presParOf" srcId="{A7192006-AB07-42F8-94FE-D684B4170CCD}" destId="{E59AB3E5-0A9A-4656-9B6F-31F84C7EACD1}" srcOrd="5" destOrd="0" presId="urn:microsoft.com/office/officeart/2005/8/layout/vList3"/>
    <dgm:cxn modelId="{B4D540D6-0B63-4918-8BCB-9C118595A208}" type="presParOf" srcId="{A7192006-AB07-42F8-94FE-D684B4170CCD}" destId="{DB9C35BF-3179-4279-8E0C-C6BC109842B7}" srcOrd="6" destOrd="0" presId="urn:microsoft.com/office/officeart/2005/8/layout/vList3"/>
    <dgm:cxn modelId="{71FF26A2-7D6A-47D0-BC4C-73EB6E1B95CA}" type="presParOf" srcId="{DB9C35BF-3179-4279-8E0C-C6BC109842B7}" destId="{0D71DE9C-0476-42C0-A9D5-AC82A62ECAEC}" srcOrd="0" destOrd="0" presId="urn:microsoft.com/office/officeart/2005/8/layout/vList3"/>
    <dgm:cxn modelId="{D33716E9-60CE-4BB6-A94F-EEB5A03EC7BD}" type="presParOf" srcId="{DB9C35BF-3179-4279-8E0C-C6BC109842B7}" destId="{FE188677-3251-4356-A1C1-104CA8BA6DC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8C4B1-1E3E-435A-870F-0C72E7C79BF3}">
      <dsp:nvSpPr>
        <dsp:cNvPr id="0" name=""/>
        <dsp:cNvSpPr/>
      </dsp:nvSpPr>
      <dsp:spPr>
        <a:xfrm>
          <a:off x="2426500" y="2416441"/>
          <a:ext cx="3962400" cy="1720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শ্বসনতন্ত্রের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সাধারণ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রোগ</a:t>
          </a:r>
          <a:endParaRPr lang="en-US" sz="3700" kern="1200" dirty="0" smtClean="0"/>
        </a:p>
      </dsp:txBody>
      <dsp:txXfrm>
        <a:off x="3006780" y="2668375"/>
        <a:ext cx="2801840" cy="1216448"/>
      </dsp:txXfrm>
    </dsp:sp>
    <dsp:sp modelId="{A45302E2-B54A-48C0-89E4-71F92B932C03}">
      <dsp:nvSpPr>
        <dsp:cNvPr id="0" name=""/>
        <dsp:cNvSpPr/>
      </dsp:nvSpPr>
      <dsp:spPr>
        <a:xfrm rot="16200000">
          <a:off x="4114288" y="2104652"/>
          <a:ext cx="586823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86823" y="1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93030" y="2108359"/>
        <a:ext cx="29341" cy="29341"/>
      </dsp:txXfrm>
    </dsp:sp>
    <dsp:sp modelId="{9EEE6EE8-29D1-45B7-B5AE-B284C950494F}">
      <dsp:nvSpPr>
        <dsp:cNvPr id="0" name=""/>
        <dsp:cNvSpPr/>
      </dsp:nvSpPr>
      <dsp:spPr>
        <a:xfrm>
          <a:off x="3505206" y="24630"/>
          <a:ext cx="1804988" cy="1804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যক্ষা</a:t>
          </a:r>
          <a:endParaRPr lang="en-US" sz="4800" kern="1200" dirty="0"/>
        </a:p>
      </dsp:txBody>
      <dsp:txXfrm>
        <a:off x="3769540" y="288964"/>
        <a:ext cx="1276320" cy="1276320"/>
      </dsp:txXfrm>
    </dsp:sp>
    <dsp:sp modelId="{29D22E22-941E-4F66-BDEC-2A935F792AD4}">
      <dsp:nvSpPr>
        <dsp:cNvPr id="0" name=""/>
        <dsp:cNvSpPr/>
      </dsp:nvSpPr>
      <dsp:spPr>
        <a:xfrm rot="21586851">
          <a:off x="6388823" y="3250252"/>
          <a:ext cx="204896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204896" y="1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86148" y="3263508"/>
        <a:ext cx="10244" cy="10244"/>
      </dsp:txXfrm>
    </dsp:sp>
    <dsp:sp modelId="{4F737D43-6BE8-4437-9952-AB610346E362}">
      <dsp:nvSpPr>
        <dsp:cNvPr id="0" name=""/>
        <dsp:cNvSpPr/>
      </dsp:nvSpPr>
      <dsp:spPr>
        <a:xfrm>
          <a:off x="6593711" y="2362201"/>
          <a:ext cx="1852585" cy="1804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নিউমোনিয়া</a:t>
          </a:r>
          <a:endParaRPr lang="en-US" sz="2000" kern="1200" dirty="0"/>
        </a:p>
      </dsp:txBody>
      <dsp:txXfrm>
        <a:off x="6865016" y="2626535"/>
        <a:ext cx="1309975" cy="1276320"/>
      </dsp:txXfrm>
    </dsp:sp>
    <dsp:sp modelId="{8CCB7CC0-C506-41D1-B96D-017E33F195D1}">
      <dsp:nvSpPr>
        <dsp:cNvPr id="0" name=""/>
        <dsp:cNvSpPr/>
      </dsp:nvSpPr>
      <dsp:spPr>
        <a:xfrm rot="5400000">
          <a:off x="4114288" y="4411791"/>
          <a:ext cx="586823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86823" y="1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93030" y="4415499"/>
        <a:ext cx="29341" cy="29341"/>
      </dsp:txXfrm>
    </dsp:sp>
    <dsp:sp modelId="{FC23C83D-F7D0-4F0B-AFA0-D0010B07C55D}">
      <dsp:nvSpPr>
        <dsp:cNvPr id="0" name=""/>
        <dsp:cNvSpPr/>
      </dsp:nvSpPr>
      <dsp:spPr>
        <a:xfrm>
          <a:off x="3505206" y="4723581"/>
          <a:ext cx="1804988" cy="1804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ব্রংকাইটিস</a:t>
          </a:r>
          <a:endParaRPr lang="en-US" sz="2000" kern="1200" dirty="0"/>
        </a:p>
      </dsp:txBody>
      <dsp:txXfrm>
        <a:off x="3769540" y="4987915"/>
        <a:ext cx="1276320" cy="1276320"/>
      </dsp:txXfrm>
    </dsp:sp>
    <dsp:sp modelId="{B36301B5-91AC-499F-ADF3-36FEBDA58C4B}">
      <dsp:nvSpPr>
        <dsp:cNvPr id="0" name=""/>
        <dsp:cNvSpPr/>
      </dsp:nvSpPr>
      <dsp:spPr>
        <a:xfrm rot="10812744">
          <a:off x="2097889" y="3250268"/>
          <a:ext cx="328684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328684" y="183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54014" y="3260429"/>
        <a:ext cx="16434" cy="16434"/>
      </dsp:txXfrm>
    </dsp:sp>
    <dsp:sp modelId="{E405DBD8-C774-4953-B2DD-57E25BF7223A}">
      <dsp:nvSpPr>
        <dsp:cNvPr id="0" name=""/>
        <dsp:cNvSpPr/>
      </dsp:nvSpPr>
      <dsp:spPr>
        <a:xfrm>
          <a:off x="292908" y="2362197"/>
          <a:ext cx="1804988" cy="1804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হাপানি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বা</a:t>
          </a:r>
          <a:r>
            <a:rPr lang="en-US" sz="2800" kern="1200" dirty="0" smtClean="0"/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এ্যাজমা</a:t>
          </a:r>
          <a:endParaRPr lang="en-US" sz="2800" kern="1200" dirty="0"/>
        </a:p>
      </dsp:txBody>
      <dsp:txXfrm>
        <a:off x="557242" y="2626531"/>
        <a:ext cx="1276320" cy="1276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E68DB-1BA7-451D-B961-48C049DBB22E}">
      <dsp:nvSpPr>
        <dsp:cNvPr id="0" name=""/>
        <dsp:cNvSpPr/>
      </dsp:nvSpPr>
      <dsp:spPr>
        <a:xfrm rot="10800000">
          <a:off x="2182873" y="504905"/>
          <a:ext cx="6448652" cy="7561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230" tIns="137160" rIns="256032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পুষ্টিকর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খাবার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দিতে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হবে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371913" y="504905"/>
        <a:ext cx="6259612" cy="756160"/>
      </dsp:txXfrm>
    </dsp:sp>
    <dsp:sp modelId="{D0DD461C-36CA-433B-8E2C-1AE4CF2A6754}">
      <dsp:nvSpPr>
        <dsp:cNvPr id="0" name=""/>
        <dsp:cNvSpPr/>
      </dsp:nvSpPr>
      <dsp:spPr>
        <a:xfrm>
          <a:off x="240843" y="48273"/>
          <a:ext cx="1637906" cy="17319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8DF2B-35FA-4429-BE38-488D7CC74AE1}">
      <dsp:nvSpPr>
        <dsp:cNvPr id="0" name=""/>
        <dsp:cNvSpPr/>
      </dsp:nvSpPr>
      <dsp:spPr>
        <a:xfrm rot="10800000">
          <a:off x="2280468" y="1966437"/>
          <a:ext cx="6448652" cy="7599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887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     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ডাক্তারের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পরামর্শ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মত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চিকিৎসা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নিতে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হবে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470448" y="1966437"/>
        <a:ext cx="6258672" cy="759919"/>
      </dsp:txXfrm>
    </dsp:sp>
    <dsp:sp modelId="{AD9E372A-0BBA-476D-A1A0-77622A7462B0}">
      <dsp:nvSpPr>
        <dsp:cNvPr id="0" name=""/>
        <dsp:cNvSpPr/>
      </dsp:nvSpPr>
      <dsp:spPr>
        <a:xfrm>
          <a:off x="291389" y="1752858"/>
          <a:ext cx="1836897" cy="115693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C325A-BD03-4FE2-994E-11D9144A279B}">
      <dsp:nvSpPr>
        <dsp:cNvPr id="0" name=""/>
        <dsp:cNvSpPr/>
      </dsp:nvSpPr>
      <dsp:spPr>
        <a:xfrm rot="10800000">
          <a:off x="1809971" y="3425999"/>
          <a:ext cx="7029228" cy="9646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8872" rIns="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     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সম্পূর্ণভাল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হওয়া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পর্যন্ত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চিকিৎসা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নিতে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হবে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051136" y="3425999"/>
        <a:ext cx="6788063" cy="964661"/>
      </dsp:txXfrm>
    </dsp:sp>
    <dsp:sp modelId="{EF730680-84C9-4F01-8BD6-1A9B9E1FBC27}">
      <dsp:nvSpPr>
        <dsp:cNvPr id="0" name=""/>
        <dsp:cNvSpPr/>
      </dsp:nvSpPr>
      <dsp:spPr>
        <a:xfrm>
          <a:off x="0" y="3254806"/>
          <a:ext cx="1538269" cy="11389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88677-3251-4356-A1C1-104CA8BA6DC6}">
      <dsp:nvSpPr>
        <dsp:cNvPr id="0" name=""/>
        <dsp:cNvSpPr/>
      </dsp:nvSpPr>
      <dsp:spPr>
        <a:xfrm rot="10800000">
          <a:off x="2291600" y="4876798"/>
          <a:ext cx="6381994" cy="10295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8872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ডাক্তারের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পরমর্শ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ছাড়া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চিকিৎসা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বন্ধ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500" kern="1200" dirty="0" err="1" smtClean="0">
              <a:latin typeface="NikoshBAN" pitchFamily="2" charset="0"/>
              <a:cs typeface="NikoshBAN" pitchFamily="2" charset="0"/>
            </a:rPr>
            <a:t>করা</a:t>
          </a:r>
          <a:r>
            <a:rPr lang="en-US" sz="35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2549000" y="4876798"/>
        <a:ext cx="6124594" cy="1029599"/>
      </dsp:txXfrm>
    </dsp:sp>
    <dsp:sp modelId="{0D71DE9C-0476-42C0-A9D5-AC82A62ECAEC}">
      <dsp:nvSpPr>
        <dsp:cNvPr id="0" name=""/>
        <dsp:cNvSpPr/>
      </dsp:nvSpPr>
      <dsp:spPr>
        <a:xfrm>
          <a:off x="135369" y="4695201"/>
          <a:ext cx="1708255" cy="143017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5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90800" y="2895600"/>
            <a:ext cx="4267200" cy="10234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29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705600" cy="58477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990600"/>
            <a:ext cx="2743200" cy="19050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83592" y="1023582"/>
            <a:ext cx="2514600" cy="1905000"/>
          </a:xfrm>
          <a:prstGeom prst="roundRect">
            <a:avLst/>
          </a:prstGeom>
          <a:blipFill dpi="0" rotWithShape="1">
            <a:blip r:embed="rId3"/>
            <a:srcRect/>
            <a:stretch>
              <a:fillRect l="-20000" r="-2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24600" y="1023582"/>
            <a:ext cx="2590800" cy="1905000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4038600"/>
            <a:ext cx="2590800" cy="1905000"/>
          </a:xfrm>
          <a:prstGeom prst="round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0" y="4038600"/>
            <a:ext cx="3276600" cy="1905000"/>
          </a:xfrm>
          <a:prstGeom prst="round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2979003"/>
            <a:ext cx="2819400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2979003"/>
            <a:ext cx="2950192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রোগীকে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0481" y="2979003"/>
            <a:ext cx="2624919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কফ-থুথু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700" y="6030794"/>
            <a:ext cx="2819400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হাঁচি-কাশির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6030794"/>
            <a:ext cx="3276600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42723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04800"/>
            <a:ext cx="6705600" cy="6858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নিউমোনিয়া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3609" y="1186218"/>
            <a:ext cx="3124200" cy="2057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410200" y="1219200"/>
            <a:ext cx="3124200" cy="2057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83609" y="4114800"/>
            <a:ext cx="3124200" cy="2057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10200" y="4113663"/>
            <a:ext cx="3124200" cy="2057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3276600"/>
            <a:ext cx="3657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3500" y="3276600"/>
            <a:ext cx="3657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অত্যাধিক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6909" y="6172200"/>
            <a:ext cx="3657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ব্যকটেরিয়ার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আক্রমনে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43500" y="6171063"/>
            <a:ext cx="3657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মারাত্নক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60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04800"/>
            <a:ext cx="6705600" cy="6858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নিউমোনিয়া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3609" y="1186218"/>
            <a:ext cx="3124200" cy="2057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0200" y="1219200"/>
            <a:ext cx="3124200" cy="2057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3609" y="4114800"/>
            <a:ext cx="3124200" cy="2057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10200" y="4113663"/>
            <a:ext cx="3124200" cy="2057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3276600"/>
            <a:ext cx="3657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3276600"/>
            <a:ext cx="4343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নাকের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3609" y="6172200"/>
            <a:ext cx="3124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6800" y="6171063"/>
            <a:ext cx="41910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কাশির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অনুভব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98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04800"/>
            <a:ext cx="6705600" cy="685800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নিউমোনিয়া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3609" y="1186218"/>
            <a:ext cx="3124200" cy="2057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0200" y="1219200"/>
            <a:ext cx="3124200" cy="2057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4114800"/>
            <a:ext cx="3124200" cy="2057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3276600"/>
            <a:ext cx="3657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3276600"/>
            <a:ext cx="4343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সুপ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0" y="6160827"/>
            <a:ext cx="33528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72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7543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3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ব্রংকাইটিস</a:t>
            </a:r>
            <a:r>
              <a:rPr lang="en-US" sz="3600" b="1" spc="3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b="1" spc="3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3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1400" b="1" spc="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29000"/>
            <a:ext cx="28670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শ্বাসনালীর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সংক্রমের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429000"/>
            <a:ext cx="28670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অস্বাস্থ্যকর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3429000"/>
            <a:ext cx="286702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ধুলাবালি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" y="6400800"/>
            <a:ext cx="286702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লাগার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199" y="6425737"/>
            <a:ext cx="286702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ধুমপান</a:t>
            </a:r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করলে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445" y="6400800"/>
            <a:ext cx="30005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914400"/>
            <a:ext cx="2943225" cy="2438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136711" y="914400"/>
            <a:ext cx="2854513" cy="24384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72201" y="914400"/>
            <a:ext cx="2838269" cy="2438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6200" y="3962400"/>
            <a:ext cx="2943225" cy="24384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136711" y="3978238"/>
            <a:ext cx="2943225" cy="24384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113060" y="3962400"/>
            <a:ext cx="2943225" cy="24384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2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  <p:bldP spid="17" grpId="0" animBg="1"/>
      <p:bldP spid="18" grpId="0" animBg="1"/>
      <p:bldP spid="21" grpId="0" animBg="1"/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77840"/>
            <a:ext cx="56388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এ্যাজমা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97976" y="1676400"/>
            <a:ext cx="8686800" cy="76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72955" y="2819400"/>
            <a:ext cx="8686800" cy="6785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ধুলাবালি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04800" y="3886199"/>
            <a:ext cx="8686800" cy="84666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রেনু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প্রশ্বাসের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97976" y="5029199"/>
            <a:ext cx="8686800" cy="838201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সর্দি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029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1869"/>
            <a:ext cx="56388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হাপানি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এ্যাজমা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97976" y="1066800"/>
            <a:ext cx="8686800" cy="76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দমবন্ধ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72955" y="1981200"/>
            <a:ext cx="8686800" cy="67859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বায়ুথলিতে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বাধাগ্রস্থ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04800" y="2819400"/>
            <a:ext cx="8686800" cy="84666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পাজরের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মাঝের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ঢুকে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97976" y="3810001"/>
            <a:ext cx="8686800" cy="685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কাশির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কফ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58170" y="4724400"/>
            <a:ext cx="8686800" cy="685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04800" y="5562600"/>
            <a:ext cx="8686800" cy="6858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44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1869"/>
            <a:ext cx="56388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হাপানি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এ্যাজমা</a:t>
            </a:r>
            <a:r>
              <a:rPr lang="en-US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97976" y="990600"/>
            <a:ext cx="8686800" cy="6096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72955" y="1752600"/>
            <a:ext cx="8686800" cy="10668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হাপানি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পশমী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04800" y="2971800"/>
            <a:ext cx="8686800" cy="694267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‍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ধুলাবালি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97976" y="3810001"/>
            <a:ext cx="8686800" cy="6858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ধুমপান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58170" y="4724400"/>
            <a:ext cx="8686800" cy="6858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04800" y="5562600"/>
            <a:ext cx="8686800" cy="6858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৬। এ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নিরাময়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বিধায়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25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895600" y="152400"/>
            <a:ext cx="3505200" cy="838200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মূল্যায়ন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686800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শ্বাসনালীর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সংক্রমনের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ব্রংকাইটিস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মারাত্নক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নিউমোনিয়া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রেনুর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এ্যাজমা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শ্বসনতন্ত্রের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ছোয়াচে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23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-304800"/>
            <a:ext cx="6096000" cy="3505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0" y="304800"/>
            <a:ext cx="26670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95600"/>
            <a:ext cx="8305800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সাহেবকে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বাবা-মা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দেওয়ায়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পারে।ফলে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87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219200"/>
            <a:ext cx="6324599" cy="36450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বোরহান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ফুলছড়ি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ফুলছড়ি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গাইবান্ধা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ahamedborhan@gmail.com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5079" y="2057400"/>
            <a:ext cx="266700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  </a:t>
            </a:r>
            <a:endParaRPr lang="en-US" sz="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অধ্যায়  পাঠ :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171271"/>
            <a:ext cx="288094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pc="25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spc="25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36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9144000" cy="7288237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524000" y="1905000"/>
            <a:ext cx="5867400" cy="2362200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660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33400"/>
            <a:ext cx="3429000" cy="556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7" r="50000" b="9145"/>
          <a:stretch/>
        </p:blipFill>
        <p:spPr>
          <a:xfrm>
            <a:off x="584548" y="838200"/>
            <a:ext cx="3328147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4876800" y="571500"/>
            <a:ext cx="3429000" cy="556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0587"/>
          <a:stretch/>
        </p:blipFill>
        <p:spPr>
          <a:xfrm>
            <a:off x="4953000" y="838200"/>
            <a:ext cx="3276600" cy="5029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721" y="6137232"/>
            <a:ext cx="2971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05400" y="6174810"/>
            <a:ext cx="2971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08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590800"/>
            <a:ext cx="8839200" cy="1752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শ্বসনতন্ত্রের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676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1600"/>
            <a:ext cx="8868903" cy="37548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--------</a:t>
            </a:r>
          </a:p>
          <a:p>
            <a:endParaRPr lang="bn-IN" sz="9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শ্বসনতন্ত্রের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শ্বসনতন্ত্রের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শ্বসনতন্ত্রের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শ্বসনতন্ত্রের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93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857758"/>
              </p:ext>
            </p:extLst>
          </p:nvPr>
        </p:nvGraphicFramePr>
        <p:xfrm>
          <a:off x="152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1055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48C4B1-1E3E-435A-870F-0C72E7C79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648C4B1-1E3E-435A-870F-0C72E7C79B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5302E2-B54A-48C0-89E4-71F92B932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45302E2-B54A-48C0-89E4-71F92B932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EE6EE8-29D1-45B7-B5AE-B284C9504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9EEE6EE8-29D1-45B7-B5AE-B284C9504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D22E22-941E-4F66-BDEC-2A935F792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29D22E22-941E-4F66-BDEC-2A935F792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737D43-6BE8-4437-9952-AB610346E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4F737D43-6BE8-4437-9952-AB610346E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CB7CC0-C506-41D1-B96D-017E33F19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8CCB7CC0-C506-41D1-B96D-017E33F19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23C83D-F7D0-4F0B-AFA0-D0010B07C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FC23C83D-F7D0-4F0B-AFA0-D0010B07C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301B5-91AC-499F-ADF3-36FEBDA58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B36301B5-91AC-499F-ADF3-36FEBDA58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05DBD8-C774-4953-B2DD-57E25BF72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405DBD8-C774-4953-B2DD-57E25BF72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5803" y="228600"/>
            <a:ext cx="7467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শ্বসনতন্ত্রের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19200"/>
            <a:ext cx="7665203" cy="4495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971800" y="5257800"/>
            <a:ext cx="37338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সংক্রমনের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5733"/>
            <a:ext cx="7665203" cy="445770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2590800" y="5257800"/>
            <a:ext cx="47244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পরিশ্রমের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8041"/>
            <a:ext cx="7741402" cy="5555159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2133600" y="5024651"/>
            <a:ext cx="47244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দূর্বলতার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9" y="1024199"/>
            <a:ext cx="8448163" cy="5662266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2438400" y="5948150"/>
            <a:ext cx="54864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অস্বাস্থ্যকর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8" y="1035573"/>
            <a:ext cx="8448162" cy="566226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436529" y="5812749"/>
            <a:ext cx="54864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অপুষ্টিতে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ভুগলে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7" y="1018773"/>
            <a:ext cx="8420253" cy="5695864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021514" y="5974617"/>
            <a:ext cx="54864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7" y="976313"/>
            <a:ext cx="8415705" cy="5738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9703" y="6041349"/>
            <a:ext cx="6019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এক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ব্যাকটেরিয়ার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আক্রমনে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3300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7543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300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4400" b="1" spc="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3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400" b="1" spc="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3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endParaRPr lang="en-US" b="1" spc="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2867025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9187" y="1600200"/>
            <a:ext cx="5334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60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19212" y="1687772"/>
            <a:ext cx="5334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45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657600"/>
            <a:ext cx="28670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3000"/>
            <a:ext cx="2867025" cy="251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3657600"/>
            <a:ext cx="286702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4845"/>
            <a:ext cx="2876550" cy="24827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657600"/>
            <a:ext cx="286702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খুশখুশে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কাশির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74845"/>
            <a:ext cx="2867025" cy="2482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1" y="4248150"/>
            <a:ext cx="2843213" cy="2152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48150"/>
            <a:ext cx="2857500" cy="2145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54974"/>
            <a:ext cx="2867024" cy="21458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2374" y="6400800"/>
            <a:ext cx="286702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বিকেলের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ঘামা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199" y="6425737"/>
            <a:ext cx="286702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পিঠে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287956"/>
            <a:ext cx="2853662" cy="21128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93" y="4200383"/>
            <a:ext cx="2772131" cy="22004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43445" y="6400800"/>
            <a:ext cx="286702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পেটে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05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7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1456932"/>
              </p:ext>
            </p:extLst>
          </p:nvPr>
        </p:nvGraphicFramePr>
        <p:xfrm>
          <a:off x="152400" y="228600"/>
          <a:ext cx="8839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52800" y="76200"/>
            <a:ext cx="4267200" cy="5847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94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DD461C-36CA-433B-8E2C-1AE4CF2A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D0DD461C-36CA-433B-8E2C-1AE4CF2A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8E68DB-1BA7-451D-B961-48C049DBB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E18E68DB-1BA7-451D-B961-48C049DBB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E372A-0BBA-476D-A1A0-77622A746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AD9E372A-0BBA-476D-A1A0-77622A746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8DF2B-35FA-4429-BE38-488D7CC74A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858DF2B-35FA-4429-BE38-488D7CC74A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730680-84C9-4F01-8BD6-1A9B9E1FB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EF730680-84C9-4F01-8BD6-1A9B9E1FB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7C325A-BD03-4FE2-994E-11D9144A2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E57C325A-BD03-4FE2-994E-11D9144A2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71DE9C-0476-42C0-A9D5-AC82A62EC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0D71DE9C-0476-42C0-A9D5-AC82A62EC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188677-3251-4356-A1C1-104CA8BA6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FE188677-3251-4356-A1C1-104CA8BA6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597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Borhan</cp:lastModifiedBy>
  <cp:revision>116</cp:revision>
  <dcterms:created xsi:type="dcterms:W3CDTF">2006-08-16T00:00:00Z</dcterms:created>
  <dcterms:modified xsi:type="dcterms:W3CDTF">2020-04-23T05:53:10Z</dcterms:modified>
</cp:coreProperties>
</file>