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4" r:id="rId18"/>
    <p:sldId id="270" r:id="rId19"/>
    <p:sldId id="271" r:id="rId20"/>
    <p:sldId id="272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3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4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2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3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0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1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7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igital Content 2020\ফুলের-ছব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6096000" cy="45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igital Content 2020\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638300" cy="64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9550" y="228600"/>
            <a:ext cx="3695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256"/>
            <a:ext cx="2901577" cy="19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838200" y="2514600"/>
            <a:ext cx="3505200" cy="3048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8635" y="4529150"/>
            <a:ext cx="38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275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0900" y="34032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0128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456871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1755" y="475337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9127" y="3626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3836" y="3933854"/>
            <a:ext cx="40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2327" y="3257168"/>
            <a:ext cx="49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3" idx="7"/>
          </p:cNvCxnSpPr>
          <p:nvPr/>
        </p:nvCxnSpPr>
        <p:spPr>
          <a:xfrm flipH="1">
            <a:off x="3830075" y="1676400"/>
            <a:ext cx="897790" cy="12845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40451" y="2387631"/>
            <a:ext cx="296534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পূর্ণ সংখ্যা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Integers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495" y="4099143"/>
            <a:ext cx="2362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এদেরকে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দ্বারা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প্রকাশ করা হয়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039" y="5715000"/>
            <a:ext cx="203166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সংখ্যারেখায়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5525" y="6324600"/>
            <a:ext cx="63389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70500" y="6172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435930" y="624147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31673" y="6248400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8200" y="6248400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81124" y="624147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1536" y="6234548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48400" y="624840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58000" y="626434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60673" y="626434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01000" y="626434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9400" y="6248407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76600" y="5853550"/>
            <a:ext cx="55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-3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03515" y="5856005"/>
            <a:ext cx="51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-2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08500" y="584908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-1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98470" y="5837320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24944" y="5849083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165270" y="5849083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743698" y="5878884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384470" y="5878886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917870" y="5862940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92400" y="583495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-4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94161" y="291689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396950"/>
            <a:ext cx="8229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 তোমরা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মাঝামাঝি দু-একটি সংখ্যা বল।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1112556"/>
                <a:ext cx="4267200" cy="8774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0.6, 0.8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ইত্যাদি।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112556"/>
                <a:ext cx="4267200" cy="877484"/>
              </a:xfrm>
              <a:prstGeom prst="rect">
                <a:avLst/>
              </a:prstGeom>
              <a:blipFill rotWithShape="1">
                <a:blip r:embed="rId2"/>
                <a:stretch>
                  <a:fillRect r="-525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0" y="2057400"/>
            <a:ext cx="8229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এভাবে যে কোন দুইটি পূর্ণসংখ্যার মাঝামাঝি সংখ্যা বল।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2786861"/>
                <a:ext cx="6477000" cy="8845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19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50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17</m:t>
                        </m:r>
                      </m:den>
                    </m:f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18</m:t>
                        </m:r>
                      </m:den>
                    </m:f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8.6, 20.23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ইত্যাদি।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86861"/>
                <a:ext cx="6477000" cy="884538"/>
              </a:xfrm>
              <a:prstGeom prst="rect">
                <a:avLst/>
              </a:prstGeom>
              <a:blipFill rotWithShape="1">
                <a:blip r:embed="rId3"/>
                <a:stretch>
                  <a:fillRect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0556" y="3807115"/>
            <a:ext cx="8610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সংখ্যাগুলো অপূর্ণ সংখ্যা, যা সামান্য ভগ্নাংশ বা দশমিক ভগ্নাংশ।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855" y="4495800"/>
            <a:ext cx="8610600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তাই, যে সংখ্যাকে দুইটি পূর্ণসংখ্যার অনুপাত আকারে লেখা যায় তাকে মূলদ সংখ্যা বা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Rational Numbers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5676872"/>
            <a:ext cx="81915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অর্থাৎ, পূর্ণসংখ্যা, সামান্য ভগ্নাংশ ও দশমিক ভগ্নাংশ মিলে একত্রে মূলদ সংখ্যা বা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Rational Numbers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9330" y="554179"/>
            <a:ext cx="526470" cy="461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9330" y="2182090"/>
            <a:ext cx="526470" cy="5077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23" y="200256"/>
            <a:ext cx="2901577" cy="19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838200" y="2514600"/>
            <a:ext cx="3505200" cy="3048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8635" y="4529150"/>
            <a:ext cx="38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275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0900" y="34032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0128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3193" y="4378797"/>
            <a:ext cx="54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61755" y="4753377"/>
                <a:ext cx="3048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755" y="4753377"/>
                <a:ext cx="304800" cy="634789"/>
              </a:xfrm>
              <a:prstGeom prst="rect">
                <a:avLst/>
              </a:prstGeom>
              <a:blipFill rotWithShape="1">
                <a:blip r:embed="rId3"/>
                <a:stretch>
                  <a:fillRect r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369127" y="3626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3836" y="3933854"/>
            <a:ext cx="40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2327" y="3257168"/>
            <a:ext cx="49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74656" y="1877290"/>
            <a:ext cx="2435645" cy="10559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95613" y="2480101"/>
            <a:ext cx="410787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মূলদ সংখ্যা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Rational Numbers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799" y="4109278"/>
            <a:ext cx="274320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এদেরকে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দ্বারা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প্রকাশ করা হয়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039" y="5715000"/>
            <a:ext cx="203166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সংখ্যারেখায়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5525" y="6324600"/>
            <a:ext cx="63389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70500" y="6172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435930" y="624147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31673" y="6248400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46073" y="6248400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81124" y="624147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36673" y="6234548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48400" y="624840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58000" y="626434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60673" y="626434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01000" y="626434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9400" y="6248407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151910" y="5853550"/>
            <a:ext cx="75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-1.5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03515" y="5856005"/>
            <a:ext cx="51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-1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98470" y="5837320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65270" y="5849083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43698" y="5486400"/>
                <a:ext cx="38793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dirty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98" y="5486400"/>
                <a:ext cx="387930" cy="668516"/>
              </a:xfrm>
              <a:prstGeom prst="rect">
                <a:avLst/>
              </a:prstGeom>
              <a:blipFill rotWithShape="1">
                <a:blip r:embed="rId4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384470" y="5878886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772400" y="5862940"/>
            <a:ext cx="70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2.5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92400" y="583495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-2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94161" y="291689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87650" y="4674818"/>
                <a:ext cx="3048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50" y="4674818"/>
                <a:ext cx="304800" cy="634789"/>
              </a:xfrm>
              <a:prstGeom prst="rect">
                <a:avLst/>
              </a:prstGeom>
              <a:blipFill rotWithShape="1">
                <a:blip r:embed="rId5"/>
                <a:stretch>
                  <a:fillRect r="-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22371" y="5562600"/>
                <a:ext cx="38793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dirty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371" y="5562600"/>
                <a:ext cx="387930" cy="668516"/>
              </a:xfrm>
              <a:prstGeom prst="rect">
                <a:avLst/>
              </a:prstGeom>
              <a:blipFill rotWithShape="1">
                <a:blip r:embed="rId6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51188" y="5579884"/>
                <a:ext cx="48885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dirty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88" y="5579884"/>
                <a:ext cx="488850" cy="668516"/>
              </a:xfrm>
              <a:prstGeom prst="rect">
                <a:avLst/>
              </a:prstGeom>
              <a:blipFill rotWithShape="1">
                <a:blip r:embed="rId7"/>
                <a:stretch>
                  <a:fillRect r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7841" y="658074"/>
                <a:ext cx="3616514" cy="144853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bn-BD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600" b="1" dirty="0" smtClean="0"/>
                  <a:t> ,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এখানে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ও</a:t>
                </a:r>
                <a:r>
                  <a:rPr lang="bn-BD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পূর্ণসংখ্যা এবং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0 </a:t>
                </a:r>
                <a:r>
                  <a:rPr lang="bn-BD" sz="36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41" y="658074"/>
                <a:ext cx="3616514" cy="14485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0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2997995" y="228600"/>
            <a:ext cx="2717005" cy="120491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55" y="1600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ধরণের সংখ্যা--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 সংখ্যা,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অঋণাত্মক সংখ্যা,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পূর্ণ সংখ্যা।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কোনটি ঠিক?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i, ii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i, iii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ii, iii 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i, ii, 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249" y="4267200"/>
            <a:ext cx="676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-15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কী ধরণের সংখ্যা বলা যায়?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249" y="5556977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N, I, Q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 ধারাবাহিক উপসেট আকারে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D:\Digital Content 2020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1" y="228600"/>
            <a:ext cx="1753098" cy="12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Digital Content 2020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02" y="204949"/>
            <a:ext cx="1753098" cy="12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4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245891"/>
            <a:ext cx="74676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পূর্ণসংখ্যা  বাদে অন্য মূলদীয় সংখ্যার লবকে হর দ্বারা ভাগ করলে দুই ধরণের  দশমিক সংখ্যা পাওয়া 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7477" y="1323109"/>
                <a:ext cx="2157845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7" y="1323109"/>
                <a:ext cx="2157845" cy="1024319"/>
              </a:xfrm>
              <a:prstGeom prst="rect">
                <a:avLst/>
              </a:prstGeom>
              <a:blipFill rotWithShape="1"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573088"/>
                <a:ext cx="22860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73088"/>
                <a:ext cx="2286000" cy="1017523"/>
              </a:xfrm>
              <a:prstGeom prst="rect">
                <a:avLst/>
              </a:prstGeom>
              <a:blipFill rotWithShape="1">
                <a:blip r:embed="rId3"/>
                <a:stretch>
                  <a:fillRect r="-267"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747987"/>
                <a:ext cx="22860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47987"/>
                <a:ext cx="2286000" cy="1017523"/>
              </a:xfrm>
              <a:prstGeom prst="rect">
                <a:avLst/>
              </a:prstGeom>
              <a:blipFill rotWithShape="1">
                <a:blip r:embed="rId4"/>
                <a:stretch>
                  <a:fillRect r="-267"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90040" y="1568178"/>
                <a:ext cx="369171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333333333333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,,,,,, 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40" y="1568178"/>
                <a:ext cx="3691710" cy="786177"/>
              </a:xfrm>
              <a:prstGeom prst="rect">
                <a:avLst/>
              </a:prstGeom>
              <a:blipFill rotWithShape="1">
                <a:blip r:embed="rId5"/>
                <a:stretch>
                  <a:fillRect r="-4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26163" y="2685651"/>
                <a:ext cx="4613037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142857142857142857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,,,,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163" y="2685651"/>
                <a:ext cx="4613037" cy="792396"/>
              </a:xfrm>
              <a:prstGeom prst="rect">
                <a:avLst/>
              </a:prstGeom>
              <a:blipFill rotWithShape="1">
                <a:blip r:embed="rId6"/>
                <a:stretch>
                  <a:fillRect r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7201" y="3622728"/>
                <a:ext cx="350519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81818181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,,,,,, 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3622728"/>
                <a:ext cx="3505199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p-Down Arrow 9"/>
          <p:cNvSpPr/>
          <p:nvPr/>
        </p:nvSpPr>
        <p:spPr>
          <a:xfrm>
            <a:off x="3785755" y="1305818"/>
            <a:ext cx="228600" cy="517118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772" y="4876800"/>
            <a:ext cx="326967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এগুলো সসীম দশমিক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সংখ্যা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Terminating decimal number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7927" y="5399782"/>
            <a:ext cx="49911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অসীম দশমিক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Recurring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decimal number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33090" y="4604407"/>
                <a:ext cx="380561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781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333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345345345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,,,,,, 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90" y="4604407"/>
                <a:ext cx="3805610" cy="781368"/>
              </a:xfrm>
              <a:prstGeom prst="rect">
                <a:avLst/>
              </a:prstGeom>
              <a:blipFill rotWithShape="1">
                <a:blip r:embed="rId8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0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3900" y="182173"/>
                <a:ext cx="1600200" cy="67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82173"/>
                <a:ext cx="1600200" cy="674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78382" y="182173"/>
                <a:ext cx="1752600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382" y="182173"/>
                <a:ext cx="1752600" cy="670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2581" y="187303"/>
                <a:ext cx="166254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81" y="187303"/>
                <a:ext cx="1662545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892" y="2230580"/>
                <a:ext cx="25908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333333333333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,,,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2" y="2230580"/>
                <a:ext cx="2590800" cy="612732"/>
              </a:xfrm>
              <a:prstGeom prst="rect">
                <a:avLst/>
              </a:prstGeom>
              <a:blipFill rotWithShape="1">
                <a:blip r:embed="rId5"/>
                <a:stretch>
                  <a:fillRect r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1692" y="2228680"/>
                <a:ext cx="3643744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142857142857142857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,,,, 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692" y="2228680"/>
                <a:ext cx="3643744" cy="617348"/>
              </a:xfrm>
              <a:prstGeom prst="rect">
                <a:avLst/>
              </a:prstGeom>
              <a:blipFill rotWithShape="1">
                <a:blip r:embed="rId6"/>
                <a:stretch>
                  <a:fillRect r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35436" y="2209800"/>
                <a:ext cx="23275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81818181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,,,, 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436" y="2209800"/>
                <a:ext cx="2327564" cy="612732"/>
              </a:xfrm>
              <a:prstGeom prst="rect">
                <a:avLst/>
              </a:prstGeom>
              <a:blipFill rotWithShape="1">
                <a:blip r:embed="rId7"/>
                <a:stretch>
                  <a:fillRect r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29592" y="883060"/>
            <a:ext cx="654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ভগ্নাংশগুলোতে দশমিকের পড়ে একই সংখ্যার পুনরাবৃত্তি নেই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0971" y="1362987"/>
            <a:ext cx="431222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তাই এদেরকে অনাবৃত দশমিক সংখ্যা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747" y="286951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ভগ্নাংশগুলোতে দশমিকের পড়ে একই সংখ্যার পুনরাবৃত্তি 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4550" y="3392737"/>
            <a:ext cx="471574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তাই এদেরকে আবৃত দশমিক সংখ্যা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292" y="3742770"/>
                <a:ext cx="39624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333333333333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,,,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2" y="3742770"/>
                <a:ext cx="3962400" cy="901785"/>
              </a:xfrm>
              <a:prstGeom prst="rect">
                <a:avLst/>
              </a:prstGeom>
              <a:blipFill rotWithShape="1">
                <a:blip r:embed="rId8"/>
                <a:stretch>
                  <a:fillRect r="-3385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1420092" y="4024740"/>
            <a:ext cx="228600" cy="3810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91547" y="3936946"/>
                <a:ext cx="2507671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or, 0.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47" y="3936946"/>
                <a:ext cx="2507671" cy="539571"/>
              </a:xfrm>
              <a:prstGeom prst="rect">
                <a:avLst/>
              </a:prstGeom>
              <a:blipFill rotWithShape="1">
                <a:blip r:embed="rId9"/>
                <a:stretch>
                  <a:fillRect l="-4854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2510" y="4644555"/>
                <a:ext cx="442999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142857142857142857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,,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4644555"/>
                <a:ext cx="4429990" cy="792396"/>
              </a:xfrm>
              <a:prstGeom prst="rect">
                <a:avLst/>
              </a:prstGeom>
              <a:blipFill rotWithShape="1">
                <a:blip r:embed="rId10"/>
                <a:stretch>
                  <a:fillRect r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1461657" y="4876800"/>
            <a:ext cx="962890" cy="381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3000" y="4858357"/>
                <a:ext cx="3463636" cy="4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4285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or, 2.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142857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858357"/>
                <a:ext cx="3463636" cy="475643"/>
              </a:xfrm>
              <a:prstGeom prst="rect">
                <a:avLst/>
              </a:prstGeom>
              <a:blipFill rotWithShape="1">
                <a:blip r:embed="rId11"/>
                <a:stretch>
                  <a:fillRect l="-2817" t="-6410" r="-4577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761513" y="1817727"/>
            <a:ext cx="127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9492" y="5538423"/>
                <a:ext cx="315190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781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333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345345345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,,,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2" y="5538423"/>
                <a:ext cx="3151908" cy="786177"/>
              </a:xfrm>
              <a:prstGeom prst="rect">
                <a:avLst/>
              </a:prstGeom>
              <a:blipFill rotWithShape="1">
                <a:blip r:embed="rId12"/>
                <a:stretch>
                  <a:fillRect r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19950" y="5715000"/>
                <a:ext cx="3103418" cy="483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or,   2.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345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50" y="5715000"/>
                <a:ext cx="3103418" cy="483146"/>
              </a:xfrm>
              <a:prstGeom prst="rect">
                <a:avLst/>
              </a:prstGeom>
              <a:blipFill rotWithShape="1">
                <a:blip r:embed="rId13"/>
                <a:stretch>
                  <a:fillRect l="-2947" t="-5063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1648692" y="5770420"/>
            <a:ext cx="529945" cy="381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 animBg="1"/>
      <p:bldP spid="13" grpId="0"/>
      <p:bldP spid="14" grpId="0" animBg="1"/>
      <p:bldP spid="15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igital Content 2020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9327"/>
            <a:ext cx="1447800" cy="1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igital Content 2020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1146"/>
            <a:ext cx="1447800" cy="1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5200" y="429149"/>
            <a:ext cx="22860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600200" y="2057400"/>
                <a:ext cx="6324600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25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কে দশমিক ভগ্নাংশে  প্রকাশ কর।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057400"/>
                <a:ext cx="6324600" cy="975460"/>
              </a:xfrm>
              <a:prstGeom prst="rect">
                <a:avLst/>
              </a:prstGeom>
              <a:blipFill rotWithShape="1">
                <a:blip r:embed="rId3"/>
                <a:stretch>
                  <a:fillRect r="-125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24000" y="4038600"/>
                <a:ext cx="7086600" cy="959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17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কে আবৃত দশমিক ভগ্নাংশে  প্রকাশ কর।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38600"/>
                <a:ext cx="7086600" cy="959365"/>
              </a:xfrm>
              <a:prstGeom prst="rect">
                <a:avLst/>
              </a:prstGeom>
              <a:blipFill rotWithShape="1">
                <a:blip r:embed="rId4"/>
                <a:stretch>
                  <a:fillRect r="-300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que 12"/>
          <p:cNvSpPr/>
          <p:nvPr/>
        </p:nvSpPr>
        <p:spPr>
          <a:xfrm>
            <a:off x="457200" y="2209800"/>
            <a:ext cx="685800" cy="609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491836" y="4213482"/>
            <a:ext cx="685800" cy="609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134" y="2133600"/>
            <a:ext cx="30480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কোন ভগ্নাংশের হরে যদি শুধু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5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থাকে তবে তা হবে সসীম দশমিক।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2964873"/>
            <a:ext cx="385156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কোন ভগ্নাংশের হরে যদি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5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বাদে অন্য গুণিতক  থাকে তবে তা অসীম দশমিক।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"/>
            <a:ext cx="6553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ভগ্নাংশের লবকে হর দ্বারা ভাগ না করে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সসীম বা অসীম দশমিক সংখ্যা নির্ণয়ঃ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227" y="1383508"/>
                <a:ext cx="1295400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27" y="1383508"/>
                <a:ext cx="1295400" cy="6165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1396065"/>
                <a:ext cx="1372334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396065"/>
                <a:ext cx="1372334" cy="612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81600" y="1352729"/>
                <a:ext cx="310136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333333333333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,,,,,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352729"/>
                <a:ext cx="3101360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81601" y="2172970"/>
                <a:ext cx="266700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81818181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,,,, 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1" y="2172970"/>
                <a:ext cx="2667000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083627" y="1345802"/>
            <a:ext cx="38100" cy="49413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3736" y="3037970"/>
                <a:ext cx="647699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6" y="3037970"/>
                <a:ext cx="647699" cy="634789"/>
              </a:xfrm>
              <a:prstGeom prst="rect">
                <a:avLst/>
              </a:prstGeom>
              <a:blipFill rotWithShape="1">
                <a:blip r:embed="rId6"/>
                <a:stretch>
                  <a:fillRect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7650" y="3930304"/>
                <a:ext cx="853786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1255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3930304"/>
                <a:ext cx="853786" cy="618374"/>
              </a:xfrm>
              <a:prstGeom prst="rect">
                <a:avLst/>
              </a:prstGeom>
              <a:blipFill rotWithShape="1">
                <a:blip r:embed="rId7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7650" y="5105400"/>
                <a:ext cx="853786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7849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5105400"/>
                <a:ext cx="853786" cy="618374"/>
              </a:xfrm>
              <a:prstGeom prst="rect">
                <a:avLst/>
              </a:prstGeom>
              <a:blipFill rotWithShape="1">
                <a:blip r:embed="rId8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438767" y="314953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সসীম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397788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সসীম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6843" y="520055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সসীম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47895" y="3722554"/>
                <a:ext cx="83370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95" y="3722554"/>
                <a:ext cx="833705" cy="901785"/>
              </a:xfrm>
              <a:prstGeom prst="rect">
                <a:avLst/>
              </a:prstGeom>
              <a:blipFill rotWithShape="1">
                <a:blip r:embed="rId9"/>
                <a:stretch>
                  <a:fillRect r="-10949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817875" y="4239491"/>
            <a:ext cx="416670" cy="36375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9601" y="4803714"/>
                <a:ext cx="990951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1025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140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4803714"/>
                <a:ext cx="990951" cy="793679"/>
              </a:xfrm>
              <a:prstGeom prst="rect">
                <a:avLst/>
              </a:prstGeom>
              <a:blipFill rotWithShape="1">
                <a:blip r:embed="rId10"/>
                <a:stretch>
                  <a:fillRect r="-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7245935" y="5242119"/>
            <a:ext cx="457553" cy="39683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770695" y="4007217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অসীম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798051" y="4938943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অসীম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49927" y="3056244"/>
                <a:ext cx="998991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7" y="3056244"/>
                <a:ext cx="998991" cy="616515"/>
              </a:xfrm>
              <a:prstGeom prst="rect">
                <a:avLst/>
              </a:prstGeom>
              <a:blipFill rotWithShape="1">
                <a:blip r:embed="rId11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01436" y="3930304"/>
                <a:ext cx="998991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1255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36" y="3930304"/>
                <a:ext cx="998991" cy="618374"/>
              </a:xfrm>
              <a:prstGeom prst="rect">
                <a:avLst/>
              </a:prstGeom>
              <a:blipFill rotWithShape="1">
                <a:blip r:embed="rId12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66800" y="5105400"/>
                <a:ext cx="1399742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1255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105400"/>
                <a:ext cx="1399742" cy="618374"/>
              </a:xfrm>
              <a:prstGeom prst="rect">
                <a:avLst/>
              </a:prstGeom>
              <a:blipFill rotWithShape="1">
                <a:blip r:embed="rId13"/>
                <a:stretch>
                  <a:fillRect r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410552" y="3701456"/>
                <a:ext cx="144744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552" y="3701456"/>
                <a:ext cx="1447448" cy="901785"/>
              </a:xfrm>
              <a:prstGeom prst="rect">
                <a:avLst/>
              </a:prstGeom>
              <a:blipFill rotWithShape="1">
                <a:blip r:embed="rId14"/>
                <a:stretch>
                  <a:fillRect r="-10970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380152" y="4803713"/>
                <a:ext cx="2325317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1025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52" y="4803713"/>
                <a:ext cx="2325317" cy="793679"/>
              </a:xfrm>
              <a:prstGeom prst="rect">
                <a:avLst/>
              </a:prstGeom>
              <a:blipFill rotWithShape="1">
                <a:blip r:embed="rId15"/>
                <a:stretch>
                  <a:fillRect r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2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99" y="685800"/>
            <a:ext cx="2894316" cy="235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886200" cy="234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457200"/>
            <a:ext cx="40386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বাস্তব সংখ্যা থেকে মূলদ সংখ্যা বাদ দিলে যা থাকে তাই অমূলদ সংখ্যা।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val 26"/>
              <p:cNvSpPr/>
              <p:nvPr/>
            </p:nvSpPr>
            <p:spPr>
              <a:xfrm>
                <a:off x="429491" y="1447800"/>
                <a:ext cx="3886200" cy="13716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/>
                  <a:t>,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800" i="1" dirty="0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16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1" y="1447800"/>
                <a:ext cx="3886200" cy="13716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84909" y="3124200"/>
            <a:ext cx="4038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এদেরকে দুইটি পূর্ণ সংখ্যার অনুপাত আকারে প্রকাশ করা যায়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84907" y="4572000"/>
                <a:ext cx="4701391" cy="17902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যদি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p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 ও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q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 দুইটি সহমৌলিক সংখ্যা এবং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q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  <a:sym typeface="Symbol"/>
                  </a:rPr>
                  <a:t> 0 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  <a:sym typeface="Symbol"/>
                  </a:rPr>
                  <a:t> 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হয়, তবে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আকারের সংখ্যাকে অমূলদ সংখ্যা বলে।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7" y="4572000"/>
                <a:ext cx="4701391" cy="1790298"/>
              </a:xfrm>
              <a:prstGeom prst="rect">
                <a:avLst/>
              </a:prstGeom>
              <a:blipFill rotWithShape="1">
                <a:blip r:embed="rId5"/>
                <a:stretch>
                  <a:fillRect l="-3097" t="-5369" r="-2710" b="-9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76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3298 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igital Content 2020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igital Content 2020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097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3691" y="659867"/>
            <a:ext cx="2895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990600" y="3629893"/>
            <a:ext cx="6830291" cy="3110342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Connector 4"/>
              <p:cNvSpPr/>
              <p:nvPr/>
            </p:nvSpPr>
            <p:spPr>
              <a:xfrm>
                <a:off x="1447800" y="4572000"/>
                <a:ext cx="819150" cy="914400"/>
              </a:xfrm>
              <a:prstGeom prst="flowChartConnec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Flowchart: Connector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572000"/>
                <a:ext cx="819150" cy="914400"/>
              </a:xfrm>
              <a:prstGeom prst="flowChartConnector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Connector 6"/>
              <p:cNvSpPr/>
              <p:nvPr/>
            </p:nvSpPr>
            <p:spPr>
              <a:xfrm>
                <a:off x="2399434" y="3893130"/>
                <a:ext cx="819150" cy="914400"/>
              </a:xfrm>
              <a:prstGeom prst="flowChartConnec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Flowchart: Connec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34" y="3893130"/>
                <a:ext cx="819150" cy="914400"/>
              </a:xfrm>
              <a:prstGeom prst="flowChartConnector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Connector 7"/>
              <p:cNvSpPr/>
              <p:nvPr/>
            </p:nvSpPr>
            <p:spPr>
              <a:xfrm>
                <a:off x="3381375" y="3906983"/>
                <a:ext cx="819150" cy="914400"/>
              </a:xfrm>
              <a:prstGeom prst="flowChartConnec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Flowchart: Connecto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3906983"/>
                <a:ext cx="819150" cy="914400"/>
              </a:xfrm>
              <a:prstGeom prst="flowChartConnector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Flowchart: Connector 8"/>
              <p:cNvSpPr/>
              <p:nvPr/>
            </p:nvSpPr>
            <p:spPr>
              <a:xfrm>
                <a:off x="4763366" y="3713019"/>
                <a:ext cx="819150" cy="914400"/>
              </a:xfrm>
              <a:prstGeom prst="flowChartConnec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Flowchart: Connecto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366" y="3713019"/>
                <a:ext cx="819150" cy="914400"/>
              </a:xfrm>
              <a:prstGeom prst="flowChartConnector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Flowchart: Connector 9"/>
              <p:cNvSpPr/>
              <p:nvPr/>
            </p:nvSpPr>
            <p:spPr>
              <a:xfrm>
                <a:off x="6019800" y="3629893"/>
                <a:ext cx="819150" cy="914400"/>
              </a:xfrm>
              <a:prstGeom prst="flowChartConnec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Flowchart: Connector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629893"/>
                <a:ext cx="819150" cy="914400"/>
              </a:xfrm>
              <a:prstGeom prst="flowChartConnector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Flowchart: Connector 13"/>
              <p:cNvSpPr/>
              <p:nvPr/>
            </p:nvSpPr>
            <p:spPr>
              <a:xfrm>
                <a:off x="2202006" y="5638800"/>
                <a:ext cx="1322244" cy="914400"/>
              </a:xfrm>
              <a:prstGeom prst="flowChartConnec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1024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192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Flowchart: Connector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006" y="5638800"/>
                <a:ext cx="1322244" cy="914400"/>
              </a:xfrm>
              <a:prstGeom prst="flowChartConnector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Flowchart: Connector 14"/>
              <p:cNvSpPr/>
              <p:nvPr/>
            </p:nvSpPr>
            <p:spPr>
              <a:xfrm>
                <a:off x="5582516" y="5361708"/>
                <a:ext cx="819150" cy="914400"/>
              </a:xfrm>
              <a:prstGeom prst="flowChartConnec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Flowchart: Connector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16" y="5361708"/>
                <a:ext cx="819150" cy="914400"/>
              </a:xfrm>
              <a:prstGeom prst="flowChartConnector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Flowchart: Connector 15"/>
              <p:cNvSpPr/>
              <p:nvPr/>
            </p:nvSpPr>
            <p:spPr>
              <a:xfrm>
                <a:off x="4134716" y="5521036"/>
                <a:ext cx="819150" cy="914400"/>
              </a:xfrm>
              <a:prstGeom prst="flowChartConnec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Flowchart: Connector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716" y="5521036"/>
                <a:ext cx="819150" cy="914400"/>
              </a:xfrm>
              <a:prstGeom prst="flowChartConnector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Flowchart: Connector 16"/>
              <p:cNvSpPr/>
              <p:nvPr/>
            </p:nvSpPr>
            <p:spPr>
              <a:xfrm>
                <a:off x="6610350" y="4641272"/>
                <a:ext cx="819150" cy="914400"/>
              </a:xfrm>
              <a:prstGeom prst="flowChartConnec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69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Flowchart: Connector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4641272"/>
                <a:ext cx="819150" cy="914400"/>
              </a:xfrm>
              <a:prstGeom prst="flowChartConnector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4350" y="1988130"/>
            <a:ext cx="8305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সংখ্যাগুলো থেকে সসীম দশমিক ও অসীম দশমিক সংখ্যা আলাদা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6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1802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93726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05400" y="1752600"/>
            <a:ext cx="38100" cy="47038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" y="37271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মোশারফ হোসেন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" y="437343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019764"/>
            <a:ext cx="444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কালেক্টরেট পাবলিক স্কুল এন্ড কলেজ, ঠাকুরগাঁও।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Digital Content 2020\94116923_2992024674189025_5914324619774394368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r="6355" b="5224"/>
          <a:stretch/>
        </p:blipFill>
        <p:spPr bwMode="auto">
          <a:xfrm>
            <a:off x="1533525" y="1851416"/>
            <a:ext cx="1581150" cy="18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3660" y="378519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678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অধ্যায়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74464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 গণিত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D:\Digital Content 2020\class-9-10-nctb-math-book-pdf-download-2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10692" r="24693" b="8668"/>
          <a:stretch/>
        </p:blipFill>
        <p:spPr bwMode="auto">
          <a:xfrm>
            <a:off x="6377940" y="1915151"/>
            <a:ext cx="1489710" cy="18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77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igital Content 2020\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0164"/>
            <a:ext cx="4343400" cy="22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609922"/>
            <a:ext cx="2362200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3436" y="3886200"/>
            <a:ext cx="59089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সংখ্যার প্রকারভেদের একটি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ফ্লো-চার্ট তৈরি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44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igital Content 2020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360220"/>
            <a:ext cx="8519160" cy="61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980" y="207820"/>
            <a:ext cx="8915400" cy="6477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3960" y="284020"/>
            <a:ext cx="8717280" cy="6324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81200" y="2362200"/>
            <a:ext cx="4953000" cy="1752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21620" y="2286000"/>
            <a:ext cx="5074920" cy="192578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97317"/>
            <a:ext cx="66294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ছোট বেলার একটি ভিডিও দেখি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88202"/>
              </p:ext>
            </p:extLst>
          </p:nvPr>
        </p:nvGraphicFramePr>
        <p:xfrm>
          <a:off x="1811866" y="2133600"/>
          <a:ext cx="5596467" cy="314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Packager Shell Object" showAsIcon="1" r:id="rId4" imgW="1219680" imgH="685800" progId="Package">
                  <p:embed/>
                </p:oleObj>
              </mc:Choice>
              <mc:Fallback>
                <p:oleObj name="Packager Shell Object" showAsIcon="1" r:id="rId4" imgW="1219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866" y="2133600"/>
                        <a:ext cx="5596467" cy="314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6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720" y="1066800"/>
            <a:ext cx="6202680" cy="186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বাস্তব সংখ্যা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7260" y="20353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তাহলে, আজ আমরা পড়ব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3061865"/>
            <a:ext cx="7520940" cy="370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1336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387025"/>
            <a:ext cx="54864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সংখ্যার প্রকারভেদ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920" y="3314701"/>
            <a:ext cx="6934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আবৃত ও অনাবৃত দশমিক সংখ্যা নির্ণয়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920" y="4415672"/>
            <a:ext cx="6934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সামান্য ও দশমিক ভগ্নাংশের রূপান্তর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524501"/>
            <a:ext cx="5715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মূলদ ও অমূলদ সংখ্যা নির্ণয়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42900" y="1956375"/>
            <a:ext cx="1219200" cy="10154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42900" y="3099375"/>
            <a:ext cx="1219200" cy="10154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88620" y="4166175"/>
            <a:ext cx="1219200" cy="10154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88620" y="5309175"/>
            <a:ext cx="1219200" cy="10154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5920" y="1371599"/>
            <a:ext cx="414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77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2895600"/>
            <a:ext cx="2438400" cy="2209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1, 2, 3, 4, 5,.....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2667000"/>
            <a:ext cx="3489960" cy="2667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349266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0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1143000" y="2438399"/>
            <a:ext cx="4495800" cy="3124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09160" y="3650159"/>
            <a:ext cx="929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-1</a:t>
            </a:r>
          </a:p>
          <a:p>
            <a:r>
              <a:rPr lang="en-US" sz="4400" dirty="0" smtClean="0"/>
              <a:t>-2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990600" y="1981200"/>
            <a:ext cx="5715000" cy="3886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38800" y="3492668"/>
                <a:ext cx="10668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492668"/>
                <a:ext cx="1066800" cy="901785"/>
              </a:xfrm>
              <a:prstGeom prst="rect">
                <a:avLst/>
              </a:prstGeom>
              <a:blipFill rotWithShape="1">
                <a:blip r:embed="rId2"/>
                <a:stretch>
                  <a:fillRect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39640" y="2216107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40" y="2216107"/>
                <a:ext cx="1066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173980" y="4801847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980" y="4801847"/>
                <a:ext cx="1066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685800" y="1731820"/>
            <a:ext cx="7315200" cy="433709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858000" y="3243288"/>
                <a:ext cx="76200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243288"/>
                <a:ext cx="762000" cy="711670"/>
              </a:xfrm>
              <a:prstGeom prst="rect">
                <a:avLst/>
              </a:prstGeom>
              <a:blipFill rotWithShape="1">
                <a:blip r:embed="rId5"/>
                <a:stretch>
                  <a:fillRect t="-3419" r="-36000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477000" y="2424568"/>
                <a:ext cx="762000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424568"/>
                <a:ext cx="762000" cy="722955"/>
              </a:xfrm>
              <a:prstGeom prst="rect">
                <a:avLst/>
              </a:prstGeom>
              <a:blipFill rotWithShape="1">
                <a:blip r:embed="rId6"/>
                <a:stretch>
                  <a:fillRect t="-1695" r="-36000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507480" y="4372950"/>
                <a:ext cx="762000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15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480" y="4372950"/>
                <a:ext cx="762000" cy="722955"/>
              </a:xfrm>
              <a:prstGeom prst="rect">
                <a:avLst/>
              </a:prstGeom>
              <a:blipFill rotWithShape="1">
                <a:blip r:embed="rId7"/>
                <a:stretch>
                  <a:fillRect t="-1681" r="-67200" b="-3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657600" y="27710"/>
            <a:ext cx="1828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লক্ষ্য কর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40" y="990384"/>
            <a:ext cx="6096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সচরাচর আমরা নিচের সংখ্যাগুলো দেখতে পাই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9600" y="6172200"/>
                <a:ext cx="8077200" cy="636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এছাড়াও আছে ঋণাত্মক সংখ্যার বর্গমূল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bn-BD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r>
                  <a:rPr lang="bn-BD" sz="3200" dirty="0" smtClean="0"/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যা কাল্পনিক।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172200"/>
                <a:ext cx="8077200" cy="6362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0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676400"/>
            <a:ext cx="2438400" cy="2209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1, 2, 3, 4, 5,.....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1447800"/>
            <a:ext cx="3489960" cy="2667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227346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0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1143000" y="1219199"/>
            <a:ext cx="4495800" cy="3124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09160" y="2430959"/>
            <a:ext cx="929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-1</a:t>
            </a:r>
          </a:p>
          <a:p>
            <a:r>
              <a:rPr lang="en-US" sz="4400" dirty="0" smtClean="0"/>
              <a:t>-2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990600" y="762000"/>
            <a:ext cx="5715000" cy="3886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800" y="2273468"/>
                <a:ext cx="10668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273468"/>
                <a:ext cx="1066800" cy="901785"/>
              </a:xfrm>
              <a:prstGeom prst="rect">
                <a:avLst/>
              </a:prstGeom>
              <a:blipFill rotWithShape="1">
                <a:blip r:embed="rId3"/>
                <a:stretch>
                  <a:fillRect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9640" y="996907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40" y="996907"/>
                <a:ext cx="1066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73980" y="3582647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980" y="3582647"/>
                <a:ext cx="1066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762000" y="304800"/>
            <a:ext cx="7315200" cy="479429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34200" y="2273468"/>
                <a:ext cx="76200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273468"/>
                <a:ext cx="762000" cy="711670"/>
              </a:xfrm>
              <a:prstGeom prst="rect">
                <a:avLst/>
              </a:prstGeom>
              <a:blipFill rotWithShape="1">
                <a:blip r:embed="rId6"/>
                <a:stretch>
                  <a:fillRect t="-3419" r="-36000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24600" y="996907"/>
                <a:ext cx="762000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996907"/>
                <a:ext cx="762000" cy="722955"/>
              </a:xfrm>
              <a:prstGeom prst="rect">
                <a:avLst/>
              </a:prstGeom>
              <a:blipFill rotWithShape="1">
                <a:blip r:embed="rId7"/>
                <a:stretch>
                  <a:fillRect t="-1695" r="-36000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83680" y="3403130"/>
                <a:ext cx="762000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15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80" y="3403130"/>
                <a:ext cx="762000" cy="722955"/>
              </a:xfrm>
              <a:prstGeom prst="rect">
                <a:avLst/>
              </a:prstGeom>
              <a:blipFill rotWithShape="1">
                <a:blip r:embed="rId8"/>
                <a:stretch>
                  <a:fillRect t="-1681" r="-67200" b="-3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1219200" y="3582647"/>
            <a:ext cx="6096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29000" y="4038600"/>
            <a:ext cx="0" cy="1685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59926" y="3858112"/>
            <a:ext cx="313114" cy="1742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50527" y="3964102"/>
            <a:ext cx="916479" cy="1546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" y="5355802"/>
            <a:ext cx="1676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স্বাভাবিক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00300" y="5723933"/>
            <a:ext cx="17907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অঋণাত্মক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8378" y="5670519"/>
            <a:ext cx="12552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পূর্ণ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5558135"/>
            <a:ext cx="13896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মূলদ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9521" y="4726141"/>
            <a:ext cx="13896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বাস্তব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575666" y="3886200"/>
            <a:ext cx="564918" cy="773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30" grpId="0" animBg="1"/>
      <p:bldP spid="33" grpId="0" animBg="1"/>
      <p:bldP spid="36" grpId="0" animBg="1"/>
      <p:bldP spid="37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256"/>
            <a:ext cx="2901577" cy="19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38200" y="2286000"/>
            <a:ext cx="3505200" cy="3048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58636" y="430055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2526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667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0900" y="31746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37842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434011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1755" y="452477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9127" y="33979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3836" y="37052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2327" y="30285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200400" y="1447800"/>
            <a:ext cx="4953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69873" y="2428403"/>
            <a:ext cx="388321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স্বাভাবিক সংখ্যা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Natural Numbers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4109278"/>
            <a:ext cx="2895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এদেরকে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দ্বারা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প্রকাশ করা হয়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039" y="5715000"/>
            <a:ext cx="20316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সংখ্যারেখায়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14155" y="6324600"/>
            <a:ext cx="63389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6172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02530" y="624147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98273" y="6248400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14800" y="6248400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7724" y="624147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78136" y="6234548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15000" y="624840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623663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27273" y="6250494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67600" y="6250494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73736" y="6250494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12470" y="5853550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404755" y="5856005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031670" y="5849083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65070" y="5837320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91544" y="5849083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631870" y="5849083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210298" y="5878884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51070" y="5878886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384470" y="5862940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994070" y="5849083"/>
            <a:ext cx="54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76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7" grpId="0" animBg="1"/>
      <p:bldP spid="18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2" y="-10348"/>
            <a:ext cx="2901577" cy="19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838200" y="2514600"/>
            <a:ext cx="3505200" cy="3048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8636" y="452915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275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0900" y="34032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0128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456871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1755" y="475337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3836" y="39338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2327" y="32571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7127" y="1295400"/>
            <a:ext cx="491834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4450" y="3241357"/>
            <a:ext cx="424642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অঋণাত্মক সংখ্যা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Whole Number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Non-negative Integers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039" y="5715000"/>
            <a:ext cx="203166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সংখ্যারেখায়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00270" y="6324600"/>
            <a:ext cx="63389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44980" y="6172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685310" y="624147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81053" y="6248400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97580" y="6248400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30504" y="624147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60916" y="6234548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97780" y="6248405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07380" y="626434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10053" y="626434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50380" y="6264349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68780" y="6248407"/>
            <a:ext cx="159327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95250" y="5853550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187535" y="5856005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14450" y="5849083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347850" y="5837320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74324" y="5849083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14650" y="5849083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993078" y="5878884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633850" y="5878886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167250" y="5862940"/>
            <a:ext cx="3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989115" y="5834950"/>
            <a:ext cx="23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94161" y="291689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29000" y="355092"/>
            <a:ext cx="564871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ধনাত্মকও না অঋণাত্মকও না এটি অঋণাত্মক 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Non-negative Integers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1046</Words>
  <Application>Microsoft Office PowerPoint</Application>
  <PresentationFormat>On-screen Show (4:3)</PresentationFormat>
  <Paragraphs>244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Opulent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72</cp:revision>
  <dcterms:created xsi:type="dcterms:W3CDTF">2006-08-16T00:00:00Z</dcterms:created>
  <dcterms:modified xsi:type="dcterms:W3CDTF">2020-04-23T15:50:53Z</dcterms:modified>
</cp:coreProperties>
</file>