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69" r:id="rId3"/>
    <p:sldId id="270" r:id="rId4"/>
    <p:sldId id="272" r:id="rId5"/>
    <p:sldId id="256" r:id="rId6"/>
    <p:sldId id="281" r:id="rId7"/>
    <p:sldId id="283" r:id="rId8"/>
    <p:sldId id="280" r:id="rId9"/>
    <p:sldId id="257" r:id="rId10"/>
    <p:sldId id="273" r:id="rId11"/>
    <p:sldId id="284" r:id="rId12"/>
    <p:sldId id="285" r:id="rId13"/>
    <p:sldId id="258" r:id="rId14"/>
    <p:sldId id="276" r:id="rId15"/>
    <p:sldId id="277" r:id="rId16"/>
    <p:sldId id="27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DF2B-1753-41E1-B9BE-E4DF01FF875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85CD-742A-42CE-9059-2D2DDCA8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C146-4C4E-4EAE-B9B1-83C199A65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154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76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79456"/>
            <a:ext cx="9144000" cy="65261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4379" y="179456"/>
            <a:ext cx="219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 দেখি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6" y="2982460"/>
            <a:ext cx="3886200" cy="246677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8157"/>
            <a:ext cx="4558937" cy="332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5995" y="1160342"/>
            <a:ext cx="134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918345"/>
            <a:ext cx="134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19451" y="1431692"/>
            <a:ext cx="381000" cy="168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670822" y="2564676"/>
            <a:ext cx="16627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9951" y="4389329"/>
            <a:ext cx="440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ধরনের ঘটনাকে কী বলে 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36" y="3581401"/>
            <a:ext cx="3243263" cy="8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544923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52400" y="0"/>
            <a:ext cx="9296400" cy="701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14779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ব্যাপনঃ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 ভৌত প্রক্রিয়ায় কোন পদার্থের অনু পরমানুগুলো তাদের গতি শক্তির প্রভাবে অধিক ঘনস্থান থেকে কম ঘন স্থানে বিস্তার লাভ করে তাকে ব্যাপন বলে।</a:t>
            </a:r>
            <a:endPara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ব্যাপন চাপঃ 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ব্যাপনকারী পদার্থের অনুপরমানুগুলোর গতি শক্তির প্রভাবে এক প্রকার চাপ সৃষ্টি হয় যার প্রভাবে অধিক ঘন যুক্ত স্থান থেকে কম ঘন যুক্ত স্থানে অনু গুলো ছড়িয়ে পড়ে। এ প্রকার চাপকে ব্যাপন চাপ বলে।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9144000" cy="22239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8686800" cy="6781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ব্যাপনের গুরুত্বঃ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১.জীবের সব রকম শারীর বৃত্তিয় কাজে ব্যাপন প্রক্রিয়া ঘটে।</a:t>
            </a: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উদ্ভিদ সালোকসংশ্লেষণ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প্রক্রিয়ায় ব্যাপনের  মাধ্যমে বাতাসের কার্বনডাইঅক্সাইড গ্রহন করে এবং অক্সিজেন ত্যাগ করে।</a:t>
            </a:r>
          </a:p>
          <a:p>
            <a:pPr marL="742950" indent="-74295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৩.উদ্ভিদ দেহে শোষিত পানি বাস্পাকারে প্রস্বেদনের মাধ্যমে দেহ থেকে ব্যাপন প্রক্রিয়ায় বের করে দেয়।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 প্রাণিদের শ্বসনের সময় অক্সিজেন ও কার্বনডাইঅক্সাইডের আদান প্রদান করে।</a:t>
            </a: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৫. রক্ত থেকে খাদ্য, অক্সিজেন প্রভৃতির লসিকায় বহন ও লসিকা থেকে কোষে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পরিবহন করা ব্যাপন দ্ধারা সম্পন্ন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0"/>
            <a:ext cx="8686800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3657600" y="2819400"/>
            <a:ext cx="1828800" cy="12954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vel 1"/>
          <p:cNvSpPr/>
          <p:nvPr/>
        </p:nvSpPr>
        <p:spPr>
          <a:xfrm>
            <a:off x="2362200" y="304800"/>
            <a:ext cx="4572000" cy="1219200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কটি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দেখিঃ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5239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6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667000" y="222069"/>
            <a:ext cx="4343400" cy="1454331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222069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879"/>
            <a:ext cx="8839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বিজোড় দল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ব্যাপন উদ্ভিদের কোন কোন কাজে ভূমিকা রাখে ? </a:t>
            </a:r>
          </a:p>
          <a:p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 দল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প্রাণির কোন কোন কাজে ব্যাপন ভূমিকা রাখে ? </a:t>
            </a:r>
          </a:p>
          <a:p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সময় : ০৭ মিনিট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427257"/>
            <a:ext cx="8991600" cy="52021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2227878" y="0"/>
            <a:ext cx="3657600" cy="1427257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219670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59727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ব্যাপন চাপ কাকে বলে ?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ব্যাপন প্রকৃয়ায় উদ্ভিদ বায়ু মন্ডল থেকে কী গ্রহণ করে?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প্রাণিদের শ্বসনে ব্যাপন কীভাবে ভূমিকা রাখে 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57200"/>
            <a:ext cx="8534400" cy="624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7620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IN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প্রাণির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জীবনে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পনের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গুরূত্ব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অপরিসীম উক্তিটি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– বিশ্লেষণ কর 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115832"/>
            <a:ext cx="9144000" cy="699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074" y="5288340"/>
            <a:ext cx="4724400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732" y="1219882"/>
            <a:ext cx="5638800" cy="132343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27" y="228600"/>
            <a:ext cx="5105400" cy="144655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-163871"/>
            <a:ext cx="4775200" cy="7094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40265"/>
            <a:ext cx="4531402" cy="7070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951875"/>
            <a:ext cx="7086600" cy="59785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578"/>
            <a:ext cx="8991600" cy="6803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4600" y="713785"/>
            <a:ext cx="43434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44782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(বিজ্ঞান)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মুকসুদপুর , গোপালগঞ্জ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মোবাইলঃ ০১৯১১-৫৫২২৯৪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844" y="847248"/>
            <a:ext cx="3886200" cy="1015663"/>
          </a:xfrm>
          <a:prstGeom prst="rect">
            <a:avLst/>
          </a:prstGeom>
          <a:solidFill>
            <a:srgbClr val="7030A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804272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8ম শ্রেণী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বিষয়ঃবিজ্ঞান 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অধ্যায়ঃ ৩য়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4859" y="0"/>
            <a:ext cx="8839200" cy="6629400"/>
            <a:chOff x="214859" y="0"/>
            <a:chExt cx="8839200" cy="6207084"/>
          </a:xfrm>
        </p:grpSpPr>
        <p:sp>
          <p:nvSpPr>
            <p:cNvPr id="4" name="TextBox 3"/>
            <p:cNvSpPr txBox="1"/>
            <p:nvPr/>
          </p:nvSpPr>
          <p:spPr>
            <a:xfrm>
              <a:off x="1724184" y="0"/>
              <a:ext cx="5804941" cy="95096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নিচের চিত্রগুলো দেখঃ 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59" y="1254084"/>
              <a:ext cx="8839200" cy="4953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</p:pic>
      </p:grpSp>
    </p:spTree>
    <p:extLst>
      <p:ext uri="{BB962C8B-B14F-4D97-AF65-F5344CB8AC3E}">
        <p14:creationId xmlns:p14="http://schemas.microsoft.com/office/powerpoint/2010/main" val="30226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6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" y="0"/>
            <a:ext cx="4579620" cy="521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41" y="76200"/>
            <a:ext cx="451485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561013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 কি দেখছো?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A53D443D-CA23-4EFD-B765-391F041843F3}"/>
              </a:ext>
            </a:extLst>
          </p:cNvPr>
          <p:cNvSpPr/>
          <p:nvPr/>
        </p:nvSpPr>
        <p:spPr>
          <a:xfrm>
            <a:off x="1219200" y="332748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8E9EB068-F66C-4E30-9F3D-656744BE058C}"/>
              </a:ext>
            </a:extLst>
          </p:cNvPr>
          <p:cNvSpPr/>
          <p:nvPr/>
        </p:nvSpPr>
        <p:spPr>
          <a:xfrm>
            <a:off x="990600" y="3314702"/>
            <a:ext cx="929641" cy="2869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BDC9E26F-5360-44CB-9324-6D870C3F9157}"/>
              </a:ext>
            </a:extLst>
          </p:cNvPr>
          <p:cNvSpPr/>
          <p:nvPr/>
        </p:nvSpPr>
        <p:spPr>
          <a:xfrm rot="18982775">
            <a:off x="5914939" y="2303804"/>
            <a:ext cx="609600" cy="9701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8562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পাঠশেষে শিক্ষার্থীরা--------</a:t>
            </a:r>
          </a:p>
          <a:p>
            <a:endParaRPr lang="bn-BD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কী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 প্রকৃয়া ব্যাখ্যা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 এর গুরুত্ব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667000" y="609600"/>
            <a:ext cx="3200400" cy="137160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05" y="533401"/>
            <a:ext cx="3406179" cy="563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202184-F0DC-44E5-8C4F-FC29092EA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533401"/>
            <a:ext cx="4919273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51841C-2046-46F4-9591-2CD1A19E6734}"/>
              </a:ext>
            </a:extLst>
          </p:cNvPr>
          <p:cNvSpPr txBox="1"/>
          <p:nvPr/>
        </p:nvSpPr>
        <p:spPr>
          <a:xfrm>
            <a:off x="762000" y="5840278"/>
            <a:ext cx="430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সুগন্ধ ছড়ায়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069A8B-B704-418A-BFC1-A29075212EB4}"/>
              </a:ext>
            </a:extLst>
          </p:cNvPr>
          <p:cNvSpPr txBox="1"/>
          <p:nvPr/>
        </p:nvSpPr>
        <p:spPr>
          <a:xfrm>
            <a:off x="5973146" y="5884985"/>
            <a:ext cx="213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বডি স্প্রে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9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962401" cy="60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28600"/>
            <a:ext cx="474344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310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8</cp:revision>
  <dcterms:created xsi:type="dcterms:W3CDTF">2006-08-16T00:00:00Z</dcterms:created>
  <dcterms:modified xsi:type="dcterms:W3CDTF">2020-04-22T06:32:46Z</dcterms:modified>
</cp:coreProperties>
</file>