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audio11.wav" ContentType="audio/wav"/>
  <Override PartName="/ppt/media/media4.gif" ContentType="video/unknown"/>
  <Override PartName="/ppt/media/media8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7"/>
  </p:notesMasterIdLst>
  <p:sldIdLst>
    <p:sldId id="281" r:id="rId6"/>
    <p:sldId id="282" r:id="rId7"/>
    <p:sldId id="283" r:id="rId8"/>
    <p:sldId id="284" r:id="rId9"/>
    <p:sldId id="285" r:id="rId10"/>
    <p:sldId id="286" r:id="rId11"/>
    <p:sldId id="287" r:id="rId12"/>
    <p:sldId id="299" r:id="rId13"/>
    <p:sldId id="304" r:id="rId14"/>
    <p:sldId id="301" r:id="rId15"/>
    <p:sldId id="308" r:id="rId16"/>
    <p:sldId id="307" r:id="rId17"/>
    <p:sldId id="288" r:id="rId18"/>
    <p:sldId id="300" r:id="rId19"/>
    <p:sldId id="302" r:id="rId20"/>
    <p:sldId id="309" r:id="rId21"/>
    <p:sldId id="310" r:id="rId22"/>
    <p:sldId id="303" r:id="rId23"/>
    <p:sldId id="306" r:id="rId24"/>
    <p:sldId id="305" r:id="rId25"/>
    <p:sldId id="280" r:id="rId26"/>
    <p:sldId id="289" r:id="rId27"/>
    <p:sldId id="290" r:id="rId28"/>
    <p:sldId id="291" r:id="rId29"/>
    <p:sldId id="298" r:id="rId30"/>
    <p:sldId id="292" r:id="rId31"/>
    <p:sldId id="293" r:id="rId32"/>
    <p:sldId id="294" r:id="rId33"/>
    <p:sldId id="297" r:id="rId34"/>
    <p:sldId id="295" r:id="rId35"/>
    <p:sldId id="296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00F2"/>
    <a:srgbClr val="32081B"/>
    <a:srgbClr val="891549"/>
    <a:srgbClr val="CC0066"/>
    <a:srgbClr val="D7823C"/>
    <a:srgbClr val="4C0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3" d="100"/>
          <a:sy n="63" d="100"/>
        </p:scale>
        <p:origin x="198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496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5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850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69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90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834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48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863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238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23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079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842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12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4071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600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08134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945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368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51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8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025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922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772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079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5124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022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414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442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8118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89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0549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4118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5603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9021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35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246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579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0358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6798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649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640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483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637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965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4/23/2020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53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50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61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77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59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7.wav"/><Relationship Id="rId11" Type="http://schemas.openxmlformats.org/officeDocument/2006/relationships/image" Target="../media/image23.jpg"/><Relationship Id="rId5" Type="http://schemas.openxmlformats.org/officeDocument/2006/relationships/audio" Target="../media/audio6.wav"/><Relationship Id="rId10" Type="http://schemas.openxmlformats.org/officeDocument/2006/relationships/image" Target="../media/image22.jpg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28.jp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6.wav"/><Relationship Id="rId11" Type="http://schemas.openxmlformats.org/officeDocument/2006/relationships/image" Target="../media/image27.jpg"/><Relationship Id="rId5" Type="http://schemas.openxmlformats.org/officeDocument/2006/relationships/audio" Target="../media/audio12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11" Type="http://schemas.openxmlformats.org/officeDocument/2006/relationships/image" Target="../media/image29.jpg"/><Relationship Id="rId5" Type="http://schemas.openxmlformats.org/officeDocument/2006/relationships/audio" Target="../media/audio6.wav"/><Relationship Id="rId10" Type="http://schemas.openxmlformats.org/officeDocument/2006/relationships/image" Target="../media/image12.jpg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11" Type="http://schemas.openxmlformats.org/officeDocument/2006/relationships/image" Target="../media/image30.jpg"/><Relationship Id="rId5" Type="http://schemas.openxmlformats.org/officeDocument/2006/relationships/audio" Target="../media/audio6.wav"/><Relationship Id="rId10" Type="http://schemas.openxmlformats.org/officeDocument/2006/relationships/image" Target="../media/image25.jpg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6" Type="http://schemas.openxmlformats.org/officeDocument/2006/relationships/image" Target="../media/image32.png"/><Relationship Id="rId5" Type="http://schemas.openxmlformats.org/officeDocument/2006/relationships/image" Target="../media/image25.jpg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34.jp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audio" Target="../media/audio6.wav"/><Relationship Id="rId11" Type="http://schemas.openxmlformats.org/officeDocument/2006/relationships/image" Target="../media/image33.jpg"/><Relationship Id="rId5" Type="http://schemas.openxmlformats.org/officeDocument/2006/relationships/audio" Target="../media/audio13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36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audio6.wav"/><Relationship Id="rId11" Type="http://schemas.openxmlformats.org/officeDocument/2006/relationships/image" Target="../media/image35.jpg"/><Relationship Id="rId5" Type="http://schemas.openxmlformats.org/officeDocument/2006/relationships/audio" Target="../media/audio13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39.jpg"/><Relationship Id="rId18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38.jpg"/><Relationship Id="rId17" Type="http://schemas.openxmlformats.org/officeDocument/2006/relationships/image" Target="../media/image43.jpg"/><Relationship Id="rId2" Type="http://schemas.openxmlformats.org/officeDocument/2006/relationships/audio" Target="../media/media11.m4a"/><Relationship Id="rId16" Type="http://schemas.openxmlformats.org/officeDocument/2006/relationships/image" Target="../media/image42.jpg"/><Relationship Id="rId1" Type="http://schemas.microsoft.com/office/2007/relationships/media" Target="../media/media11.m4a"/><Relationship Id="rId6" Type="http://schemas.openxmlformats.org/officeDocument/2006/relationships/audio" Target="../media/audio6.wav"/><Relationship Id="rId11" Type="http://schemas.openxmlformats.org/officeDocument/2006/relationships/image" Target="../media/image37.jpg"/><Relationship Id="rId5" Type="http://schemas.openxmlformats.org/officeDocument/2006/relationships/audio" Target="../media/audio13.wav"/><Relationship Id="rId15" Type="http://schemas.openxmlformats.org/officeDocument/2006/relationships/image" Target="../media/image41.jpg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13.m4a"/><Relationship Id="rId7" Type="http://schemas.openxmlformats.org/officeDocument/2006/relationships/image" Target="../media/image45.png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4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m4a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18" Type="http://schemas.openxmlformats.org/officeDocument/2006/relationships/audio" Target="NULL"/><Relationship Id="rId3" Type="http://schemas.openxmlformats.org/officeDocument/2006/relationships/image" Target="../media/image5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NUL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jpeg"/><Relationship Id="rId5" Type="http://schemas.openxmlformats.org/officeDocument/2006/relationships/audio" Target="../media/audio14.wav"/><Relationship Id="rId4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audio" Target="../media/audio2.wav"/><Relationship Id="rId5" Type="http://schemas.openxmlformats.org/officeDocument/2006/relationships/audio" Target="../media/audio10.wav"/><Relationship Id="rId10" Type="http://schemas.openxmlformats.org/officeDocument/2006/relationships/image" Target="../media/image53.jpg"/><Relationship Id="rId4" Type="http://schemas.openxmlformats.org/officeDocument/2006/relationships/audio" Target="../media/audio5.wav"/><Relationship Id="rId9" Type="http://schemas.openxmlformats.org/officeDocument/2006/relationships/audio" Target="../media/audio1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audio" Target="../media/audio1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5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3.wav"/><Relationship Id="rId5" Type="http://schemas.openxmlformats.org/officeDocument/2006/relationships/audio" Target="../media/audio12.wav"/><Relationship Id="rId4" Type="http://schemas.openxmlformats.org/officeDocument/2006/relationships/audio" Target="../media/audio15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5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microsoft.com/office/2007/relationships/hdphoto" Target="../media/hdphoto1.wdp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17.png"/><Relationship Id="rId5" Type="http://schemas.openxmlformats.org/officeDocument/2006/relationships/audio" Target="../media/audio6.wav"/><Relationship Id="rId10" Type="http://schemas.openxmlformats.org/officeDocument/2006/relationships/image" Target="../media/image16.jpg"/><Relationship Id="rId4" Type="http://schemas.openxmlformats.org/officeDocument/2006/relationships/audio" Target="../media/audio5.wav"/><Relationship Id="rId9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21.jp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7.wav"/><Relationship Id="rId12" Type="http://schemas.openxmlformats.org/officeDocument/2006/relationships/image" Target="../media/image20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6.wav"/><Relationship Id="rId11" Type="http://schemas.openxmlformats.org/officeDocument/2006/relationships/image" Target="../media/image19.png"/><Relationship Id="rId5" Type="http://schemas.openxmlformats.org/officeDocument/2006/relationships/audio" Target="../media/audio10.wav"/><Relationship Id="rId10" Type="http://schemas.openxmlformats.org/officeDocument/2006/relationships/audio" Target="../media/audio9.wav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1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08" y="0"/>
            <a:ext cx="9165692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3749723"/>
            <a:ext cx="50872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শিম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08268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38600" y="1524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noProof="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08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2600" y="0"/>
            <a:ext cx="8839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7642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20200" cy="597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99944" y="3749723"/>
            <a:ext cx="50872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শিউলি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noProof="0" dirty="0" smtClean="0">
                <a:solidFill>
                  <a:srgbClr val="F200F2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F200F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617358" y="5525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58934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355" y="0"/>
            <a:ext cx="9447645" cy="6146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3749723"/>
            <a:ext cx="5943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শিং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90523" y="5761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11218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1927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96" y="-20417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6615 -4.44444E-6 L 0.4401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0"/>
            <a:ext cx="9230139" cy="5846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7144" y="3749723"/>
            <a:ext cx="47824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শালিক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4000" y="5512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92629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7620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47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afe_imag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81200" y="10886"/>
            <a:ext cx="9067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23979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-1"/>
            <a:ext cx="9183757" cy="5884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277022" y="3749723"/>
            <a:ext cx="47824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শাপলা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334000" y="55794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05429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17" y="23190"/>
            <a:ext cx="9183757" cy="569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81800" y="3749723"/>
            <a:ext cx="47824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শিং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495800" y="5714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54884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4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32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7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705022" y="-1"/>
            <a:ext cx="9439353" cy="6858001"/>
            <a:chOff x="2705022" y="-1"/>
            <a:chExt cx="9439353" cy="68580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7970" y="0"/>
              <a:ext cx="3314778" cy="374116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425" y="0"/>
              <a:ext cx="3152775" cy="376423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825" y="-1"/>
              <a:ext cx="2847975" cy="373520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022" y="3764237"/>
              <a:ext cx="3314778" cy="30937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2748" y="3710918"/>
              <a:ext cx="3137452" cy="314708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7825" y="3780639"/>
              <a:ext cx="2876550" cy="3077361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277022" y="3749723"/>
            <a:ext cx="47824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শাক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651263" y="57870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540963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4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BCAE8B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81200" y="16564"/>
            <a:ext cx="8686800" cy="607943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362200" y="396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0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61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42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4625730"/>
      </p:ext>
    </p:extLst>
  </p:cSld>
  <p:clrMapOvr>
    <a:masterClrMapping/>
  </p:clrMapOvr>
  <p:transition spd="slow">
    <p:wheel spokes="1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7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954655"/>
              </p:ext>
            </p:extLst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01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1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6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রসুন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466" y="4759296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লাউ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48706" y="1600200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শসা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947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0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9224" y="286245"/>
            <a:ext cx="1036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0790" y="1686713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রাজা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রুটি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0790" y="333286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লাটিম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লবণ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হরিণ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384942"/>
              </p:ext>
            </p:extLst>
          </p:nvPr>
        </p:nvGraphicFramePr>
        <p:xfrm>
          <a:off x="2051718" y="1279623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86800" y="1413826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019800" y="3149585"/>
            <a:ext cx="1371600" cy="102074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29800" y="3170253"/>
            <a:ext cx="1447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3716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4685329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1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1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43434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রকেট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347701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0976" y="3278946"/>
            <a:ext cx="204383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চু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লিচু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4525069"/>
            <a:ext cx="349163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smtClean="0">
                <a:ln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কেট</a:t>
            </a:r>
            <a:endParaRPr kumimoji="0" lang="en-US" sz="72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46178"/>
              </p:ext>
            </p:extLst>
          </p:nvPr>
        </p:nvGraphicFramePr>
        <p:xfrm>
          <a:off x="2209800" y="1765029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96000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26339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52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পরের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697803"/>
              </p:ext>
            </p:extLst>
          </p:nvPr>
        </p:nvGraphicFramePr>
        <p:xfrm>
          <a:off x="20574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63116" y="4501430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06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43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088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শুরু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ফেরিওয়ালা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187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পানি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শিউলি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শালিক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2260" y="4947413"/>
            <a:ext cx="265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শাপলা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274344"/>
              </p:ext>
            </p:extLst>
          </p:nvPr>
        </p:nvGraphicFramePr>
        <p:xfrm>
          <a:off x="2090295" y="1486459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800600" y="2209800"/>
            <a:ext cx="1828800" cy="30480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581400" y="2057400"/>
            <a:ext cx="2743200" cy="105401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81400" y="3200401"/>
            <a:ext cx="2895600" cy="1066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1298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শ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29249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0146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3048000" y="2895600"/>
          <a:ext cx="5043488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48000" y="2895600"/>
                        <a:ext cx="5043488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13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2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8839200" cy="6146388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7257144" y="3749723"/>
            <a:ext cx="50872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শসা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96228" y="55621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69277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শ নাজমুল তালব্য  (2).wav"/>
                                        </p:tgtEl>
                                      </p:cMediaNode>
                                    </p:audio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1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329609" y="16565"/>
            <a:ext cx="8839200" cy="5791200"/>
            <a:chOff x="3276600" y="0"/>
            <a:chExt cx="8839200" cy="579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6200" y="0"/>
              <a:ext cx="4419600" cy="579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6600" y="0"/>
              <a:ext cx="4363278" cy="57912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7277022" y="3749723"/>
            <a:ext cx="4782456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শাড়ি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3764237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00F2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200F2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49951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200F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শ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810000" y="5492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77078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1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118 3.33333E-6 L -0.47813 -0.42848 " pathEditMode="relative" rAng="0" ptsTypes="AA">
                                      <p:cBhvr>
                                        <p:cTn id="29" dur="4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1" y="-21435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শ নাজমুল তালব্য 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365 -4.44444E-6 L 0.5026 0.44607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222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48 L 0.18438 -0.5588 L 0.36563 -0.18148 L 0.18438 0.19583 L 0.00313 -0.18148 Z " pathEditMode="relative" rAng="0" ptsTypes="AAAAA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25" y="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শ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7373</TotalTime>
  <Words>274</Words>
  <Application>Microsoft Office PowerPoint</Application>
  <PresentationFormat>Widescreen</PresentationFormat>
  <Paragraphs>134</Paragraphs>
  <Slides>31</Slides>
  <Notes>2</Notes>
  <HiddenSlides>0</HiddenSlides>
  <MMClips>13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791</cp:revision>
  <dcterms:created xsi:type="dcterms:W3CDTF">2006-08-16T00:00:00Z</dcterms:created>
  <dcterms:modified xsi:type="dcterms:W3CDTF">2020-04-23T05:36:30Z</dcterms:modified>
</cp:coreProperties>
</file>