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2" r:id="rId2"/>
    <p:sldId id="283" r:id="rId3"/>
    <p:sldId id="288" r:id="rId4"/>
    <p:sldId id="257" r:id="rId5"/>
    <p:sldId id="259" r:id="rId6"/>
    <p:sldId id="260" r:id="rId7"/>
    <p:sldId id="291" r:id="rId8"/>
    <p:sldId id="290" r:id="rId9"/>
    <p:sldId id="294" r:id="rId10"/>
    <p:sldId id="29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3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92CB8-6B88-443A-997E-7D887EA5B13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C4C189F6-F062-4742-80B4-4F4A5C4D1364}" type="pres">
      <dgm:prSet presAssocID="{63D92CB8-6B88-443A-997E-7D887EA5B13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A88281A-3767-43ED-B9C2-54728F919E73}" type="presOf" srcId="{63D92CB8-6B88-443A-997E-7D887EA5B139}" destId="{C4C189F6-F062-4742-80B4-4F4A5C4D136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E99FE1-B732-450D-80D2-2E70A73E5A67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CE056F-22C6-4DEB-991F-486E31A33C6B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457939-FA8F-4BB5-82A6-79674943804D}" type="parTrans" cxnId="{68344784-169C-4E87-AF67-485EEA2C7C86}">
      <dgm:prSet/>
      <dgm:spPr/>
      <dgm:t>
        <a:bodyPr/>
        <a:lstStyle/>
        <a:p>
          <a:endParaRPr lang="en-US"/>
        </a:p>
      </dgm:t>
    </dgm:pt>
    <dgm:pt modelId="{4D00CE7A-F5CC-41A1-9686-309860C91401}" type="sibTrans" cxnId="{68344784-169C-4E87-AF67-485EEA2C7C86}">
      <dgm:prSet/>
      <dgm:spPr/>
      <dgm:t>
        <a:bodyPr/>
        <a:lstStyle/>
        <a:p>
          <a:endParaRPr lang="en-US"/>
        </a:p>
      </dgm:t>
    </dgm:pt>
    <dgm:pt modelId="{A4D40DB5-3967-43C7-BA23-C7E84EC444F4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রম্বস</a:t>
          </a:r>
          <a:r>
            <a:rPr lang="en-US" sz="3600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কী</a:t>
          </a:r>
          <a:r>
            <a:rPr lang="en-US" sz="3600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তা</a:t>
          </a:r>
          <a:r>
            <a:rPr lang="en-US" sz="3600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বলতে</a:t>
          </a:r>
          <a:r>
            <a:rPr lang="en-US" sz="3600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পারবে</a:t>
          </a:r>
          <a:r>
            <a:rPr lang="en-US" sz="3600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;</a:t>
          </a:r>
          <a:endParaRPr lang="en-US" sz="36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3371F6-AF3F-4ED2-BCA0-72B87189843E}" type="parTrans" cxnId="{60A8077F-4A9C-4166-821E-3045DDEC9B0A}">
      <dgm:prSet/>
      <dgm:spPr/>
      <dgm:t>
        <a:bodyPr/>
        <a:lstStyle/>
        <a:p>
          <a:endParaRPr lang="en-US"/>
        </a:p>
      </dgm:t>
    </dgm:pt>
    <dgm:pt modelId="{91BA8C86-6491-4255-B7BE-8B1A62E8485C}" type="sibTrans" cxnId="{60A8077F-4A9C-4166-821E-3045DDEC9B0A}">
      <dgm:prSet/>
      <dgm:spPr/>
      <dgm:t>
        <a:bodyPr/>
        <a:lstStyle/>
        <a:p>
          <a:endParaRPr lang="en-US"/>
        </a:p>
      </dgm:t>
    </dgm:pt>
    <dgm:pt modelId="{80E28AA5-12A5-43EF-ABF2-53CB5B364469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0F775F-D157-46DF-9706-57616108B9EC}" type="parTrans" cxnId="{51FD542E-2DFA-497D-9A04-F0CE3646FC51}">
      <dgm:prSet/>
      <dgm:spPr/>
      <dgm:t>
        <a:bodyPr/>
        <a:lstStyle/>
        <a:p>
          <a:endParaRPr lang="en-US"/>
        </a:p>
      </dgm:t>
    </dgm:pt>
    <dgm:pt modelId="{5A66736F-50EC-4326-8D02-CEC8333EDBE9}" type="sibTrans" cxnId="{51FD542E-2DFA-497D-9A04-F0CE3646FC51}">
      <dgm:prSet/>
      <dgm:spPr/>
      <dgm:t>
        <a:bodyPr/>
        <a:lstStyle/>
        <a:p>
          <a:endParaRPr lang="en-US"/>
        </a:p>
      </dgm:t>
    </dgm:pt>
    <dgm:pt modelId="{44BD61FF-2804-4D94-B20D-248D5363F8A0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E6A033-D125-46A3-B98E-5138D8CE0D0A}" type="parTrans" cxnId="{93094836-D518-4B0C-9520-45546A3E93D9}">
      <dgm:prSet/>
      <dgm:spPr/>
      <dgm:t>
        <a:bodyPr/>
        <a:lstStyle/>
        <a:p>
          <a:endParaRPr lang="en-US"/>
        </a:p>
      </dgm:t>
    </dgm:pt>
    <dgm:pt modelId="{65758B4A-4DDD-402E-9560-570A3228D5F5}" type="sibTrans" cxnId="{93094836-D518-4B0C-9520-45546A3E93D9}">
      <dgm:prSet/>
      <dgm:spPr/>
      <dgm:t>
        <a:bodyPr/>
        <a:lstStyle/>
        <a:p>
          <a:endParaRPr lang="en-US"/>
        </a:p>
      </dgm:t>
    </dgm:pt>
    <dgm:pt modelId="{02BED4B0-1AA8-40CF-BB44-8001A1A8171D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রম্বসের</a:t>
          </a:r>
          <a:r>
            <a:rPr lang="en-US" sz="3600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 </a:t>
          </a:r>
          <a:r>
            <a:rPr lang="en-US" sz="3600" dirty="0" err="1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একটি</a:t>
          </a:r>
          <a:r>
            <a:rPr lang="en-US" sz="3600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বাহুর</a:t>
          </a:r>
          <a:r>
            <a:rPr lang="en-US" sz="3600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দৈর্ঘ্য</a:t>
          </a:r>
          <a:r>
            <a:rPr lang="en-US" sz="3600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ও </a:t>
          </a:r>
          <a:r>
            <a:rPr lang="en-US" sz="3600" dirty="0" err="1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একটি</a:t>
          </a:r>
          <a:r>
            <a:rPr lang="en-US" sz="3600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কোণ</a:t>
          </a:r>
          <a:r>
            <a:rPr lang="en-US" sz="3600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দেয়া</a:t>
          </a:r>
          <a:r>
            <a:rPr lang="en-US" sz="3600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থাকলে</a:t>
          </a:r>
          <a:r>
            <a:rPr lang="en-US" sz="3600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রম্বসটি</a:t>
          </a:r>
          <a:r>
            <a:rPr lang="en-US" sz="3600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আঁকতে</a:t>
          </a:r>
          <a:r>
            <a:rPr lang="en-US" sz="3600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পারবে</a:t>
          </a:r>
          <a:r>
            <a:rPr lang="en-US" sz="3600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।</a:t>
          </a:r>
          <a:endParaRPr lang="en-US" sz="3600" dirty="0"/>
        </a:p>
      </dgm:t>
    </dgm:pt>
    <dgm:pt modelId="{FE683053-7899-4645-BAD4-8500A4F335AD}" type="parTrans" cxnId="{EAE428AD-4C10-47B0-9EA9-CFDA413D4BD5}">
      <dgm:prSet/>
      <dgm:spPr/>
      <dgm:t>
        <a:bodyPr/>
        <a:lstStyle/>
        <a:p>
          <a:endParaRPr lang="en-US"/>
        </a:p>
      </dgm:t>
    </dgm:pt>
    <dgm:pt modelId="{37EBE7C8-952A-4E59-B5D0-238E85D52E1F}" type="sibTrans" cxnId="{EAE428AD-4C10-47B0-9EA9-CFDA413D4BD5}">
      <dgm:prSet/>
      <dgm:spPr/>
      <dgm:t>
        <a:bodyPr/>
        <a:lstStyle/>
        <a:p>
          <a:endParaRPr lang="en-US"/>
        </a:p>
      </dgm:t>
    </dgm:pt>
    <dgm:pt modelId="{97C327B1-142F-4A83-BE2C-DD56DA71EFF5}">
      <dgm:prSet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কম্পাসের</a:t>
          </a:r>
          <a:r>
            <a:rPr lang="en-US" sz="3600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সাহায্যে</a:t>
          </a:r>
          <a:r>
            <a:rPr lang="en-US" sz="3600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3600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কোণ</a:t>
          </a:r>
          <a:r>
            <a:rPr lang="en-US" sz="3600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আঁকতে</a:t>
          </a:r>
          <a:r>
            <a:rPr lang="en-US" sz="3600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পারবে</a:t>
          </a:r>
          <a:r>
            <a:rPr lang="en-US" sz="3600" dirty="0" smtClean="0"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;</a:t>
          </a:r>
          <a:endParaRPr lang="en-US" sz="3600" dirty="0">
            <a:effectLst/>
          </a:endParaRPr>
        </a:p>
      </dgm:t>
    </dgm:pt>
    <dgm:pt modelId="{50BA7718-79E8-4B19-BB59-6CCFAEFC7C0E}" type="parTrans" cxnId="{5B325696-0669-4682-B599-0A5DA75E458C}">
      <dgm:prSet/>
      <dgm:spPr/>
      <dgm:t>
        <a:bodyPr/>
        <a:lstStyle/>
        <a:p>
          <a:endParaRPr lang="en-US"/>
        </a:p>
      </dgm:t>
    </dgm:pt>
    <dgm:pt modelId="{3D21A1F4-756F-46ED-A331-8F4049301CB4}" type="sibTrans" cxnId="{5B325696-0669-4682-B599-0A5DA75E458C}">
      <dgm:prSet/>
      <dgm:spPr/>
      <dgm:t>
        <a:bodyPr/>
        <a:lstStyle/>
        <a:p>
          <a:endParaRPr lang="en-US"/>
        </a:p>
      </dgm:t>
    </dgm:pt>
    <dgm:pt modelId="{40237F9C-E123-4523-8F0B-63C1BF5DBA2A}" type="pres">
      <dgm:prSet presAssocID="{06E99FE1-B732-450D-80D2-2E70A73E5A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C22657-25FE-44E4-B4F2-AB8C6BA62FBD}" type="pres">
      <dgm:prSet presAssocID="{06CE056F-22C6-4DEB-991F-486E31A33C6B}" presName="composite" presStyleCnt="0"/>
      <dgm:spPr/>
    </dgm:pt>
    <dgm:pt modelId="{2042F1ED-A62C-4EF8-BF14-844287DDA162}" type="pres">
      <dgm:prSet presAssocID="{06CE056F-22C6-4DEB-991F-486E31A33C6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43453-11F5-4AB2-AE2C-85887680F51C}" type="pres">
      <dgm:prSet presAssocID="{06CE056F-22C6-4DEB-991F-486E31A33C6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51014-5F1B-41FA-852A-8D5AB9874757}" type="pres">
      <dgm:prSet presAssocID="{4D00CE7A-F5CC-41A1-9686-309860C91401}" presName="sp" presStyleCnt="0"/>
      <dgm:spPr/>
    </dgm:pt>
    <dgm:pt modelId="{7E95EA2C-C546-4B9B-A4F8-79F9330C758F}" type="pres">
      <dgm:prSet presAssocID="{80E28AA5-12A5-43EF-ABF2-53CB5B364469}" presName="composite" presStyleCnt="0"/>
      <dgm:spPr/>
    </dgm:pt>
    <dgm:pt modelId="{A22E2119-9242-4667-BF8C-EDD34924C4C2}" type="pres">
      <dgm:prSet presAssocID="{80E28AA5-12A5-43EF-ABF2-53CB5B36446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E29F0-7FF8-4070-936C-3823F9631983}" type="pres">
      <dgm:prSet presAssocID="{80E28AA5-12A5-43EF-ABF2-53CB5B36446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D99B4-29D3-4866-9BD8-33B092A3BB0C}" type="pres">
      <dgm:prSet presAssocID="{5A66736F-50EC-4326-8D02-CEC8333EDBE9}" presName="sp" presStyleCnt="0"/>
      <dgm:spPr/>
    </dgm:pt>
    <dgm:pt modelId="{08C6ACC2-7D77-4009-A3A9-F02FBBFFBDE6}" type="pres">
      <dgm:prSet presAssocID="{44BD61FF-2804-4D94-B20D-248D5363F8A0}" presName="composite" presStyleCnt="0"/>
      <dgm:spPr/>
    </dgm:pt>
    <dgm:pt modelId="{A22009AD-1197-478D-859C-387A204B6065}" type="pres">
      <dgm:prSet presAssocID="{44BD61FF-2804-4D94-B20D-248D5363F8A0}" presName="parentText" presStyleLbl="alignNode1" presStyleIdx="2" presStyleCnt="3" custScaleY="1153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F28F8-B3B1-4230-ADC6-BDF28F7D2300}" type="pres">
      <dgm:prSet presAssocID="{44BD61FF-2804-4D94-B20D-248D5363F8A0}" presName="descendantText" presStyleLbl="alignAcc1" presStyleIdx="2" presStyleCnt="3" custScaleY="115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B75164-4BCC-41F1-9F88-A8D0D57985B1}" type="presOf" srcId="{44BD61FF-2804-4D94-B20D-248D5363F8A0}" destId="{A22009AD-1197-478D-859C-387A204B6065}" srcOrd="0" destOrd="0" presId="urn:microsoft.com/office/officeart/2005/8/layout/chevron2"/>
    <dgm:cxn modelId="{650C03AC-E34C-499C-84A0-82C89EB05398}" type="presOf" srcId="{97C327B1-142F-4A83-BE2C-DD56DA71EFF5}" destId="{EF9E29F0-7FF8-4070-936C-3823F9631983}" srcOrd="0" destOrd="0" presId="urn:microsoft.com/office/officeart/2005/8/layout/chevron2"/>
    <dgm:cxn modelId="{5B325696-0669-4682-B599-0A5DA75E458C}" srcId="{80E28AA5-12A5-43EF-ABF2-53CB5B364469}" destId="{97C327B1-142F-4A83-BE2C-DD56DA71EFF5}" srcOrd="0" destOrd="0" parTransId="{50BA7718-79E8-4B19-BB59-6CCFAEFC7C0E}" sibTransId="{3D21A1F4-756F-46ED-A331-8F4049301CB4}"/>
    <dgm:cxn modelId="{68344784-169C-4E87-AF67-485EEA2C7C86}" srcId="{06E99FE1-B732-450D-80D2-2E70A73E5A67}" destId="{06CE056F-22C6-4DEB-991F-486E31A33C6B}" srcOrd="0" destOrd="0" parTransId="{EC457939-FA8F-4BB5-82A6-79674943804D}" sibTransId="{4D00CE7A-F5CC-41A1-9686-309860C91401}"/>
    <dgm:cxn modelId="{A27F81F1-B394-45B4-BC26-70B99A799D2B}" type="presOf" srcId="{06CE056F-22C6-4DEB-991F-486E31A33C6B}" destId="{2042F1ED-A62C-4EF8-BF14-844287DDA162}" srcOrd="0" destOrd="0" presId="urn:microsoft.com/office/officeart/2005/8/layout/chevron2"/>
    <dgm:cxn modelId="{86130E87-6D36-4B78-8482-69587B4EF89E}" type="presOf" srcId="{A4D40DB5-3967-43C7-BA23-C7E84EC444F4}" destId="{65443453-11F5-4AB2-AE2C-85887680F51C}" srcOrd="0" destOrd="0" presId="urn:microsoft.com/office/officeart/2005/8/layout/chevron2"/>
    <dgm:cxn modelId="{60A8077F-4A9C-4166-821E-3045DDEC9B0A}" srcId="{06CE056F-22C6-4DEB-991F-486E31A33C6B}" destId="{A4D40DB5-3967-43C7-BA23-C7E84EC444F4}" srcOrd="0" destOrd="0" parTransId="{CA3371F6-AF3F-4ED2-BCA0-72B87189843E}" sibTransId="{91BA8C86-6491-4255-B7BE-8B1A62E8485C}"/>
    <dgm:cxn modelId="{93094836-D518-4B0C-9520-45546A3E93D9}" srcId="{06E99FE1-B732-450D-80D2-2E70A73E5A67}" destId="{44BD61FF-2804-4D94-B20D-248D5363F8A0}" srcOrd="2" destOrd="0" parTransId="{40E6A033-D125-46A3-B98E-5138D8CE0D0A}" sibTransId="{65758B4A-4DDD-402E-9560-570A3228D5F5}"/>
    <dgm:cxn modelId="{51FD542E-2DFA-497D-9A04-F0CE3646FC51}" srcId="{06E99FE1-B732-450D-80D2-2E70A73E5A67}" destId="{80E28AA5-12A5-43EF-ABF2-53CB5B364469}" srcOrd="1" destOrd="0" parTransId="{2F0F775F-D157-46DF-9706-57616108B9EC}" sibTransId="{5A66736F-50EC-4326-8D02-CEC8333EDBE9}"/>
    <dgm:cxn modelId="{D7F2D4D9-83AD-4013-AB3C-11D65443400D}" type="presOf" srcId="{02BED4B0-1AA8-40CF-BB44-8001A1A8171D}" destId="{5A8F28F8-B3B1-4230-ADC6-BDF28F7D2300}" srcOrd="0" destOrd="0" presId="urn:microsoft.com/office/officeart/2005/8/layout/chevron2"/>
    <dgm:cxn modelId="{EAE428AD-4C10-47B0-9EA9-CFDA413D4BD5}" srcId="{44BD61FF-2804-4D94-B20D-248D5363F8A0}" destId="{02BED4B0-1AA8-40CF-BB44-8001A1A8171D}" srcOrd="0" destOrd="0" parTransId="{FE683053-7899-4645-BAD4-8500A4F335AD}" sibTransId="{37EBE7C8-952A-4E59-B5D0-238E85D52E1F}"/>
    <dgm:cxn modelId="{83967B01-36E6-425B-8A07-F2832B42B233}" type="presOf" srcId="{06E99FE1-B732-450D-80D2-2E70A73E5A67}" destId="{40237F9C-E123-4523-8F0B-63C1BF5DBA2A}" srcOrd="0" destOrd="0" presId="urn:microsoft.com/office/officeart/2005/8/layout/chevron2"/>
    <dgm:cxn modelId="{C4D787F4-F65A-4646-9C08-1184B43FA004}" type="presOf" srcId="{80E28AA5-12A5-43EF-ABF2-53CB5B364469}" destId="{A22E2119-9242-4667-BF8C-EDD34924C4C2}" srcOrd="0" destOrd="0" presId="urn:microsoft.com/office/officeart/2005/8/layout/chevron2"/>
    <dgm:cxn modelId="{656B3100-4739-430C-A445-B74AB76165FC}" type="presParOf" srcId="{40237F9C-E123-4523-8F0B-63C1BF5DBA2A}" destId="{0DC22657-25FE-44E4-B4F2-AB8C6BA62FBD}" srcOrd="0" destOrd="0" presId="urn:microsoft.com/office/officeart/2005/8/layout/chevron2"/>
    <dgm:cxn modelId="{F3E86CE7-19AF-4CB9-984C-225096C08AFB}" type="presParOf" srcId="{0DC22657-25FE-44E4-B4F2-AB8C6BA62FBD}" destId="{2042F1ED-A62C-4EF8-BF14-844287DDA162}" srcOrd="0" destOrd="0" presId="urn:microsoft.com/office/officeart/2005/8/layout/chevron2"/>
    <dgm:cxn modelId="{94AD15E3-0860-4FD2-8138-B3E5E55DD65A}" type="presParOf" srcId="{0DC22657-25FE-44E4-B4F2-AB8C6BA62FBD}" destId="{65443453-11F5-4AB2-AE2C-85887680F51C}" srcOrd="1" destOrd="0" presId="urn:microsoft.com/office/officeart/2005/8/layout/chevron2"/>
    <dgm:cxn modelId="{A8FBB746-E639-4FBD-804A-D9A9F5DCF690}" type="presParOf" srcId="{40237F9C-E123-4523-8F0B-63C1BF5DBA2A}" destId="{40351014-5F1B-41FA-852A-8D5AB9874757}" srcOrd="1" destOrd="0" presId="urn:microsoft.com/office/officeart/2005/8/layout/chevron2"/>
    <dgm:cxn modelId="{A4722993-9DBF-4881-8226-BC36E36DCBEB}" type="presParOf" srcId="{40237F9C-E123-4523-8F0B-63C1BF5DBA2A}" destId="{7E95EA2C-C546-4B9B-A4F8-79F9330C758F}" srcOrd="2" destOrd="0" presId="urn:microsoft.com/office/officeart/2005/8/layout/chevron2"/>
    <dgm:cxn modelId="{844A6BFF-906A-4601-A4BC-6BE0BBFBCCAF}" type="presParOf" srcId="{7E95EA2C-C546-4B9B-A4F8-79F9330C758F}" destId="{A22E2119-9242-4667-BF8C-EDD34924C4C2}" srcOrd="0" destOrd="0" presId="urn:microsoft.com/office/officeart/2005/8/layout/chevron2"/>
    <dgm:cxn modelId="{1771DC92-393E-4109-8653-93D4100C00DC}" type="presParOf" srcId="{7E95EA2C-C546-4B9B-A4F8-79F9330C758F}" destId="{EF9E29F0-7FF8-4070-936C-3823F9631983}" srcOrd="1" destOrd="0" presId="urn:microsoft.com/office/officeart/2005/8/layout/chevron2"/>
    <dgm:cxn modelId="{0A090C83-4B07-4478-843E-76CAD98D3A2A}" type="presParOf" srcId="{40237F9C-E123-4523-8F0B-63C1BF5DBA2A}" destId="{44DD99B4-29D3-4866-9BD8-33B092A3BB0C}" srcOrd="3" destOrd="0" presId="urn:microsoft.com/office/officeart/2005/8/layout/chevron2"/>
    <dgm:cxn modelId="{CF9B55F2-1031-4EE7-A14A-DA56C885C5E4}" type="presParOf" srcId="{40237F9C-E123-4523-8F0B-63C1BF5DBA2A}" destId="{08C6ACC2-7D77-4009-A3A9-F02FBBFFBDE6}" srcOrd="4" destOrd="0" presId="urn:microsoft.com/office/officeart/2005/8/layout/chevron2"/>
    <dgm:cxn modelId="{7E16780A-F5F6-41B2-AEC5-24416A9CAC3B}" type="presParOf" srcId="{08C6ACC2-7D77-4009-A3A9-F02FBBFFBDE6}" destId="{A22009AD-1197-478D-859C-387A204B6065}" srcOrd="0" destOrd="0" presId="urn:microsoft.com/office/officeart/2005/8/layout/chevron2"/>
    <dgm:cxn modelId="{73F042E9-D5B4-45D4-9C61-368EDBF7E5D6}" type="presParOf" srcId="{08C6ACC2-7D77-4009-A3A9-F02FBBFFBDE6}" destId="{5A8F28F8-B3B1-4230-ADC6-BDF28F7D23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F1524-6D9C-4254-8688-028A1D5AA1CB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67E7B-BCCD-4CD7-A6FE-F30A75E59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7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আনন্দের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সকলের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খোজ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খবর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কার্যক্রম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শুরু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 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7E7B-BCCD-4CD7-A6FE-F30A75E593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15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7E7B-BCCD-4CD7-A6FE-F30A75E593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57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একটু</a:t>
            </a:r>
            <a:r>
              <a:rPr lang="en-US" baseline="0" dirty="0" smtClean="0"/>
              <a:t> </a:t>
            </a:r>
            <a:r>
              <a:rPr lang="en-US" dirty="0" err="1" smtClean="0"/>
              <a:t>অপেক্ষা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7E7B-BCCD-4CD7-A6FE-F30A75E593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34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নির্ধারিত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সময়টুকু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7E7B-BCCD-4CD7-A6FE-F30A75E593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14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নেবে</a:t>
            </a:r>
            <a:r>
              <a:rPr lang="en-US" baseline="0" dirty="0" smtClean="0"/>
              <a:t> 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7E7B-BCCD-4CD7-A6FE-F30A75E593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04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অ্যানিমেশন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7E7B-BCCD-4CD7-A6FE-F30A75E593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36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অ্যানিমেশন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7E7B-BCCD-4CD7-A6FE-F30A75E593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99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অ্যানিমেশন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7E7B-BCCD-4CD7-A6FE-F30A75E593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87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নির্ধারিত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সময়টুকু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7E7B-BCCD-4CD7-A6FE-F30A75E593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02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7E7B-BCCD-4CD7-A6FE-F30A75E593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67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 err="1" smtClean="0"/>
              <a:t>অ্যানিমেশন</a:t>
            </a:r>
            <a:r>
              <a:rPr lang="en-US" sz="1800" baseline="0" dirty="0" smtClean="0"/>
              <a:t>  </a:t>
            </a:r>
            <a:r>
              <a:rPr lang="en-US" sz="1800" baseline="0" dirty="0" err="1" smtClean="0"/>
              <a:t>শেষ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হওয়ার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পর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ক্লিক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করতে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হবে</a:t>
            </a:r>
            <a:r>
              <a:rPr lang="en-US" sz="1800" baseline="0" dirty="0" smtClean="0"/>
              <a:t> ।(</a:t>
            </a:r>
            <a:r>
              <a:rPr lang="en-US" sz="1800" baseline="0" dirty="0" err="1" smtClean="0"/>
              <a:t>মোঃ</a:t>
            </a:r>
            <a:r>
              <a:rPr lang="en-US" sz="1800" baseline="0" dirty="0" smtClean="0"/>
              <a:t> </a:t>
            </a:r>
            <a:r>
              <a:rPr lang="en-US" sz="1800" baseline="0" dirty="0" err="1" smtClean="0"/>
              <a:t>নাজমুল</a:t>
            </a:r>
            <a:r>
              <a:rPr lang="en-US" sz="1800" baseline="0" dirty="0" smtClean="0"/>
              <a:t> হক-nazhoq71@gmail.com)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7E7B-BCCD-4CD7-A6FE-F30A75E593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7E7B-BCCD-4CD7-A6FE-F30A75E593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60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গ্রুপে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পোস্টার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পেপার</a:t>
            </a:r>
            <a:r>
              <a:rPr lang="en-US" baseline="0" dirty="0" smtClean="0"/>
              <a:t>  ও </a:t>
            </a:r>
            <a:r>
              <a:rPr lang="en-US" baseline="0" dirty="0" err="1" smtClean="0"/>
              <a:t>কলম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 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7E7B-BCCD-4CD7-A6FE-F30A75E593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30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7E7B-BCCD-4CD7-A6FE-F30A75E593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6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7E7B-BCCD-4CD7-A6FE-F30A75E5939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8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7E7B-BCCD-4CD7-A6FE-F30A75E593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83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দেওয়া</a:t>
            </a:r>
            <a:r>
              <a:rPr lang="en-US" dirty="0" smtClean="0"/>
              <a:t> </a:t>
            </a:r>
            <a:r>
              <a:rPr lang="en-US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মাউসে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7E7B-BCCD-4CD7-A6FE-F30A75E593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6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সমাধান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 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7E7B-BCCD-4CD7-A6FE-F30A75E593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681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সবাইকে</a:t>
            </a:r>
            <a:r>
              <a:rPr lang="en-US" dirty="0" smtClean="0"/>
              <a:t> </a:t>
            </a:r>
            <a:r>
              <a:rPr lang="en-US" dirty="0" err="1" smtClean="0"/>
              <a:t>ধন্যবাদ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আনন্দের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উপকরণ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গুছিয়ে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কক্ষ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ত্যাগ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smtClean="0"/>
              <a:t> হক-nazhoq71@gmail.com)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7E7B-BCCD-4CD7-A6FE-F30A75E5939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7E7B-BCCD-4CD7-A6FE-F30A75E593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8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7E7B-BCCD-4CD7-A6FE-F30A75E593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71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7E7B-BCCD-4CD7-A6FE-F30A75E593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63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অ্যানিমেশন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হওয়ার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মাউসে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7E7B-BCCD-4CD7-A6FE-F30A75E593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74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7E7B-BCCD-4CD7-A6FE-F30A75E593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23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(</a:t>
            </a:r>
            <a:r>
              <a:rPr lang="en-US" baseline="0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নাজমুল</a:t>
            </a:r>
            <a:r>
              <a:rPr lang="en-US" baseline="0" dirty="0" smtClean="0"/>
              <a:t> হক-nazhoq71@gmail.com)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7E7B-BCCD-4CD7-A6FE-F30A75E593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62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নম্বরের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পয়েন্টার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উৎসাহ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1400" baseline="0" dirty="0" smtClean="0"/>
              <a:t>(</a:t>
            </a:r>
            <a:r>
              <a:rPr lang="en-US" sz="1400" baseline="0" dirty="0" err="1" smtClean="0"/>
              <a:t>মোঃ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নাজমুল</a:t>
            </a:r>
            <a:r>
              <a:rPr lang="en-US" sz="1400" baseline="0" dirty="0" smtClean="0"/>
              <a:t> হক-nazhoq71@gmail.com)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7E7B-BCCD-4CD7-A6FE-F30A75E593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9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A05B-40EB-4F0D-A9D6-DF232F65608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CFE9-B09E-40DE-A192-479479F89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4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A05B-40EB-4F0D-A9D6-DF232F65608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CFE9-B09E-40DE-A192-479479F89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1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A05B-40EB-4F0D-A9D6-DF232F65608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CFE9-B09E-40DE-A192-479479F89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A05B-40EB-4F0D-A9D6-DF232F65608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CFE9-B09E-40DE-A192-479479F89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2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A05B-40EB-4F0D-A9D6-DF232F65608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CFE9-B09E-40DE-A192-479479F89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A05B-40EB-4F0D-A9D6-DF232F65608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CFE9-B09E-40DE-A192-479479F89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3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A05B-40EB-4F0D-A9D6-DF232F65608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CFE9-B09E-40DE-A192-479479F89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2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A05B-40EB-4F0D-A9D6-DF232F65608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CFE9-B09E-40DE-A192-479479F89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8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A05B-40EB-4F0D-A9D6-DF232F65608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CFE9-B09E-40DE-A192-479479F89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A05B-40EB-4F0D-A9D6-DF232F65608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CFE9-B09E-40DE-A192-479479F89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1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A05B-40EB-4F0D-A9D6-DF232F65608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1CFE9-B09E-40DE-A192-479479F89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5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6A05B-40EB-4F0D-A9D6-DF232F65608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1CFE9-B09E-40DE-A192-479479F8931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Md. Nazmul </a:t>
            </a:r>
            <a:r>
              <a:rPr lang="en-US" sz="18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Hoque</a:t>
            </a:r>
            <a:r>
              <a:rPr lang="en-US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nazhoq71@ gmail.com , 01724667166</a:t>
            </a:r>
            <a:endParaRPr lang="en-US" sz="1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4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9.png"/><Relationship Id="rId5" Type="http://schemas.openxmlformats.org/officeDocument/2006/relationships/image" Target="../media/image3.gif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1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.gif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9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9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nazhoq71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5.wmf"/><Relationship Id="rId10" Type="http://schemas.openxmlformats.org/officeDocument/2006/relationships/image" Target="../media/image38.gif"/><Relationship Id="rId4" Type="http://schemas.openxmlformats.org/officeDocument/2006/relationships/oleObject" Target="../embeddings/oleObject9.bin"/><Relationship Id="rId9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0.png"/><Relationship Id="rId7" Type="http://schemas.microsoft.com/office/2007/relationships/hdphoto" Target="../media/hdphoto1.wd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4.wdp"/><Relationship Id="rId10" Type="http://schemas.openxmlformats.org/officeDocument/2006/relationships/image" Target="../media/image4.png"/><Relationship Id="rId4" Type="http://schemas.openxmlformats.org/officeDocument/2006/relationships/image" Target="../media/image41.png"/><Relationship Id="rId9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4.gif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2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1.gif"/><Relationship Id="rId4" Type="http://schemas.microsoft.com/office/2007/relationships/hdphoto" Target="../media/hdphoto3.wdp"/><Relationship Id="rId9" Type="http://schemas.microsoft.com/office/2007/relationships/diagramDrawing" Target="../diagrams/drawing1.xml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3921546" y="3192437"/>
            <a:ext cx="3320209" cy="1776235"/>
            <a:chOff x="3824059" y="2321548"/>
            <a:chExt cx="5539586" cy="296355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65" b="97101" l="0" r="99664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525" y="2321548"/>
              <a:ext cx="5481120" cy="296355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9093429">
              <a:off x="3824059" y="2789527"/>
              <a:ext cx="2609869" cy="1719609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2098">
              <a:off x="5120738" y="4144511"/>
              <a:ext cx="3647051" cy="5838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7987">
              <a:off x="6760702" y="2569229"/>
              <a:ext cx="1250588" cy="1028001"/>
            </a:xfrm>
            <a:prstGeom prst="rect">
              <a:avLst/>
            </a:prstGeom>
          </p:spPr>
        </p:pic>
      </p:grpSp>
      <p:pic>
        <p:nvPicPr>
          <p:cNvPr id="2" name="Voice 001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83235" y="109728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/>
          <a:srcRect l="20813" t="3463" r="33624"/>
          <a:stretch/>
        </p:blipFill>
        <p:spPr>
          <a:xfrm>
            <a:off x="7619717" y="164910"/>
            <a:ext cx="1569492" cy="417591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446269" y="1518117"/>
            <a:ext cx="1021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33584" y="1078378"/>
            <a:ext cx="6086007" cy="1648918"/>
            <a:chOff x="3147934" y="2373778"/>
            <a:chExt cx="6086007" cy="1648918"/>
          </a:xfrm>
        </p:grpSpPr>
        <p:sp>
          <p:nvSpPr>
            <p:cNvPr id="6" name="Rectangle 5"/>
            <p:cNvSpPr/>
            <p:nvPr/>
          </p:nvSpPr>
          <p:spPr>
            <a:xfrm>
              <a:off x="3440242" y="2373778"/>
              <a:ext cx="5793699" cy="1648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47934" y="2373778"/>
              <a:ext cx="404735" cy="1648918"/>
            </a:xfrm>
            <a:prstGeom prst="rect">
              <a:avLst/>
            </a:prstGeom>
            <a:solidFill>
              <a:srgbClr val="1C1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7824431" y="4031898"/>
            <a:ext cx="2101756" cy="2967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955" r="91157"/>
          <a:stretch/>
        </p:blipFill>
        <p:spPr>
          <a:xfrm>
            <a:off x="8166714" y="2703238"/>
            <a:ext cx="1335521" cy="1894526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7401351" y="2520830"/>
            <a:ext cx="2784144" cy="2718468"/>
          </a:xfrm>
          <a:custGeom>
            <a:avLst/>
            <a:gdLst>
              <a:gd name="connsiteX0" fmla="*/ 1921859 w 2784144"/>
              <a:gd name="connsiteY0" fmla="*/ 0 h 2389699"/>
              <a:gd name="connsiteX1" fmla="*/ 2784144 w 2784144"/>
              <a:gd name="connsiteY1" fmla="*/ 0 h 2389699"/>
              <a:gd name="connsiteX2" fmla="*/ 2784144 w 2784144"/>
              <a:gd name="connsiteY2" fmla="*/ 2389699 h 2389699"/>
              <a:gd name="connsiteX3" fmla="*/ 0 w 2784144"/>
              <a:gd name="connsiteY3" fmla="*/ 2389699 h 2389699"/>
              <a:gd name="connsiteX4" fmla="*/ 0 w 2784144"/>
              <a:gd name="connsiteY4" fmla="*/ 238610 h 2389699"/>
              <a:gd name="connsiteX5" fmla="*/ 119027 w 2784144"/>
              <a:gd name="connsiteY5" fmla="*/ 244576 h 2389699"/>
              <a:gd name="connsiteX6" fmla="*/ 512013 w 2784144"/>
              <a:gd name="connsiteY6" fmla="*/ 195100 h 2389699"/>
              <a:gd name="connsiteX7" fmla="*/ 569860 w 2784144"/>
              <a:gd name="connsiteY7" fmla="*/ 174660 h 2389699"/>
              <a:gd name="connsiteX8" fmla="*/ 573635 w 2784144"/>
              <a:gd name="connsiteY8" fmla="*/ 180592 h 2389699"/>
              <a:gd name="connsiteX9" fmla="*/ 850213 w 2784144"/>
              <a:gd name="connsiteY9" fmla="*/ 263236 h 2389699"/>
              <a:gd name="connsiteX10" fmla="*/ 952821 w 2784144"/>
              <a:gd name="connsiteY10" fmla="*/ 225523 h 2389699"/>
              <a:gd name="connsiteX11" fmla="*/ 988192 w 2784144"/>
              <a:gd name="connsiteY11" fmla="*/ 196661 h 2389699"/>
              <a:gd name="connsiteX12" fmla="*/ 1009883 w 2784144"/>
              <a:gd name="connsiteY12" fmla="*/ 206528 h 2389699"/>
              <a:gd name="connsiteX13" fmla="*/ 1105234 w 2784144"/>
              <a:gd name="connsiteY13" fmla="*/ 219869 h 2389699"/>
              <a:gd name="connsiteX14" fmla="*/ 1360759 w 2784144"/>
              <a:gd name="connsiteY14" fmla="*/ 85583 h 2389699"/>
              <a:gd name="connsiteX15" fmla="*/ 1365769 w 2784144"/>
              <a:gd name="connsiteY15" fmla="*/ 72788 h 2389699"/>
              <a:gd name="connsiteX16" fmla="*/ 1368354 w 2784144"/>
              <a:gd name="connsiteY16" fmla="*/ 80050 h 2389699"/>
              <a:gd name="connsiteX17" fmla="*/ 1395759 w 2784144"/>
              <a:gd name="connsiteY17" fmla="*/ 119883 h 2389699"/>
              <a:gd name="connsiteX18" fmla="*/ 1717341 w 2784144"/>
              <a:gd name="connsiteY18" fmla="*/ 53716 h 2389699"/>
              <a:gd name="connsiteX19" fmla="*/ 1720000 w 2784144"/>
              <a:gd name="connsiteY19" fmla="*/ 50506 h 2389699"/>
              <a:gd name="connsiteX20" fmla="*/ 1754508 w 2784144"/>
              <a:gd name="connsiteY20" fmla="*/ 70244 h 2389699"/>
              <a:gd name="connsiteX21" fmla="*/ 1796729 w 2784144"/>
              <a:gd name="connsiteY21" fmla="*/ 78087 h 2389699"/>
              <a:gd name="connsiteX22" fmla="*/ 1913860 w 2784144"/>
              <a:gd name="connsiteY22" fmla="*/ 12161 h 238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84144" h="2389699">
                <a:moveTo>
                  <a:pt x="1921859" y="0"/>
                </a:moveTo>
                <a:lnTo>
                  <a:pt x="2784144" y="0"/>
                </a:lnTo>
                <a:lnTo>
                  <a:pt x="2784144" y="2389699"/>
                </a:lnTo>
                <a:lnTo>
                  <a:pt x="0" y="2389699"/>
                </a:lnTo>
                <a:lnTo>
                  <a:pt x="0" y="238610"/>
                </a:lnTo>
                <a:lnTo>
                  <a:pt x="119027" y="244576"/>
                </a:lnTo>
                <a:cubicBezTo>
                  <a:pt x="261320" y="244576"/>
                  <a:pt x="395193" y="226653"/>
                  <a:pt x="512013" y="195100"/>
                </a:cubicBezTo>
                <a:lnTo>
                  <a:pt x="569860" y="174660"/>
                </a:lnTo>
                <a:lnTo>
                  <a:pt x="573635" y="180592"/>
                </a:lnTo>
                <a:cubicBezTo>
                  <a:pt x="630123" y="249938"/>
                  <a:pt x="737488" y="285325"/>
                  <a:pt x="850213" y="263236"/>
                </a:cubicBezTo>
                <a:cubicBezTo>
                  <a:pt x="887788" y="255873"/>
                  <a:pt x="922402" y="242821"/>
                  <a:pt x="952821" y="225523"/>
                </a:cubicBezTo>
                <a:lnTo>
                  <a:pt x="988192" y="196661"/>
                </a:lnTo>
                <a:lnTo>
                  <a:pt x="1009883" y="206528"/>
                </a:lnTo>
                <a:cubicBezTo>
                  <a:pt x="1039615" y="215159"/>
                  <a:pt x="1071731" y="219869"/>
                  <a:pt x="1105234" y="219869"/>
                </a:cubicBezTo>
                <a:cubicBezTo>
                  <a:pt x="1220103" y="219869"/>
                  <a:pt x="1318660" y="164497"/>
                  <a:pt x="1360759" y="85583"/>
                </a:cubicBezTo>
                <a:lnTo>
                  <a:pt x="1365769" y="72788"/>
                </a:lnTo>
                <a:lnTo>
                  <a:pt x="1368354" y="80050"/>
                </a:lnTo>
                <a:cubicBezTo>
                  <a:pt x="1375787" y="94873"/>
                  <a:pt x="1384911" y="108253"/>
                  <a:pt x="1395759" y="119883"/>
                </a:cubicBezTo>
                <a:cubicBezTo>
                  <a:pt x="1471700" y="201291"/>
                  <a:pt x="1607023" y="169956"/>
                  <a:pt x="1717341" y="53716"/>
                </a:cubicBezTo>
                <a:lnTo>
                  <a:pt x="1720000" y="50506"/>
                </a:lnTo>
                <a:lnTo>
                  <a:pt x="1754508" y="70244"/>
                </a:lnTo>
                <a:cubicBezTo>
                  <a:pt x="1768146" y="75386"/>
                  <a:pt x="1782266" y="78087"/>
                  <a:pt x="1796729" y="78087"/>
                </a:cubicBezTo>
                <a:cubicBezTo>
                  <a:pt x="1840117" y="78087"/>
                  <a:pt x="1880424" y="53783"/>
                  <a:pt x="1913860" y="121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659142" y="-356278"/>
            <a:ext cx="1609502" cy="1813420"/>
            <a:chOff x="-2714694" y="-35700"/>
            <a:chExt cx="1609502" cy="1813420"/>
          </a:xfrm>
        </p:grpSpPr>
        <p:sp>
          <p:nvSpPr>
            <p:cNvPr id="12" name="Freeform 11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17201849">
            <a:off x="-635109" y="5491119"/>
            <a:ext cx="1609502" cy="1813420"/>
            <a:chOff x="-2714694" y="-35700"/>
            <a:chExt cx="1609502" cy="1813420"/>
          </a:xfrm>
        </p:grpSpPr>
        <p:sp>
          <p:nvSpPr>
            <p:cNvPr id="15" name="Freeform 14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71758" y="57646"/>
            <a:ext cx="11923992" cy="184466"/>
            <a:chOff x="1271758" y="120710"/>
            <a:chExt cx="11923992" cy="184466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 rot="16200000" flipH="1">
            <a:off x="-1571825" y="3158749"/>
            <a:ext cx="3474720" cy="184466"/>
            <a:chOff x="1271758" y="120710"/>
            <a:chExt cx="11923992" cy="184466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flipV="1">
            <a:off x="1329563" y="6547789"/>
            <a:ext cx="11923992" cy="184466"/>
            <a:chOff x="1271758" y="120710"/>
            <a:chExt cx="11923992" cy="184466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 rot="5400000">
            <a:off x="9141895" y="3223519"/>
            <a:ext cx="5669280" cy="184466"/>
            <a:chOff x="1271758" y="120710"/>
            <a:chExt cx="11923992" cy="184466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416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49219 0.0016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1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10" grpId="0" animBg="1"/>
      <p:bldP spid="1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7696201" y="1581150"/>
            <a:ext cx="2382253" cy="1143000"/>
          </a:xfrm>
          <a:prstGeom prst="parallelogram">
            <a:avLst/>
          </a:prstGeom>
          <a:noFill/>
          <a:ln w="38100">
            <a:solidFill>
              <a:srgbClr val="504C4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Parallelogram 2"/>
          <p:cNvSpPr/>
          <p:nvPr/>
        </p:nvSpPr>
        <p:spPr>
          <a:xfrm>
            <a:off x="2209800" y="1543050"/>
            <a:ext cx="1676400" cy="1143000"/>
          </a:xfrm>
          <a:prstGeom prst="parallelogram">
            <a:avLst>
              <a:gd name="adj" fmla="val 0"/>
            </a:avLst>
          </a:prstGeom>
          <a:noFill/>
          <a:ln w="38100">
            <a:solidFill>
              <a:srgbClr val="504C4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4953000" y="1524000"/>
            <a:ext cx="1524000" cy="1143000"/>
          </a:xfrm>
          <a:prstGeom prst="parallelogram">
            <a:avLst>
              <a:gd name="adj" fmla="val 0"/>
            </a:avLst>
          </a:prstGeom>
          <a:noFill/>
          <a:ln w="38100">
            <a:solidFill>
              <a:srgbClr val="504C4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4648200" y="4152900"/>
            <a:ext cx="2438400" cy="1752600"/>
          </a:xfrm>
          <a:prstGeom prst="parallelogram">
            <a:avLst>
              <a:gd name="adj" fmla="val 19355"/>
            </a:avLst>
          </a:prstGeom>
          <a:noFill/>
          <a:ln w="38100">
            <a:solidFill>
              <a:srgbClr val="504C4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8115300" y="4385965"/>
            <a:ext cx="1905000" cy="1371600"/>
          </a:xfrm>
          <a:prstGeom prst="trapezoid">
            <a:avLst>
              <a:gd name="adj" fmla="val 16398"/>
            </a:avLst>
          </a:prstGeom>
          <a:noFill/>
          <a:ln w="38100">
            <a:solidFill>
              <a:srgbClr val="504C4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Parallelogram 7"/>
          <p:cNvSpPr/>
          <p:nvPr/>
        </p:nvSpPr>
        <p:spPr>
          <a:xfrm>
            <a:off x="2362200" y="4000500"/>
            <a:ext cx="1143000" cy="1828800"/>
          </a:xfrm>
          <a:prstGeom prst="parallelogram">
            <a:avLst>
              <a:gd name="adj" fmla="val 19355"/>
            </a:avLst>
          </a:prstGeom>
          <a:noFill/>
          <a:ln w="38100">
            <a:solidFill>
              <a:srgbClr val="504C4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18858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আয়াতক্ষেত্র</a:t>
            </a:r>
            <a:endParaRPr lang="en-US" sz="2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19050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বর্গক্ষেত্র</a:t>
            </a:r>
            <a:endParaRPr lang="en-US" sz="2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9600" y="20574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সামান্তরিক</a:t>
            </a:r>
            <a:endParaRPr lang="en-US" sz="2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0" y="4876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ট্রাপিজিয়াম</a:t>
            </a:r>
            <a:endParaRPr lang="en-US" sz="2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46101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রম্বস</a:t>
            </a:r>
            <a:endParaRPr lang="en-US" sz="5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639295">
            <a:off x="2228778" y="473172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সামান্তরিক</a:t>
            </a:r>
            <a:endParaRPr lang="en-US" sz="2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1050" y="511492"/>
            <a:ext cx="10273675" cy="646331"/>
          </a:xfrm>
          <a:prstGeom prst="rect">
            <a:avLst/>
          </a:prstGeom>
          <a:solidFill>
            <a:srgbClr val="1C1C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চতুর্ভুজগুলোর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571678" y="2800350"/>
            <a:ext cx="548640" cy="54864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5352978" y="2762250"/>
            <a:ext cx="548640" cy="54864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343828" y="2819400"/>
            <a:ext cx="548640" cy="54864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709588" y="5983664"/>
            <a:ext cx="548640" cy="54864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430780" y="6011257"/>
            <a:ext cx="548640" cy="54864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383530" y="6011257"/>
            <a:ext cx="548640" cy="54864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5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0.25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1" animBg="1"/>
      <p:bldP spid="4" grpId="1" animBg="1"/>
      <p:bldP spid="5" grpId="0" animBg="1"/>
      <p:bldP spid="5" grpId="2" animBg="1"/>
      <p:bldP spid="6" grpId="1" animBg="1"/>
      <p:bldP spid="8" grpId="1" animBg="1"/>
      <p:bldP spid="10" grpId="1"/>
      <p:bldP spid="11" grpId="1"/>
      <p:bldP spid="12" grpId="1"/>
      <p:bldP spid="13" grpId="1"/>
      <p:bldP spid="15" grpId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4648200" y="2286000"/>
            <a:ext cx="2438400" cy="1752600"/>
          </a:xfrm>
          <a:prstGeom prst="parallelogram">
            <a:avLst>
              <a:gd name="adj" fmla="val 19355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C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Parallelogram 2"/>
          <p:cNvSpPr/>
          <p:nvPr/>
        </p:nvSpPr>
        <p:spPr>
          <a:xfrm>
            <a:off x="3048000" y="762000"/>
            <a:ext cx="5638800" cy="4343400"/>
          </a:xfrm>
          <a:prstGeom prst="parallelogram">
            <a:avLst>
              <a:gd name="adj" fmla="val 19355"/>
            </a:avLst>
          </a:prstGeom>
          <a:noFill/>
          <a:ln w="38100"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048000" y="762000"/>
            <a:ext cx="838200" cy="43434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3016138" y="5090556"/>
            <a:ext cx="4832463" cy="1484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3048000" y="529106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4000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endParaRPr lang="en-US" sz="40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 rot="16200000">
            <a:off x="3857593" y="3598113"/>
            <a:ext cx="4416108" cy="6492494"/>
            <a:chOff x="1748099" y="551784"/>
            <a:chExt cx="4278836" cy="64684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50740" y="3257975"/>
              <a:ext cx="6468456" cy="10560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7302" flipV="1">
              <a:off x="1748099" y="2316208"/>
              <a:ext cx="4278836" cy="3806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1" name="Group 10"/>
          <p:cNvGrpSpPr/>
          <p:nvPr/>
        </p:nvGrpSpPr>
        <p:grpSpPr>
          <a:xfrm rot="11455290">
            <a:off x="3045871" y="-254031"/>
            <a:ext cx="4432231" cy="5943478"/>
            <a:chOff x="1748099" y="551784"/>
            <a:chExt cx="4278836" cy="646845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50740" y="3257975"/>
              <a:ext cx="6468456" cy="10560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7302" flipV="1">
              <a:off x="1748099" y="2316208"/>
              <a:ext cx="4278836" cy="3806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3886200" y="4464682"/>
            <a:ext cx="338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880631">
            <a:off x="1250427" y="2698347"/>
            <a:ext cx="338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32151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বাহুদ্বয়ের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xmlns="" id="{0A779EF3-BBF3-495A-BE9F-D8FA5036E83C}"/>
              </a:ext>
            </a:extLst>
          </p:cNvPr>
          <p:cNvSpPr/>
          <p:nvPr/>
        </p:nvSpPr>
        <p:spPr>
          <a:xfrm>
            <a:off x="-705721" y="5655952"/>
            <a:ext cx="13808815" cy="1001531"/>
          </a:xfrm>
          <a:prstGeom prst="roundRect">
            <a:avLst>
              <a:gd name="adj" fmla="val 0"/>
            </a:avLst>
          </a:prstGeom>
          <a:gradFill>
            <a:gsLst>
              <a:gs pos="45000">
                <a:srgbClr val="007FFF">
                  <a:alpha val="4000"/>
                  <a:lumMod val="19000"/>
                  <a:lumOff val="81000"/>
                </a:srgbClr>
              </a:gs>
              <a:gs pos="100000">
                <a:srgbClr val="007FFF">
                  <a:alpha val="30000"/>
                  <a:lumMod val="90000"/>
                  <a:lumOff val="10000"/>
                </a:srgbClr>
              </a:gs>
              <a:gs pos="0">
                <a:srgbClr val="007FFF">
                  <a:alpha val="30000"/>
                  <a:lumMod val="90000"/>
                  <a:lumOff val="10000"/>
                </a:srgbClr>
              </a:gs>
            </a:gsLst>
            <a:path path="circle">
              <a:fillToRect l="100000" b="100000"/>
            </a:path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3524196" y="5861051"/>
            <a:ext cx="25475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বাহুগুলো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6452" y="79356"/>
            <a:ext cx="1629715" cy="558823"/>
            <a:chOff x="8590932" y="247204"/>
            <a:chExt cx="3291265" cy="558823"/>
          </a:xfrm>
        </p:grpSpPr>
        <p:sp>
          <p:nvSpPr>
            <p:cNvPr id="20" name="Rounded Rectangle 30"/>
            <p:cNvSpPr/>
            <p:nvPr/>
          </p:nvSpPr>
          <p:spPr>
            <a:xfrm>
              <a:off x="8590932" y="247204"/>
              <a:ext cx="2892675" cy="558823"/>
            </a:xfrm>
            <a:custGeom>
              <a:avLst/>
              <a:gdLst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380608 w 3466531"/>
                <a:gd name="connsiteY6" fmla="*/ 761216 h 761216"/>
                <a:gd name="connsiteX7" fmla="*/ 0 w 3466531"/>
                <a:gd name="connsiteY7" fmla="*/ 380608 h 761216"/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2429301 w 3466531"/>
                <a:gd name="connsiteY6" fmla="*/ 759686 h 761216"/>
                <a:gd name="connsiteX7" fmla="*/ 380608 w 3466531"/>
                <a:gd name="connsiteY7" fmla="*/ 761216 h 761216"/>
                <a:gd name="connsiteX8" fmla="*/ 0 w 3466531"/>
                <a:gd name="connsiteY8" fmla="*/ 380608 h 761216"/>
                <a:gd name="connsiteX0" fmla="*/ 0 w 3466531"/>
                <a:gd name="connsiteY0" fmla="*/ 380608 h 1059998"/>
                <a:gd name="connsiteX1" fmla="*/ 380608 w 3466531"/>
                <a:gd name="connsiteY1" fmla="*/ 0 h 1059998"/>
                <a:gd name="connsiteX2" fmla="*/ 3085923 w 3466531"/>
                <a:gd name="connsiteY2" fmla="*/ 0 h 1059998"/>
                <a:gd name="connsiteX3" fmla="*/ 3466531 w 3466531"/>
                <a:gd name="connsiteY3" fmla="*/ 380608 h 1059998"/>
                <a:gd name="connsiteX4" fmla="*/ 3466531 w 3466531"/>
                <a:gd name="connsiteY4" fmla="*/ 380608 h 1059998"/>
                <a:gd name="connsiteX5" fmla="*/ 3085923 w 3466531"/>
                <a:gd name="connsiteY5" fmla="*/ 761216 h 1059998"/>
                <a:gd name="connsiteX6" fmla="*/ 2770495 w 3466531"/>
                <a:gd name="connsiteY6" fmla="*/ 1059937 h 1059998"/>
                <a:gd name="connsiteX7" fmla="*/ 2429301 w 3466531"/>
                <a:gd name="connsiteY7" fmla="*/ 759686 h 1059998"/>
                <a:gd name="connsiteX8" fmla="*/ 380608 w 3466531"/>
                <a:gd name="connsiteY8" fmla="*/ 761216 h 1059998"/>
                <a:gd name="connsiteX9" fmla="*/ 0 w 3466531"/>
                <a:gd name="connsiteY9" fmla="*/ 380608 h 1059998"/>
                <a:gd name="connsiteX0" fmla="*/ 0 w 3466531"/>
                <a:gd name="connsiteY0" fmla="*/ 380608 h 788904"/>
                <a:gd name="connsiteX1" fmla="*/ 380608 w 3466531"/>
                <a:gd name="connsiteY1" fmla="*/ 0 h 788904"/>
                <a:gd name="connsiteX2" fmla="*/ 3085923 w 3466531"/>
                <a:gd name="connsiteY2" fmla="*/ 0 h 788904"/>
                <a:gd name="connsiteX3" fmla="*/ 3466531 w 3466531"/>
                <a:gd name="connsiteY3" fmla="*/ 380608 h 788904"/>
                <a:gd name="connsiteX4" fmla="*/ 3466531 w 3466531"/>
                <a:gd name="connsiteY4" fmla="*/ 380608 h 788904"/>
                <a:gd name="connsiteX5" fmla="*/ 3085923 w 3466531"/>
                <a:gd name="connsiteY5" fmla="*/ 761216 h 788904"/>
                <a:gd name="connsiteX6" fmla="*/ 2429301 w 3466531"/>
                <a:gd name="connsiteY6" fmla="*/ 759686 h 788904"/>
                <a:gd name="connsiteX7" fmla="*/ 380608 w 3466531"/>
                <a:gd name="connsiteY7" fmla="*/ 761216 h 788904"/>
                <a:gd name="connsiteX8" fmla="*/ 0 w 3466531"/>
                <a:gd name="connsiteY8" fmla="*/ 380608 h 788904"/>
                <a:gd name="connsiteX0" fmla="*/ 15647 w 3482178"/>
                <a:gd name="connsiteY0" fmla="*/ 380608 h 808792"/>
                <a:gd name="connsiteX1" fmla="*/ 396255 w 3482178"/>
                <a:gd name="connsiteY1" fmla="*/ 0 h 808792"/>
                <a:gd name="connsiteX2" fmla="*/ 3101570 w 3482178"/>
                <a:gd name="connsiteY2" fmla="*/ 0 h 808792"/>
                <a:gd name="connsiteX3" fmla="*/ 3482178 w 3482178"/>
                <a:gd name="connsiteY3" fmla="*/ 380608 h 808792"/>
                <a:gd name="connsiteX4" fmla="*/ 3482178 w 3482178"/>
                <a:gd name="connsiteY4" fmla="*/ 380608 h 808792"/>
                <a:gd name="connsiteX5" fmla="*/ 3101570 w 3482178"/>
                <a:gd name="connsiteY5" fmla="*/ 761216 h 808792"/>
                <a:gd name="connsiteX6" fmla="*/ 396255 w 3482178"/>
                <a:gd name="connsiteY6" fmla="*/ 761216 h 808792"/>
                <a:gd name="connsiteX7" fmla="*/ 15647 w 3482178"/>
                <a:gd name="connsiteY7" fmla="*/ 380608 h 80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2178" h="808792">
                  <a:moveTo>
                    <a:pt x="15647" y="380608"/>
                  </a:moveTo>
                  <a:cubicBezTo>
                    <a:pt x="15647" y="170404"/>
                    <a:pt x="186051" y="0"/>
                    <a:pt x="396255" y="0"/>
                  </a:cubicBezTo>
                  <a:lnTo>
                    <a:pt x="3101570" y="0"/>
                  </a:lnTo>
                  <a:cubicBezTo>
                    <a:pt x="3311774" y="0"/>
                    <a:pt x="3482178" y="170404"/>
                    <a:pt x="3482178" y="380608"/>
                  </a:cubicBezTo>
                  <a:lnTo>
                    <a:pt x="3482178" y="380608"/>
                  </a:lnTo>
                  <a:cubicBezTo>
                    <a:pt x="3482178" y="590812"/>
                    <a:pt x="3311774" y="761216"/>
                    <a:pt x="3101570" y="761216"/>
                  </a:cubicBezTo>
                  <a:cubicBezTo>
                    <a:pt x="2587250" y="824651"/>
                    <a:pt x="910576" y="824651"/>
                    <a:pt x="396255" y="761216"/>
                  </a:cubicBezTo>
                  <a:cubicBezTo>
                    <a:pt x="-118066" y="697781"/>
                    <a:pt x="15647" y="590812"/>
                    <a:pt x="15647" y="380608"/>
                  </a:cubicBezTo>
                  <a:close/>
                </a:path>
              </a:pathLst>
            </a:cu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ounded Rectangle 30"/>
            <p:cNvSpPr/>
            <p:nvPr/>
          </p:nvSpPr>
          <p:spPr>
            <a:xfrm>
              <a:off x="8750490" y="279818"/>
              <a:ext cx="3131707" cy="525951"/>
            </a:xfrm>
            <a:custGeom>
              <a:avLst/>
              <a:gdLst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380608 w 3466531"/>
                <a:gd name="connsiteY6" fmla="*/ 761216 h 761216"/>
                <a:gd name="connsiteX7" fmla="*/ 0 w 3466531"/>
                <a:gd name="connsiteY7" fmla="*/ 380608 h 761216"/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2429301 w 3466531"/>
                <a:gd name="connsiteY6" fmla="*/ 759686 h 761216"/>
                <a:gd name="connsiteX7" fmla="*/ 380608 w 3466531"/>
                <a:gd name="connsiteY7" fmla="*/ 761216 h 761216"/>
                <a:gd name="connsiteX8" fmla="*/ 0 w 3466531"/>
                <a:gd name="connsiteY8" fmla="*/ 380608 h 761216"/>
                <a:gd name="connsiteX0" fmla="*/ 0 w 3466531"/>
                <a:gd name="connsiteY0" fmla="*/ 380608 h 1059998"/>
                <a:gd name="connsiteX1" fmla="*/ 380608 w 3466531"/>
                <a:gd name="connsiteY1" fmla="*/ 0 h 1059998"/>
                <a:gd name="connsiteX2" fmla="*/ 3085923 w 3466531"/>
                <a:gd name="connsiteY2" fmla="*/ 0 h 1059998"/>
                <a:gd name="connsiteX3" fmla="*/ 3466531 w 3466531"/>
                <a:gd name="connsiteY3" fmla="*/ 380608 h 1059998"/>
                <a:gd name="connsiteX4" fmla="*/ 3466531 w 3466531"/>
                <a:gd name="connsiteY4" fmla="*/ 380608 h 1059998"/>
                <a:gd name="connsiteX5" fmla="*/ 3085923 w 3466531"/>
                <a:gd name="connsiteY5" fmla="*/ 761216 h 1059998"/>
                <a:gd name="connsiteX6" fmla="*/ 2770495 w 3466531"/>
                <a:gd name="connsiteY6" fmla="*/ 1059937 h 1059998"/>
                <a:gd name="connsiteX7" fmla="*/ 2429301 w 3466531"/>
                <a:gd name="connsiteY7" fmla="*/ 759686 h 1059998"/>
                <a:gd name="connsiteX8" fmla="*/ 380608 w 3466531"/>
                <a:gd name="connsiteY8" fmla="*/ 761216 h 1059998"/>
                <a:gd name="connsiteX9" fmla="*/ 0 w 3466531"/>
                <a:gd name="connsiteY9" fmla="*/ 380608 h 1059998"/>
                <a:gd name="connsiteX0" fmla="*/ 0 w 3466531"/>
                <a:gd name="connsiteY0" fmla="*/ 380608 h 1121069"/>
                <a:gd name="connsiteX1" fmla="*/ 380608 w 3466531"/>
                <a:gd name="connsiteY1" fmla="*/ 0 h 1121069"/>
                <a:gd name="connsiteX2" fmla="*/ 3085923 w 3466531"/>
                <a:gd name="connsiteY2" fmla="*/ 0 h 1121069"/>
                <a:gd name="connsiteX3" fmla="*/ 3466531 w 3466531"/>
                <a:gd name="connsiteY3" fmla="*/ 380608 h 1121069"/>
                <a:gd name="connsiteX4" fmla="*/ 3466531 w 3466531"/>
                <a:gd name="connsiteY4" fmla="*/ 380608 h 1121069"/>
                <a:gd name="connsiteX5" fmla="*/ 3085923 w 3466531"/>
                <a:gd name="connsiteY5" fmla="*/ 761216 h 1121069"/>
                <a:gd name="connsiteX6" fmla="*/ 2887961 w 3466531"/>
                <a:gd name="connsiteY6" fmla="*/ 1121018 h 1121069"/>
                <a:gd name="connsiteX7" fmla="*/ 2429301 w 3466531"/>
                <a:gd name="connsiteY7" fmla="*/ 759686 h 1121069"/>
                <a:gd name="connsiteX8" fmla="*/ 380608 w 3466531"/>
                <a:gd name="connsiteY8" fmla="*/ 761216 h 1121069"/>
                <a:gd name="connsiteX9" fmla="*/ 0 w 3466531"/>
                <a:gd name="connsiteY9" fmla="*/ 380608 h 1121069"/>
                <a:gd name="connsiteX0" fmla="*/ 0 w 3466531"/>
                <a:gd name="connsiteY0" fmla="*/ 380608 h 788904"/>
                <a:gd name="connsiteX1" fmla="*/ 380608 w 3466531"/>
                <a:gd name="connsiteY1" fmla="*/ 0 h 788904"/>
                <a:gd name="connsiteX2" fmla="*/ 3085923 w 3466531"/>
                <a:gd name="connsiteY2" fmla="*/ 0 h 788904"/>
                <a:gd name="connsiteX3" fmla="*/ 3466531 w 3466531"/>
                <a:gd name="connsiteY3" fmla="*/ 380608 h 788904"/>
                <a:gd name="connsiteX4" fmla="*/ 3466531 w 3466531"/>
                <a:gd name="connsiteY4" fmla="*/ 380608 h 788904"/>
                <a:gd name="connsiteX5" fmla="*/ 3085923 w 3466531"/>
                <a:gd name="connsiteY5" fmla="*/ 761216 h 788904"/>
                <a:gd name="connsiteX6" fmla="*/ 2429301 w 3466531"/>
                <a:gd name="connsiteY6" fmla="*/ 759686 h 788904"/>
                <a:gd name="connsiteX7" fmla="*/ 380608 w 3466531"/>
                <a:gd name="connsiteY7" fmla="*/ 761216 h 788904"/>
                <a:gd name="connsiteX8" fmla="*/ 0 w 3466531"/>
                <a:gd name="connsiteY8" fmla="*/ 380608 h 788904"/>
                <a:gd name="connsiteX0" fmla="*/ 0 w 3820453"/>
                <a:gd name="connsiteY0" fmla="*/ 380608 h 915720"/>
                <a:gd name="connsiteX1" fmla="*/ 380608 w 3820453"/>
                <a:gd name="connsiteY1" fmla="*/ 0 h 915720"/>
                <a:gd name="connsiteX2" fmla="*/ 3085923 w 3820453"/>
                <a:gd name="connsiteY2" fmla="*/ 0 h 915720"/>
                <a:gd name="connsiteX3" fmla="*/ 3466531 w 3820453"/>
                <a:gd name="connsiteY3" fmla="*/ 380608 h 915720"/>
                <a:gd name="connsiteX4" fmla="*/ 3466531 w 3820453"/>
                <a:gd name="connsiteY4" fmla="*/ 380608 h 915720"/>
                <a:gd name="connsiteX5" fmla="*/ 3769922 w 3820453"/>
                <a:gd name="connsiteY5" fmla="*/ 903738 h 915720"/>
                <a:gd name="connsiteX6" fmla="*/ 2429301 w 3820453"/>
                <a:gd name="connsiteY6" fmla="*/ 759686 h 915720"/>
                <a:gd name="connsiteX7" fmla="*/ 380608 w 3820453"/>
                <a:gd name="connsiteY7" fmla="*/ 761216 h 915720"/>
                <a:gd name="connsiteX8" fmla="*/ 0 w 3820453"/>
                <a:gd name="connsiteY8" fmla="*/ 380608 h 915720"/>
                <a:gd name="connsiteX0" fmla="*/ 0 w 3810024"/>
                <a:gd name="connsiteY0" fmla="*/ 380608 h 915720"/>
                <a:gd name="connsiteX1" fmla="*/ 380608 w 3810024"/>
                <a:gd name="connsiteY1" fmla="*/ 0 h 915720"/>
                <a:gd name="connsiteX2" fmla="*/ 3085923 w 3810024"/>
                <a:gd name="connsiteY2" fmla="*/ 0 h 915720"/>
                <a:gd name="connsiteX3" fmla="*/ 3466531 w 3810024"/>
                <a:gd name="connsiteY3" fmla="*/ 380608 h 915720"/>
                <a:gd name="connsiteX4" fmla="*/ 3295533 w 3810024"/>
                <a:gd name="connsiteY4" fmla="*/ 360247 h 915720"/>
                <a:gd name="connsiteX5" fmla="*/ 3769922 w 3810024"/>
                <a:gd name="connsiteY5" fmla="*/ 903738 h 915720"/>
                <a:gd name="connsiteX6" fmla="*/ 2429301 w 3810024"/>
                <a:gd name="connsiteY6" fmla="*/ 759686 h 915720"/>
                <a:gd name="connsiteX7" fmla="*/ 380608 w 3810024"/>
                <a:gd name="connsiteY7" fmla="*/ 761216 h 915720"/>
                <a:gd name="connsiteX8" fmla="*/ 0 w 3810024"/>
                <a:gd name="connsiteY8" fmla="*/ 380608 h 915720"/>
                <a:gd name="connsiteX0" fmla="*/ 0 w 3810024"/>
                <a:gd name="connsiteY0" fmla="*/ 380608 h 915720"/>
                <a:gd name="connsiteX1" fmla="*/ 380608 w 3810024"/>
                <a:gd name="connsiteY1" fmla="*/ 0 h 915720"/>
                <a:gd name="connsiteX2" fmla="*/ 2607124 w 3810024"/>
                <a:gd name="connsiteY2" fmla="*/ 0 h 915720"/>
                <a:gd name="connsiteX3" fmla="*/ 3466531 w 3810024"/>
                <a:gd name="connsiteY3" fmla="*/ 380608 h 915720"/>
                <a:gd name="connsiteX4" fmla="*/ 3295533 w 3810024"/>
                <a:gd name="connsiteY4" fmla="*/ 360247 h 915720"/>
                <a:gd name="connsiteX5" fmla="*/ 3769922 w 3810024"/>
                <a:gd name="connsiteY5" fmla="*/ 903738 h 915720"/>
                <a:gd name="connsiteX6" fmla="*/ 2429301 w 3810024"/>
                <a:gd name="connsiteY6" fmla="*/ 759686 h 915720"/>
                <a:gd name="connsiteX7" fmla="*/ 380608 w 3810024"/>
                <a:gd name="connsiteY7" fmla="*/ 761216 h 915720"/>
                <a:gd name="connsiteX8" fmla="*/ 0 w 3810024"/>
                <a:gd name="connsiteY8" fmla="*/ 380608 h 915720"/>
                <a:gd name="connsiteX0" fmla="*/ 0 w 3769923"/>
                <a:gd name="connsiteY0" fmla="*/ 380608 h 915720"/>
                <a:gd name="connsiteX1" fmla="*/ 380608 w 3769923"/>
                <a:gd name="connsiteY1" fmla="*/ 0 h 915720"/>
                <a:gd name="connsiteX2" fmla="*/ 2607124 w 3769923"/>
                <a:gd name="connsiteY2" fmla="*/ 0 h 915720"/>
                <a:gd name="connsiteX3" fmla="*/ 3466531 w 3769923"/>
                <a:gd name="connsiteY3" fmla="*/ 380608 h 915720"/>
                <a:gd name="connsiteX4" fmla="*/ 3769922 w 3769923"/>
                <a:gd name="connsiteY4" fmla="*/ 903738 h 915720"/>
                <a:gd name="connsiteX5" fmla="*/ 2429301 w 3769923"/>
                <a:gd name="connsiteY5" fmla="*/ 759686 h 915720"/>
                <a:gd name="connsiteX6" fmla="*/ 380608 w 3769923"/>
                <a:gd name="connsiteY6" fmla="*/ 761216 h 915720"/>
                <a:gd name="connsiteX7" fmla="*/ 0 w 3769923"/>
                <a:gd name="connsiteY7" fmla="*/ 380608 h 915720"/>
                <a:gd name="connsiteX0" fmla="*/ 0 w 3769923"/>
                <a:gd name="connsiteY0" fmla="*/ 380608 h 912759"/>
                <a:gd name="connsiteX1" fmla="*/ 380608 w 3769923"/>
                <a:gd name="connsiteY1" fmla="*/ 0 h 912759"/>
                <a:gd name="connsiteX2" fmla="*/ 2607124 w 3769923"/>
                <a:gd name="connsiteY2" fmla="*/ 0 h 912759"/>
                <a:gd name="connsiteX3" fmla="*/ 3466531 w 3769923"/>
                <a:gd name="connsiteY3" fmla="*/ 380608 h 912759"/>
                <a:gd name="connsiteX4" fmla="*/ 3769922 w 3769923"/>
                <a:gd name="connsiteY4" fmla="*/ 903738 h 912759"/>
                <a:gd name="connsiteX5" fmla="*/ 2925039 w 3769923"/>
                <a:gd name="connsiteY5" fmla="*/ 631996 h 912759"/>
                <a:gd name="connsiteX6" fmla="*/ 2429301 w 3769923"/>
                <a:gd name="connsiteY6" fmla="*/ 759686 h 912759"/>
                <a:gd name="connsiteX7" fmla="*/ 380608 w 3769923"/>
                <a:gd name="connsiteY7" fmla="*/ 761216 h 912759"/>
                <a:gd name="connsiteX8" fmla="*/ 0 w 3769923"/>
                <a:gd name="connsiteY8" fmla="*/ 380608 h 912759"/>
                <a:gd name="connsiteX0" fmla="*/ 0 w 3769923"/>
                <a:gd name="connsiteY0" fmla="*/ 380608 h 912759"/>
                <a:gd name="connsiteX1" fmla="*/ 380608 w 3769923"/>
                <a:gd name="connsiteY1" fmla="*/ 0 h 912759"/>
                <a:gd name="connsiteX2" fmla="*/ 2607124 w 3769923"/>
                <a:gd name="connsiteY2" fmla="*/ 0 h 912759"/>
                <a:gd name="connsiteX3" fmla="*/ 3466531 w 3769923"/>
                <a:gd name="connsiteY3" fmla="*/ 380608 h 912759"/>
                <a:gd name="connsiteX4" fmla="*/ 3769922 w 3769923"/>
                <a:gd name="connsiteY4" fmla="*/ 903738 h 912759"/>
                <a:gd name="connsiteX5" fmla="*/ 2925039 w 3769923"/>
                <a:gd name="connsiteY5" fmla="*/ 631996 h 912759"/>
                <a:gd name="connsiteX6" fmla="*/ 2429301 w 3769923"/>
                <a:gd name="connsiteY6" fmla="*/ 759686 h 912759"/>
                <a:gd name="connsiteX7" fmla="*/ 380608 w 3769923"/>
                <a:gd name="connsiteY7" fmla="*/ 761216 h 912759"/>
                <a:gd name="connsiteX8" fmla="*/ 0 w 3769923"/>
                <a:gd name="connsiteY8" fmla="*/ 380608 h 912759"/>
                <a:gd name="connsiteX0" fmla="*/ 0 w 3769923"/>
                <a:gd name="connsiteY0" fmla="*/ 380608 h 761215"/>
                <a:gd name="connsiteX1" fmla="*/ 380608 w 3769923"/>
                <a:gd name="connsiteY1" fmla="*/ 0 h 761215"/>
                <a:gd name="connsiteX2" fmla="*/ 2607124 w 3769923"/>
                <a:gd name="connsiteY2" fmla="*/ 0 h 761215"/>
                <a:gd name="connsiteX3" fmla="*/ 3466531 w 3769923"/>
                <a:gd name="connsiteY3" fmla="*/ 380608 h 761215"/>
                <a:gd name="connsiteX4" fmla="*/ 3769923 w 3769923"/>
                <a:gd name="connsiteY4" fmla="*/ 740854 h 761215"/>
                <a:gd name="connsiteX5" fmla="*/ 2925039 w 3769923"/>
                <a:gd name="connsiteY5" fmla="*/ 631996 h 761215"/>
                <a:gd name="connsiteX6" fmla="*/ 2429301 w 3769923"/>
                <a:gd name="connsiteY6" fmla="*/ 759686 h 761215"/>
                <a:gd name="connsiteX7" fmla="*/ 380608 w 3769923"/>
                <a:gd name="connsiteY7" fmla="*/ 761216 h 761215"/>
                <a:gd name="connsiteX8" fmla="*/ 0 w 3769923"/>
                <a:gd name="connsiteY8" fmla="*/ 380608 h 76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9923" h="761215">
                  <a:moveTo>
                    <a:pt x="0" y="380608"/>
                  </a:moveTo>
                  <a:cubicBezTo>
                    <a:pt x="0" y="170404"/>
                    <a:pt x="170404" y="0"/>
                    <a:pt x="380608" y="0"/>
                  </a:cubicBezTo>
                  <a:lnTo>
                    <a:pt x="2607124" y="0"/>
                  </a:lnTo>
                  <a:cubicBezTo>
                    <a:pt x="2817328" y="0"/>
                    <a:pt x="3466531" y="170404"/>
                    <a:pt x="3466531" y="380608"/>
                  </a:cubicBezTo>
                  <a:lnTo>
                    <a:pt x="3769923" y="740854"/>
                  </a:lnTo>
                  <a:cubicBezTo>
                    <a:pt x="3673974" y="806506"/>
                    <a:pt x="3148476" y="656005"/>
                    <a:pt x="2925039" y="631996"/>
                  </a:cubicBezTo>
                  <a:cubicBezTo>
                    <a:pt x="2701602" y="607987"/>
                    <a:pt x="2984474" y="537940"/>
                    <a:pt x="2429301" y="759686"/>
                  </a:cubicBezTo>
                  <a:lnTo>
                    <a:pt x="380608" y="761216"/>
                  </a:lnTo>
                  <a:cubicBezTo>
                    <a:pt x="170404" y="761216"/>
                    <a:pt x="0" y="590812"/>
                    <a:pt x="0" y="380608"/>
                  </a:cubicBezTo>
                  <a:close/>
                </a:path>
              </a:pathLst>
            </a:custGeom>
            <a:noFill/>
            <a:ln w="19050">
              <a:solidFill>
                <a:srgbClr val="1C1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>
            <a:off x="7850738" y="4829835"/>
            <a:ext cx="26437" cy="5337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92108" y="707868"/>
            <a:ext cx="612104" cy="811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Voice 023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0" y="6985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7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47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75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50"/>
                            </p:stCondLst>
                            <p:childTnLst>
                              <p:par>
                                <p:cTn id="71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750"/>
                            </p:stCondLst>
                            <p:childTnLst>
                              <p:par>
                                <p:cTn id="7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250"/>
                            </p:stCondLst>
                            <p:childTnLst>
                              <p:par>
                                <p:cTn id="81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750"/>
                            </p:stCondLst>
                            <p:childTnLst>
                              <p:par>
                                <p:cTn id="87" presetID="47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7" grpId="0" build="allAtOnce"/>
      <p:bldP spid="14" grpId="0"/>
      <p:bldP spid="15" grpId="0"/>
      <p:bldP spid="16" grpId="0"/>
      <p:bldP spid="16" grpId="1"/>
      <p:bldP spid="17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67734" y="2809898"/>
            <a:ext cx="9716199" cy="878106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6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35580" y="2246925"/>
            <a:ext cx="2391476" cy="1872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1902" y="2313673"/>
            <a:ext cx="2005972" cy="1949496"/>
            <a:chOff x="231902" y="975607"/>
            <a:chExt cx="1845290" cy="1405881"/>
          </a:xfrm>
        </p:grpSpPr>
        <p:sp>
          <p:nvSpPr>
            <p:cNvPr id="5" name="Freeform 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381332" y="2447664"/>
            <a:ext cx="1671643" cy="162458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8017" y="976839"/>
            <a:ext cx="174599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Baby_Boy_Girl4.png"/>
          <p:cNvPicPr>
            <a:picLocks noChangeAspect="1"/>
          </p:cNvPicPr>
          <p:nvPr/>
        </p:nvPicPr>
        <p:blipFill rotWithShape="1">
          <a:blip r:embed="rId3" cstate="print"/>
          <a:srcRect l="48173" r="-1"/>
          <a:stretch/>
        </p:blipFill>
        <p:spPr>
          <a:xfrm>
            <a:off x="5541001" y="194231"/>
            <a:ext cx="1170864" cy="2201740"/>
          </a:xfrm>
          <a:prstGeom prst="rect">
            <a:avLst/>
          </a:prstGeom>
        </p:spPr>
      </p:pic>
      <p:pic>
        <p:nvPicPr>
          <p:cNvPr id="10" name="Picture 9" descr="Baby_Boy_Girl4.png"/>
          <p:cNvPicPr>
            <a:picLocks noChangeAspect="1"/>
          </p:cNvPicPr>
          <p:nvPr/>
        </p:nvPicPr>
        <p:blipFill rotWithShape="1">
          <a:blip r:embed="rId3" cstate="print"/>
          <a:srcRect r="50918"/>
          <a:stretch/>
        </p:blipFill>
        <p:spPr>
          <a:xfrm>
            <a:off x="4432061" y="191405"/>
            <a:ext cx="1108808" cy="220174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579928" y="3973362"/>
            <a:ext cx="2502142" cy="2375344"/>
            <a:chOff x="6161398" y="1553752"/>
            <a:chExt cx="2502142" cy="2375344"/>
          </a:xfrm>
        </p:grpSpPr>
        <p:sp>
          <p:nvSpPr>
            <p:cNvPr id="12" name="Oval 11"/>
            <p:cNvSpPr/>
            <p:nvPr/>
          </p:nvSpPr>
          <p:spPr>
            <a:xfrm>
              <a:off x="6161398" y="1553752"/>
              <a:ext cx="2502142" cy="2375344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00000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203200" h="1460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4-Point Star 12"/>
            <p:cNvSpPr/>
            <p:nvPr/>
          </p:nvSpPr>
          <p:spPr>
            <a:xfrm>
              <a:off x="7321536" y="2619427"/>
              <a:ext cx="165498" cy="214421"/>
            </a:xfrm>
            <a:prstGeom prst="star4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707402" y="4430207"/>
            <a:ext cx="228860" cy="1399205"/>
            <a:chOff x="3810000" y="3124200"/>
            <a:chExt cx="414996" cy="3200400"/>
          </a:xfrm>
        </p:grpSpPr>
        <p:grpSp>
          <p:nvGrpSpPr>
            <p:cNvPr id="15" name="Group 38"/>
            <p:cNvGrpSpPr/>
            <p:nvPr/>
          </p:nvGrpSpPr>
          <p:grpSpPr>
            <a:xfrm>
              <a:off x="3810000" y="3124200"/>
              <a:ext cx="414996" cy="3200400"/>
              <a:chOff x="3914336" y="2362200"/>
              <a:chExt cx="310660" cy="3962400"/>
            </a:xfrm>
          </p:grpSpPr>
          <p:sp>
            <p:nvSpPr>
              <p:cNvPr id="17" name="Isosceles Triangle 16"/>
              <p:cNvSpPr/>
              <p:nvPr/>
            </p:nvSpPr>
            <p:spPr>
              <a:xfrm>
                <a:off x="3914336" y="2362200"/>
                <a:ext cx="304800" cy="1981200"/>
              </a:xfrm>
              <a:prstGeom prst="triangle">
                <a:avLst/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rgbClr val="C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flipV="1">
                <a:off x="3920196" y="4343400"/>
                <a:ext cx="304800" cy="1981200"/>
              </a:xfrm>
              <a:prstGeom prst="triangl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3874182" y="4692124"/>
              <a:ext cx="268115" cy="119379"/>
            </a:xfrm>
            <a:prstGeom prst="ellips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640062" y="4002373"/>
            <a:ext cx="337541" cy="2252434"/>
            <a:chOff x="4224186" y="236408"/>
            <a:chExt cx="167510" cy="2252434"/>
          </a:xfrm>
        </p:grpSpPr>
        <p:grpSp>
          <p:nvGrpSpPr>
            <p:cNvPr id="20" name="Group 19"/>
            <p:cNvGrpSpPr/>
            <p:nvPr/>
          </p:nvGrpSpPr>
          <p:grpSpPr>
            <a:xfrm rot="10800000">
              <a:off x="4267200" y="236408"/>
              <a:ext cx="86528" cy="2252434"/>
              <a:chOff x="6117158" y="554330"/>
              <a:chExt cx="325626" cy="2411665"/>
            </a:xfrm>
          </p:grpSpPr>
          <p:sp>
            <p:nvSpPr>
              <p:cNvPr id="22" name="Isosceles Triangle 21"/>
              <p:cNvSpPr/>
              <p:nvPr/>
            </p:nvSpPr>
            <p:spPr>
              <a:xfrm>
                <a:off x="6117158" y="554330"/>
                <a:ext cx="321194" cy="1211843"/>
              </a:xfrm>
              <a:prstGeom prst="triangle">
                <a:avLst>
                  <a:gd name="adj" fmla="val 46316"/>
                </a:avLst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flipV="1">
                <a:off x="6121590" y="1754152"/>
                <a:ext cx="321194" cy="1211843"/>
              </a:xfrm>
              <a:prstGeom prst="triangle">
                <a:avLst>
                  <a:gd name="adj" fmla="val 46316"/>
                </a:avLst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 w="3175"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4224186" y="1199612"/>
              <a:ext cx="167510" cy="3312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/>
          <p:cNvSpPr/>
          <p:nvPr/>
        </p:nvSpPr>
        <p:spPr>
          <a:xfrm>
            <a:off x="8651816" y="4019550"/>
            <a:ext cx="2368609" cy="227819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8466621" y="3927739"/>
            <a:ext cx="2647036" cy="2458200"/>
            <a:chOff x="2576739" y="3078455"/>
            <a:chExt cx="2647036" cy="2458200"/>
          </a:xfrm>
        </p:grpSpPr>
        <p:sp>
          <p:nvSpPr>
            <p:cNvPr id="26" name="TextBox 25"/>
            <p:cNvSpPr txBox="1"/>
            <p:nvPr/>
          </p:nvSpPr>
          <p:spPr>
            <a:xfrm>
              <a:off x="3392507" y="3078455"/>
              <a:ext cx="98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68141" y="4045621"/>
              <a:ext cx="455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05060" y="5013435"/>
              <a:ext cx="587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76739" y="4039717"/>
              <a:ext cx="57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80748" y="4831336"/>
              <a:ext cx="44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84737" y="3191000"/>
              <a:ext cx="2541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36510" y="3492688"/>
              <a:ext cx="360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84993" y="4483951"/>
              <a:ext cx="480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90713" y="4860997"/>
              <a:ext cx="486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16899" y="4497852"/>
              <a:ext cx="4397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39768" y="3583875"/>
              <a:ext cx="685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49686" y="3259312"/>
              <a:ext cx="661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endPara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Right Arrow 37"/>
          <p:cNvSpPr/>
          <p:nvPr/>
        </p:nvSpPr>
        <p:spPr>
          <a:xfrm>
            <a:off x="3246793" y="4263169"/>
            <a:ext cx="3741687" cy="177142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24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0.29597 -0.00209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0.29518 0.0023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1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8" decel="6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6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18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24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0109" y="2415359"/>
            <a:ext cx="11044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600" u="sng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00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রম্বসঃ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সন্নিহিত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বাহুগুলো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বাহুগুলো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0161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15769" y="626653"/>
            <a:ext cx="7497830" cy="685291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1130">
            <a:off x="1580939" y="1216586"/>
            <a:ext cx="3506190" cy="16164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4875">
            <a:off x="-798893" y="266045"/>
            <a:ext cx="2204892" cy="2442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63" y="0"/>
            <a:ext cx="4870752" cy="579941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329740" y="1564722"/>
            <a:ext cx="4599132" cy="327547"/>
            <a:chOff x="1353692" y="636495"/>
            <a:chExt cx="5835726" cy="322728"/>
          </a:xfrm>
        </p:grpSpPr>
        <p:sp>
          <p:nvSpPr>
            <p:cNvPr id="7" name="Rounded Rectangle 6"/>
            <p:cNvSpPr/>
            <p:nvPr/>
          </p:nvSpPr>
          <p:spPr>
            <a:xfrm>
              <a:off x="5979464" y="654423"/>
              <a:ext cx="1209954" cy="304800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44256">
                  <a:srgbClr val="61B064"/>
                </a:gs>
                <a:gs pos="66000">
                  <a:schemeClr val="accent2">
                    <a:lumMod val="60000"/>
                    <a:lumOff val="40000"/>
                  </a:schemeClr>
                </a:gs>
                <a:gs pos="30000">
                  <a:srgbClr val="00B050"/>
                </a:gs>
                <a:gs pos="88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823021" y="645459"/>
              <a:ext cx="1290919" cy="304800"/>
              <a:chOff x="1757084" y="627529"/>
              <a:chExt cx="1290919" cy="30480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Moon 18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666578" y="636495"/>
              <a:ext cx="1290919" cy="304800"/>
              <a:chOff x="1757084" y="627529"/>
              <a:chExt cx="1290919" cy="30480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Moon 16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510135" y="645460"/>
              <a:ext cx="1290919" cy="304800"/>
              <a:chOff x="1757084" y="627529"/>
              <a:chExt cx="1290919" cy="30480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Moon 14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353692" y="636496"/>
              <a:ext cx="1290919" cy="304800"/>
              <a:chOff x="1757084" y="627529"/>
              <a:chExt cx="1290919" cy="30480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Moon 12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2321">
            <a:off x="551151" y="108865"/>
            <a:ext cx="2923087" cy="596548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rot="16200000">
            <a:off x="7561522" y="2218474"/>
            <a:ext cx="3707939" cy="454254"/>
            <a:chOff x="197249" y="636495"/>
            <a:chExt cx="6992168" cy="322728"/>
          </a:xfrm>
        </p:grpSpPr>
        <p:sp>
          <p:nvSpPr>
            <p:cNvPr id="22" name="Rounded Rectangle 21"/>
            <p:cNvSpPr/>
            <p:nvPr/>
          </p:nvSpPr>
          <p:spPr>
            <a:xfrm>
              <a:off x="5979464" y="654423"/>
              <a:ext cx="1209953" cy="304800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44256">
                  <a:srgbClr val="61B064"/>
                </a:gs>
                <a:gs pos="66000">
                  <a:schemeClr val="accent2">
                    <a:lumMod val="60000"/>
                    <a:lumOff val="40000"/>
                  </a:schemeClr>
                </a:gs>
                <a:gs pos="30000">
                  <a:srgbClr val="00B050"/>
                </a:gs>
                <a:gs pos="88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823021" y="645459"/>
              <a:ext cx="1290919" cy="304800"/>
              <a:chOff x="1757084" y="627529"/>
              <a:chExt cx="1290919" cy="30480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Moon 36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666578" y="636495"/>
              <a:ext cx="1290919" cy="304800"/>
              <a:chOff x="1757084" y="627529"/>
              <a:chExt cx="1290919" cy="30480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Moon 34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510135" y="645460"/>
              <a:ext cx="1290919" cy="304800"/>
              <a:chOff x="1757084" y="627529"/>
              <a:chExt cx="1290919" cy="3048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Moon 32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1353692" y="636496"/>
              <a:ext cx="1290919" cy="304800"/>
              <a:chOff x="1757084" y="627529"/>
              <a:chExt cx="1290919" cy="304800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Moon 30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97249" y="645461"/>
              <a:ext cx="1290919" cy="304800"/>
              <a:chOff x="1757084" y="627529"/>
              <a:chExt cx="1290919" cy="304800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1757084" y="627529"/>
                <a:ext cx="1209954" cy="30480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44256">
                    <a:srgbClr val="61B064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chemeClr val="accent4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Moon 28"/>
              <p:cNvSpPr/>
              <p:nvPr/>
            </p:nvSpPr>
            <p:spPr>
              <a:xfrm flipH="1">
                <a:off x="2895321" y="627534"/>
                <a:ext cx="152682" cy="304795"/>
              </a:xfrm>
              <a:prstGeom prst="moon">
                <a:avLst/>
              </a:prstGeom>
              <a:gradFill flip="none" rotWithShape="1">
                <a:gsLst>
                  <a:gs pos="100000">
                    <a:srgbClr val="00B050"/>
                  </a:gs>
                  <a:gs pos="44256">
                    <a:schemeClr val="bg1"/>
                  </a:gs>
                  <a:gs pos="66000">
                    <a:schemeClr val="accent2">
                      <a:lumMod val="60000"/>
                      <a:lumOff val="40000"/>
                    </a:schemeClr>
                  </a:gs>
                  <a:gs pos="30000">
                    <a:srgbClr val="00B050"/>
                  </a:gs>
                  <a:gs pos="88000">
                    <a:srgbClr val="00B050"/>
                  </a:gs>
                </a:gsLst>
                <a:lin ang="5400000" scaled="1"/>
                <a:tileRect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8" name="Rounded Rectangle 37"/>
          <p:cNvSpPr/>
          <p:nvPr/>
        </p:nvSpPr>
        <p:spPr>
          <a:xfrm>
            <a:off x="1728392" y="628363"/>
            <a:ext cx="7459972" cy="685291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-335580" y="79770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231902" y="146519"/>
            <a:ext cx="1645920" cy="1645920"/>
            <a:chOff x="231902" y="975607"/>
            <a:chExt cx="1845290" cy="1405881"/>
          </a:xfrm>
        </p:grpSpPr>
        <p:sp>
          <p:nvSpPr>
            <p:cNvPr id="41" name="Freeform 40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Freeform 42"/>
          <p:cNvSpPr/>
          <p:nvPr/>
        </p:nvSpPr>
        <p:spPr>
          <a:xfrm>
            <a:off x="381333" y="28051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0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48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25 -4.44444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25 -3.33333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0.25 1.85185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25 1.11111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4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945 -3.33333E-6 L 0.23945 0.00023 C 0.25234 0.01667 0.23945 0.00162 0.25859 0.01273 C 0.25963 0.0132 0.26068 0.01574 0.26146 0.01713 C 0.26393 0.01991 0.2664 0.02431 0.26901 0.02616 C 0.27864 0.03264 0.27344 0.0294 0.2845 0.03496 C 0.28815 0.04213 0.28893 0.04213 0.29193 0.05301 C 0.29271 0.05533 0.29336 0.05903 0.29414 0.06181 C 0.29492 0.06366 0.2957 0.06389 0.29635 0.06598 C 0.30221 0.08334 0.29531 0.06829 0.30091 0.07917 C 0.30156 0.08403 0.30221 0.08912 0.30312 0.09283 C 0.30377 0.0963 0.30469 0.09769 0.30534 0.10186 C 0.30586 0.10579 0.3056 0.11111 0.30612 0.11482 C 0.30664 0.12037 0.30755 0.12408 0.30833 0.12824 C 0.3095 0.15209 0.3082 0.13287 0.3112 0.15556 C 0.31289 0.1669 0.31289 0.17246 0.31406 0.18635 C 0.31458 0.19121 0.31523 0.19491 0.31575 0.19954 C 0.3168 0.21181 0.31732 0.21806 0.31797 0.23102 C 0.31875 0.24838 0.31836 0.25116 0.32018 0.2669 C 0.32057 0.26968 0.32109 0.27199 0.32161 0.27547 C 0.32187 0.28264 0.322 0.29028 0.32239 0.29769 C 0.32252 0.30209 0.32292 0.30648 0.32318 0.31111 C 0.32344 0.31829 0.32344 0.32593 0.32383 0.33334 C 0.32422 0.33843 0.32487 0.34213 0.32526 0.3463 C 0.32734 0.38287 0.32513 0.34098 0.32682 0.42246 C 0.32695 0.42709 0.32734 0.43079 0.3276 0.43565 C 0.32786 0.44306 0.32812 0.45023 0.32825 0.45811 C 0.32851 0.46829 0.32851 0.4794 0.32903 0.48912 C 0.32969 0.50186 0.33073 0.51389 0.33203 0.52477 C 0.33359 0.53936 0.33255 0.53843 0.33437 0.53843 L 0.33437 0.53866 " pathEditMode="relative" rAng="0" ptsTypes="AAAAAAAAAAAAAAAAAAAAAAAAAAAAAAA">
                                      <p:cBhvr>
                                        <p:cTn id="65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2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44766 0.1604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800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45833 0.1986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834 0.19862 L -0.37604 0.17547 L -0.31719 0.15278 L -0.17292 0.14537 L -0.02591 0.14537 L 0.10677 0.16019 " pathEditMode="relative" rAng="0" ptsTypes="AAAA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55" y="-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38" grpId="1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3846172" y="4238059"/>
            <a:ext cx="3629464" cy="8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 rot="16200000">
            <a:off x="3680568" y="2473394"/>
            <a:ext cx="4432232" cy="6606467"/>
            <a:chOff x="1947186" y="551784"/>
            <a:chExt cx="4278836" cy="64684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50740" y="3257975"/>
              <a:ext cx="6468456" cy="10560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7302" flipV="1">
              <a:off x="1947186" y="2730249"/>
              <a:ext cx="4278836" cy="38069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345">
            <a:off x="3590871" y="1514999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rc 6"/>
          <p:cNvSpPr/>
          <p:nvPr/>
        </p:nvSpPr>
        <p:spPr>
          <a:xfrm>
            <a:off x="2714750" y="3073634"/>
            <a:ext cx="2295399" cy="2191206"/>
          </a:xfrm>
          <a:prstGeom prst="arc">
            <a:avLst>
              <a:gd name="adj1" fmla="val 11646065"/>
              <a:gd name="adj2" fmla="val 290367"/>
            </a:avLst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3884272" y="3130783"/>
            <a:ext cx="2309397" cy="2184620"/>
          </a:xfrm>
          <a:prstGeom prst="arc">
            <a:avLst>
              <a:gd name="adj1" fmla="val 12351056"/>
              <a:gd name="adj2" fmla="val 16362966"/>
            </a:avLst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3369922" y="2159233"/>
            <a:ext cx="2309397" cy="2184620"/>
          </a:xfrm>
          <a:prstGeom prst="arc">
            <a:avLst>
              <a:gd name="adj1" fmla="val 10220581"/>
              <a:gd name="adj2" fmla="val 12274516"/>
            </a:avLst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>
            <a:off x="3417547" y="2003140"/>
            <a:ext cx="2309397" cy="2184620"/>
          </a:xfrm>
          <a:prstGeom prst="arc">
            <a:avLst>
              <a:gd name="adj1" fmla="val 12605500"/>
              <a:gd name="adj2" fmla="val 15205698"/>
            </a:avLst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2074522" y="2022190"/>
            <a:ext cx="2309397" cy="2184620"/>
          </a:xfrm>
          <a:prstGeom prst="arc">
            <a:avLst>
              <a:gd name="adj1" fmla="val 17211092"/>
              <a:gd name="adj2" fmla="val 19839988"/>
            </a:avLst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886440" y="1069690"/>
            <a:ext cx="16882" cy="31614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4879" y="37362"/>
            <a:ext cx="4432232" cy="6116176"/>
            <a:chOff x="1810207" y="551784"/>
            <a:chExt cx="4278836" cy="646845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50740" y="3257975"/>
              <a:ext cx="6468456" cy="10560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0207" y="988520"/>
              <a:ext cx="4278836" cy="37021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89325">
            <a:off x="3896238" y="699826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506">
            <a:off x="1425982" y="1688474"/>
            <a:ext cx="4915695" cy="5095876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-3315430" y="5590694"/>
            <a:ext cx="5191357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715510" y="5478422"/>
            <a:ext cx="5724982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9DC3E6"/>
              </a:gs>
              <a:gs pos="5000">
                <a:srgbClr val="75BAFF"/>
              </a:gs>
              <a:gs pos="100000">
                <a:srgbClr val="79BCFF"/>
              </a:gs>
              <a:gs pos="94000">
                <a:srgbClr val="9DC3E6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entagon 20"/>
          <p:cNvSpPr/>
          <p:nvPr/>
        </p:nvSpPr>
        <p:spPr>
          <a:xfrm>
            <a:off x="3771900" y="5681768"/>
            <a:ext cx="3954753" cy="513675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৯০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 flipH="1">
            <a:off x="2066571" y="5478107"/>
            <a:ext cx="607364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443291" y="5622471"/>
            <a:ext cx="5191357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6452" y="79356"/>
            <a:ext cx="1629715" cy="558823"/>
            <a:chOff x="8590932" y="247204"/>
            <a:chExt cx="3291265" cy="558823"/>
          </a:xfrm>
        </p:grpSpPr>
        <p:sp>
          <p:nvSpPr>
            <p:cNvPr id="25" name="Rounded Rectangle 30"/>
            <p:cNvSpPr/>
            <p:nvPr/>
          </p:nvSpPr>
          <p:spPr>
            <a:xfrm>
              <a:off x="8590932" y="247204"/>
              <a:ext cx="2892675" cy="558823"/>
            </a:xfrm>
            <a:custGeom>
              <a:avLst/>
              <a:gdLst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380608 w 3466531"/>
                <a:gd name="connsiteY6" fmla="*/ 761216 h 761216"/>
                <a:gd name="connsiteX7" fmla="*/ 0 w 3466531"/>
                <a:gd name="connsiteY7" fmla="*/ 380608 h 761216"/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2429301 w 3466531"/>
                <a:gd name="connsiteY6" fmla="*/ 759686 h 761216"/>
                <a:gd name="connsiteX7" fmla="*/ 380608 w 3466531"/>
                <a:gd name="connsiteY7" fmla="*/ 761216 h 761216"/>
                <a:gd name="connsiteX8" fmla="*/ 0 w 3466531"/>
                <a:gd name="connsiteY8" fmla="*/ 380608 h 761216"/>
                <a:gd name="connsiteX0" fmla="*/ 0 w 3466531"/>
                <a:gd name="connsiteY0" fmla="*/ 380608 h 1059998"/>
                <a:gd name="connsiteX1" fmla="*/ 380608 w 3466531"/>
                <a:gd name="connsiteY1" fmla="*/ 0 h 1059998"/>
                <a:gd name="connsiteX2" fmla="*/ 3085923 w 3466531"/>
                <a:gd name="connsiteY2" fmla="*/ 0 h 1059998"/>
                <a:gd name="connsiteX3" fmla="*/ 3466531 w 3466531"/>
                <a:gd name="connsiteY3" fmla="*/ 380608 h 1059998"/>
                <a:gd name="connsiteX4" fmla="*/ 3466531 w 3466531"/>
                <a:gd name="connsiteY4" fmla="*/ 380608 h 1059998"/>
                <a:gd name="connsiteX5" fmla="*/ 3085923 w 3466531"/>
                <a:gd name="connsiteY5" fmla="*/ 761216 h 1059998"/>
                <a:gd name="connsiteX6" fmla="*/ 2770495 w 3466531"/>
                <a:gd name="connsiteY6" fmla="*/ 1059937 h 1059998"/>
                <a:gd name="connsiteX7" fmla="*/ 2429301 w 3466531"/>
                <a:gd name="connsiteY7" fmla="*/ 759686 h 1059998"/>
                <a:gd name="connsiteX8" fmla="*/ 380608 w 3466531"/>
                <a:gd name="connsiteY8" fmla="*/ 761216 h 1059998"/>
                <a:gd name="connsiteX9" fmla="*/ 0 w 3466531"/>
                <a:gd name="connsiteY9" fmla="*/ 380608 h 1059998"/>
                <a:gd name="connsiteX0" fmla="*/ 0 w 3466531"/>
                <a:gd name="connsiteY0" fmla="*/ 380608 h 788904"/>
                <a:gd name="connsiteX1" fmla="*/ 380608 w 3466531"/>
                <a:gd name="connsiteY1" fmla="*/ 0 h 788904"/>
                <a:gd name="connsiteX2" fmla="*/ 3085923 w 3466531"/>
                <a:gd name="connsiteY2" fmla="*/ 0 h 788904"/>
                <a:gd name="connsiteX3" fmla="*/ 3466531 w 3466531"/>
                <a:gd name="connsiteY3" fmla="*/ 380608 h 788904"/>
                <a:gd name="connsiteX4" fmla="*/ 3466531 w 3466531"/>
                <a:gd name="connsiteY4" fmla="*/ 380608 h 788904"/>
                <a:gd name="connsiteX5" fmla="*/ 3085923 w 3466531"/>
                <a:gd name="connsiteY5" fmla="*/ 761216 h 788904"/>
                <a:gd name="connsiteX6" fmla="*/ 2429301 w 3466531"/>
                <a:gd name="connsiteY6" fmla="*/ 759686 h 788904"/>
                <a:gd name="connsiteX7" fmla="*/ 380608 w 3466531"/>
                <a:gd name="connsiteY7" fmla="*/ 761216 h 788904"/>
                <a:gd name="connsiteX8" fmla="*/ 0 w 3466531"/>
                <a:gd name="connsiteY8" fmla="*/ 380608 h 788904"/>
                <a:gd name="connsiteX0" fmla="*/ 15647 w 3482178"/>
                <a:gd name="connsiteY0" fmla="*/ 380608 h 808792"/>
                <a:gd name="connsiteX1" fmla="*/ 396255 w 3482178"/>
                <a:gd name="connsiteY1" fmla="*/ 0 h 808792"/>
                <a:gd name="connsiteX2" fmla="*/ 3101570 w 3482178"/>
                <a:gd name="connsiteY2" fmla="*/ 0 h 808792"/>
                <a:gd name="connsiteX3" fmla="*/ 3482178 w 3482178"/>
                <a:gd name="connsiteY3" fmla="*/ 380608 h 808792"/>
                <a:gd name="connsiteX4" fmla="*/ 3482178 w 3482178"/>
                <a:gd name="connsiteY4" fmla="*/ 380608 h 808792"/>
                <a:gd name="connsiteX5" fmla="*/ 3101570 w 3482178"/>
                <a:gd name="connsiteY5" fmla="*/ 761216 h 808792"/>
                <a:gd name="connsiteX6" fmla="*/ 396255 w 3482178"/>
                <a:gd name="connsiteY6" fmla="*/ 761216 h 808792"/>
                <a:gd name="connsiteX7" fmla="*/ 15647 w 3482178"/>
                <a:gd name="connsiteY7" fmla="*/ 380608 h 80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2178" h="808792">
                  <a:moveTo>
                    <a:pt x="15647" y="380608"/>
                  </a:moveTo>
                  <a:cubicBezTo>
                    <a:pt x="15647" y="170404"/>
                    <a:pt x="186051" y="0"/>
                    <a:pt x="396255" y="0"/>
                  </a:cubicBezTo>
                  <a:lnTo>
                    <a:pt x="3101570" y="0"/>
                  </a:lnTo>
                  <a:cubicBezTo>
                    <a:pt x="3311774" y="0"/>
                    <a:pt x="3482178" y="170404"/>
                    <a:pt x="3482178" y="380608"/>
                  </a:cubicBezTo>
                  <a:lnTo>
                    <a:pt x="3482178" y="380608"/>
                  </a:lnTo>
                  <a:cubicBezTo>
                    <a:pt x="3482178" y="590812"/>
                    <a:pt x="3311774" y="761216"/>
                    <a:pt x="3101570" y="761216"/>
                  </a:cubicBezTo>
                  <a:cubicBezTo>
                    <a:pt x="2587250" y="824651"/>
                    <a:pt x="910576" y="824651"/>
                    <a:pt x="396255" y="761216"/>
                  </a:cubicBezTo>
                  <a:cubicBezTo>
                    <a:pt x="-118066" y="697781"/>
                    <a:pt x="15647" y="590812"/>
                    <a:pt x="15647" y="380608"/>
                  </a:cubicBezTo>
                  <a:close/>
                </a:path>
              </a:pathLst>
            </a:cu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Rounded Rectangle 30"/>
            <p:cNvSpPr/>
            <p:nvPr/>
          </p:nvSpPr>
          <p:spPr>
            <a:xfrm>
              <a:off x="8750490" y="279818"/>
              <a:ext cx="3131707" cy="525951"/>
            </a:xfrm>
            <a:custGeom>
              <a:avLst/>
              <a:gdLst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380608 w 3466531"/>
                <a:gd name="connsiteY6" fmla="*/ 761216 h 761216"/>
                <a:gd name="connsiteX7" fmla="*/ 0 w 3466531"/>
                <a:gd name="connsiteY7" fmla="*/ 380608 h 761216"/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2429301 w 3466531"/>
                <a:gd name="connsiteY6" fmla="*/ 759686 h 761216"/>
                <a:gd name="connsiteX7" fmla="*/ 380608 w 3466531"/>
                <a:gd name="connsiteY7" fmla="*/ 761216 h 761216"/>
                <a:gd name="connsiteX8" fmla="*/ 0 w 3466531"/>
                <a:gd name="connsiteY8" fmla="*/ 380608 h 761216"/>
                <a:gd name="connsiteX0" fmla="*/ 0 w 3466531"/>
                <a:gd name="connsiteY0" fmla="*/ 380608 h 1059998"/>
                <a:gd name="connsiteX1" fmla="*/ 380608 w 3466531"/>
                <a:gd name="connsiteY1" fmla="*/ 0 h 1059998"/>
                <a:gd name="connsiteX2" fmla="*/ 3085923 w 3466531"/>
                <a:gd name="connsiteY2" fmla="*/ 0 h 1059998"/>
                <a:gd name="connsiteX3" fmla="*/ 3466531 w 3466531"/>
                <a:gd name="connsiteY3" fmla="*/ 380608 h 1059998"/>
                <a:gd name="connsiteX4" fmla="*/ 3466531 w 3466531"/>
                <a:gd name="connsiteY4" fmla="*/ 380608 h 1059998"/>
                <a:gd name="connsiteX5" fmla="*/ 3085923 w 3466531"/>
                <a:gd name="connsiteY5" fmla="*/ 761216 h 1059998"/>
                <a:gd name="connsiteX6" fmla="*/ 2770495 w 3466531"/>
                <a:gd name="connsiteY6" fmla="*/ 1059937 h 1059998"/>
                <a:gd name="connsiteX7" fmla="*/ 2429301 w 3466531"/>
                <a:gd name="connsiteY7" fmla="*/ 759686 h 1059998"/>
                <a:gd name="connsiteX8" fmla="*/ 380608 w 3466531"/>
                <a:gd name="connsiteY8" fmla="*/ 761216 h 1059998"/>
                <a:gd name="connsiteX9" fmla="*/ 0 w 3466531"/>
                <a:gd name="connsiteY9" fmla="*/ 380608 h 1059998"/>
                <a:gd name="connsiteX0" fmla="*/ 0 w 3466531"/>
                <a:gd name="connsiteY0" fmla="*/ 380608 h 1121069"/>
                <a:gd name="connsiteX1" fmla="*/ 380608 w 3466531"/>
                <a:gd name="connsiteY1" fmla="*/ 0 h 1121069"/>
                <a:gd name="connsiteX2" fmla="*/ 3085923 w 3466531"/>
                <a:gd name="connsiteY2" fmla="*/ 0 h 1121069"/>
                <a:gd name="connsiteX3" fmla="*/ 3466531 w 3466531"/>
                <a:gd name="connsiteY3" fmla="*/ 380608 h 1121069"/>
                <a:gd name="connsiteX4" fmla="*/ 3466531 w 3466531"/>
                <a:gd name="connsiteY4" fmla="*/ 380608 h 1121069"/>
                <a:gd name="connsiteX5" fmla="*/ 3085923 w 3466531"/>
                <a:gd name="connsiteY5" fmla="*/ 761216 h 1121069"/>
                <a:gd name="connsiteX6" fmla="*/ 2887961 w 3466531"/>
                <a:gd name="connsiteY6" fmla="*/ 1121018 h 1121069"/>
                <a:gd name="connsiteX7" fmla="*/ 2429301 w 3466531"/>
                <a:gd name="connsiteY7" fmla="*/ 759686 h 1121069"/>
                <a:gd name="connsiteX8" fmla="*/ 380608 w 3466531"/>
                <a:gd name="connsiteY8" fmla="*/ 761216 h 1121069"/>
                <a:gd name="connsiteX9" fmla="*/ 0 w 3466531"/>
                <a:gd name="connsiteY9" fmla="*/ 380608 h 1121069"/>
                <a:gd name="connsiteX0" fmla="*/ 0 w 3466531"/>
                <a:gd name="connsiteY0" fmla="*/ 380608 h 788904"/>
                <a:gd name="connsiteX1" fmla="*/ 380608 w 3466531"/>
                <a:gd name="connsiteY1" fmla="*/ 0 h 788904"/>
                <a:gd name="connsiteX2" fmla="*/ 3085923 w 3466531"/>
                <a:gd name="connsiteY2" fmla="*/ 0 h 788904"/>
                <a:gd name="connsiteX3" fmla="*/ 3466531 w 3466531"/>
                <a:gd name="connsiteY3" fmla="*/ 380608 h 788904"/>
                <a:gd name="connsiteX4" fmla="*/ 3466531 w 3466531"/>
                <a:gd name="connsiteY4" fmla="*/ 380608 h 788904"/>
                <a:gd name="connsiteX5" fmla="*/ 3085923 w 3466531"/>
                <a:gd name="connsiteY5" fmla="*/ 761216 h 788904"/>
                <a:gd name="connsiteX6" fmla="*/ 2429301 w 3466531"/>
                <a:gd name="connsiteY6" fmla="*/ 759686 h 788904"/>
                <a:gd name="connsiteX7" fmla="*/ 380608 w 3466531"/>
                <a:gd name="connsiteY7" fmla="*/ 761216 h 788904"/>
                <a:gd name="connsiteX8" fmla="*/ 0 w 3466531"/>
                <a:gd name="connsiteY8" fmla="*/ 380608 h 788904"/>
                <a:gd name="connsiteX0" fmla="*/ 0 w 3820453"/>
                <a:gd name="connsiteY0" fmla="*/ 380608 h 915720"/>
                <a:gd name="connsiteX1" fmla="*/ 380608 w 3820453"/>
                <a:gd name="connsiteY1" fmla="*/ 0 h 915720"/>
                <a:gd name="connsiteX2" fmla="*/ 3085923 w 3820453"/>
                <a:gd name="connsiteY2" fmla="*/ 0 h 915720"/>
                <a:gd name="connsiteX3" fmla="*/ 3466531 w 3820453"/>
                <a:gd name="connsiteY3" fmla="*/ 380608 h 915720"/>
                <a:gd name="connsiteX4" fmla="*/ 3466531 w 3820453"/>
                <a:gd name="connsiteY4" fmla="*/ 380608 h 915720"/>
                <a:gd name="connsiteX5" fmla="*/ 3769922 w 3820453"/>
                <a:gd name="connsiteY5" fmla="*/ 903738 h 915720"/>
                <a:gd name="connsiteX6" fmla="*/ 2429301 w 3820453"/>
                <a:gd name="connsiteY6" fmla="*/ 759686 h 915720"/>
                <a:gd name="connsiteX7" fmla="*/ 380608 w 3820453"/>
                <a:gd name="connsiteY7" fmla="*/ 761216 h 915720"/>
                <a:gd name="connsiteX8" fmla="*/ 0 w 3820453"/>
                <a:gd name="connsiteY8" fmla="*/ 380608 h 915720"/>
                <a:gd name="connsiteX0" fmla="*/ 0 w 3810024"/>
                <a:gd name="connsiteY0" fmla="*/ 380608 h 915720"/>
                <a:gd name="connsiteX1" fmla="*/ 380608 w 3810024"/>
                <a:gd name="connsiteY1" fmla="*/ 0 h 915720"/>
                <a:gd name="connsiteX2" fmla="*/ 3085923 w 3810024"/>
                <a:gd name="connsiteY2" fmla="*/ 0 h 915720"/>
                <a:gd name="connsiteX3" fmla="*/ 3466531 w 3810024"/>
                <a:gd name="connsiteY3" fmla="*/ 380608 h 915720"/>
                <a:gd name="connsiteX4" fmla="*/ 3295533 w 3810024"/>
                <a:gd name="connsiteY4" fmla="*/ 360247 h 915720"/>
                <a:gd name="connsiteX5" fmla="*/ 3769922 w 3810024"/>
                <a:gd name="connsiteY5" fmla="*/ 903738 h 915720"/>
                <a:gd name="connsiteX6" fmla="*/ 2429301 w 3810024"/>
                <a:gd name="connsiteY6" fmla="*/ 759686 h 915720"/>
                <a:gd name="connsiteX7" fmla="*/ 380608 w 3810024"/>
                <a:gd name="connsiteY7" fmla="*/ 761216 h 915720"/>
                <a:gd name="connsiteX8" fmla="*/ 0 w 3810024"/>
                <a:gd name="connsiteY8" fmla="*/ 380608 h 915720"/>
                <a:gd name="connsiteX0" fmla="*/ 0 w 3810024"/>
                <a:gd name="connsiteY0" fmla="*/ 380608 h 915720"/>
                <a:gd name="connsiteX1" fmla="*/ 380608 w 3810024"/>
                <a:gd name="connsiteY1" fmla="*/ 0 h 915720"/>
                <a:gd name="connsiteX2" fmla="*/ 2607124 w 3810024"/>
                <a:gd name="connsiteY2" fmla="*/ 0 h 915720"/>
                <a:gd name="connsiteX3" fmla="*/ 3466531 w 3810024"/>
                <a:gd name="connsiteY3" fmla="*/ 380608 h 915720"/>
                <a:gd name="connsiteX4" fmla="*/ 3295533 w 3810024"/>
                <a:gd name="connsiteY4" fmla="*/ 360247 h 915720"/>
                <a:gd name="connsiteX5" fmla="*/ 3769922 w 3810024"/>
                <a:gd name="connsiteY5" fmla="*/ 903738 h 915720"/>
                <a:gd name="connsiteX6" fmla="*/ 2429301 w 3810024"/>
                <a:gd name="connsiteY6" fmla="*/ 759686 h 915720"/>
                <a:gd name="connsiteX7" fmla="*/ 380608 w 3810024"/>
                <a:gd name="connsiteY7" fmla="*/ 761216 h 915720"/>
                <a:gd name="connsiteX8" fmla="*/ 0 w 3810024"/>
                <a:gd name="connsiteY8" fmla="*/ 380608 h 915720"/>
                <a:gd name="connsiteX0" fmla="*/ 0 w 3769923"/>
                <a:gd name="connsiteY0" fmla="*/ 380608 h 915720"/>
                <a:gd name="connsiteX1" fmla="*/ 380608 w 3769923"/>
                <a:gd name="connsiteY1" fmla="*/ 0 h 915720"/>
                <a:gd name="connsiteX2" fmla="*/ 2607124 w 3769923"/>
                <a:gd name="connsiteY2" fmla="*/ 0 h 915720"/>
                <a:gd name="connsiteX3" fmla="*/ 3466531 w 3769923"/>
                <a:gd name="connsiteY3" fmla="*/ 380608 h 915720"/>
                <a:gd name="connsiteX4" fmla="*/ 3769922 w 3769923"/>
                <a:gd name="connsiteY4" fmla="*/ 903738 h 915720"/>
                <a:gd name="connsiteX5" fmla="*/ 2429301 w 3769923"/>
                <a:gd name="connsiteY5" fmla="*/ 759686 h 915720"/>
                <a:gd name="connsiteX6" fmla="*/ 380608 w 3769923"/>
                <a:gd name="connsiteY6" fmla="*/ 761216 h 915720"/>
                <a:gd name="connsiteX7" fmla="*/ 0 w 3769923"/>
                <a:gd name="connsiteY7" fmla="*/ 380608 h 915720"/>
                <a:gd name="connsiteX0" fmla="*/ 0 w 3769923"/>
                <a:gd name="connsiteY0" fmla="*/ 380608 h 912759"/>
                <a:gd name="connsiteX1" fmla="*/ 380608 w 3769923"/>
                <a:gd name="connsiteY1" fmla="*/ 0 h 912759"/>
                <a:gd name="connsiteX2" fmla="*/ 2607124 w 3769923"/>
                <a:gd name="connsiteY2" fmla="*/ 0 h 912759"/>
                <a:gd name="connsiteX3" fmla="*/ 3466531 w 3769923"/>
                <a:gd name="connsiteY3" fmla="*/ 380608 h 912759"/>
                <a:gd name="connsiteX4" fmla="*/ 3769922 w 3769923"/>
                <a:gd name="connsiteY4" fmla="*/ 903738 h 912759"/>
                <a:gd name="connsiteX5" fmla="*/ 2925039 w 3769923"/>
                <a:gd name="connsiteY5" fmla="*/ 631996 h 912759"/>
                <a:gd name="connsiteX6" fmla="*/ 2429301 w 3769923"/>
                <a:gd name="connsiteY6" fmla="*/ 759686 h 912759"/>
                <a:gd name="connsiteX7" fmla="*/ 380608 w 3769923"/>
                <a:gd name="connsiteY7" fmla="*/ 761216 h 912759"/>
                <a:gd name="connsiteX8" fmla="*/ 0 w 3769923"/>
                <a:gd name="connsiteY8" fmla="*/ 380608 h 912759"/>
                <a:gd name="connsiteX0" fmla="*/ 0 w 3769923"/>
                <a:gd name="connsiteY0" fmla="*/ 380608 h 912759"/>
                <a:gd name="connsiteX1" fmla="*/ 380608 w 3769923"/>
                <a:gd name="connsiteY1" fmla="*/ 0 h 912759"/>
                <a:gd name="connsiteX2" fmla="*/ 2607124 w 3769923"/>
                <a:gd name="connsiteY2" fmla="*/ 0 h 912759"/>
                <a:gd name="connsiteX3" fmla="*/ 3466531 w 3769923"/>
                <a:gd name="connsiteY3" fmla="*/ 380608 h 912759"/>
                <a:gd name="connsiteX4" fmla="*/ 3769922 w 3769923"/>
                <a:gd name="connsiteY4" fmla="*/ 903738 h 912759"/>
                <a:gd name="connsiteX5" fmla="*/ 2925039 w 3769923"/>
                <a:gd name="connsiteY5" fmla="*/ 631996 h 912759"/>
                <a:gd name="connsiteX6" fmla="*/ 2429301 w 3769923"/>
                <a:gd name="connsiteY6" fmla="*/ 759686 h 912759"/>
                <a:gd name="connsiteX7" fmla="*/ 380608 w 3769923"/>
                <a:gd name="connsiteY7" fmla="*/ 761216 h 912759"/>
                <a:gd name="connsiteX8" fmla="*/ 0 w 3769923"/>
                <a:gd name="connsiteY8" fmla="*/ 380608 h 912759"/>
                <a:gd name="connsiteX0" fmla="*/ 0 w 3769923"/>
                <a:gd name="connsiteY0" fmla="*/ 380608 h 761215"/>
                <a:gd name="connsiteX1" fmla="*/ 380608 w 3769923"/>
                <a:gd name="connsiteY1" fmla="*/ 0 h 761215"/>
                <a:gd name="connsiteX2" fmla="*/ 2607124 w 3769923"/>
                <a:gd name="connsiteY2" fmla="*/ 0 h 761215"/>
                <a:gd name="connsiteX3" fmla="*/ 3466531 w 3769923"/>
                <a:gd name="connsiteY3" fmla="*/ 380608 h 761215"/>
                <a:gd name="connsiteX4" fmla="*/ 3769923 w 3769923"/>
                <a:gd name="connsiteY4" fmla="*/ 740854 h 761215"/>
                <a:gd name="connsiteX5" fmla="*/ 2925039 w 3769923"/>
                <a:gd name="connsiteY5" fmla="*/ 631996 h 761215"/>
                <a:gd name="connsiteX6" fmla="*/ 2429301 w 3769923"/>
                <a:gd name="connsiteY6" fmla="*/ 759686 h 761215"/>
                <a:gd name="connsiteX7" fmla="*/ 380608 w 3769923"/>
                <a:gd name="connsiteY7" fmla="*/ 761216 h 761215"/>
                <a:gd name="connsiteX8" fmla="*/ 0 w 3769923"/>
                <a:gd name="connsiteY8" fmla="*/ 380608 h 76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9923" h="761215">
                  <a:moveTo>
                    <a:pt x="0" y="380608"/>
                  </a:moveTo>
                  <a:cubicBezTo>
                    <a:pt x="0" y="170404"/>
                    <a:pt x="170404" y="0"/>
                    <a:pt x="380608" y="0"/>
                  </a:cubicBezTo>
                  <a:lnTo>
                    <a:pt x="2607124" y="0"/>
                  </a:lnTo>
                  <a:cubicBezTo>
                    <a:pt x="2817328" y="0"/>
                    <a:pt x="3466531" y="170404"/>
                    <a:pt x="3466531" y="380608"/>
                  </a:cubicBezTo>
                  <a:lnTo>
                    <a:pt x="3769923" y="740854"/>
                  </a:lnTo>
                  <a:cubicBezTo>
                    <a:pt x="3673974" y="806506"/>
                    <a:pt x="3148476" y="656005"/>
                    <a:pt x="2925039" y="631996"/>
                  </a:cubicBezTo>
                  <a:cubicBezTo>
                    <a:pt x="2701602" y="607987"/>
                    <a:pt x="2984474" y="537940"/>
                    <a:pt x="2429301" y="759686"/>
                  </a:cubicBezTo>
                  <a:lnTo>
                    <a:pt x="380608" y="761216"/>
                  </a:lnTo>
                  <a:cubicBezTo>
                    <a:pt x="170404" y="761216"/>
                    <a:pt x="0" y="590812"/>
                    <a:pt x="0" y="380608"/>
                  </a:cubicBezTo>
                  <a:close/>
                </a:path>
              </a:pathLst>
            </a:custGeom>
            <a:noFill/>
            <a:ln w="19050">
              <a:solidFill>
                <a:srgbClr val="1C1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847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2.59259E-6 L 0.29609 -0.00092 " pathEditMode="relative" rAng="0" ptsTypes="AA">
                                          <p:cBhvr>
                                            <p:cTn id="1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805" y="-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6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9674 -0.00972 L 0.32135 -0.10949 L 0.34557 -0.14583 L 0.39791 -0.18449 L 0.46302 -0.14838 L 0.50416 -0.13125 " pathEditMode="relative" rAng="0" ptsTypes="AAAAAA">
                                          <p:cBhvr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365" y="-87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1.11111E-6 L 0.02123 0.06551 L 0.06146 0.11945 L 0.19362 0.19306 L 0.3056 0.22083 L 0.36472 0.225 " pathEditMode="relative" rAng="0" ptsTypes="AAAAAA">
                                          <p:cBhvr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229" y="1125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5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44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4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4.07407E-6 L 0.09245 0.00139 " pathEditMode="relative" rAng="0" ptsTypes="AA">
                                          <p:cBhvr>
                                            <p:cTn id="5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22" y="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2" presetID="8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53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2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58" presetID="42" presetClass="path" presetSubtype="0" accel="5000" decel="9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9154 -0.00347 L 0.05079 -0.14306 " pathEditMode="relative" rAng="0" ptsTypes="AA">
                                          <p:cBhvr>
                                            <p:cTn id="59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75" y="-703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250"/>
                                </p:stCondLst>
                                <p:childTnLst>
                                  <p:par>
                                    <p:cTn id="61" presetID="8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2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70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078 -0.14305 L -0.04128 -0.14976 " pathEditMode="relative" rAng="0" ptsTypes="AA">
                                          <p:cBhvr>
                                            <p:cTn id="71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09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6500"/>
                                </p:stCondLst>
                                <p:childTnLst>
                                  <p:par>
                                    <p:cTn id="73" presetID="8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74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500"/>
                                </p:stCondLst>
                                <p:childTnLst>
                                  <p:par>
                                    <p:cTn id="79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8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21000"/>
                                </p:stCondLst>
                                <p:childTnLst>
                                  <p:par>
                                    <p:cTn id="9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2.59259E-6 L -0.00144 0.4625 " pathEditMode="relative" rAng="0" ptsTypes="AA">
                                          <p:cBhvr>
                                            <p:cTn id="9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231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5" dur="2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23500"/>
                                </p:stCondLst>
                                <p:childTnLst>
                                  <p:par>
                                    <p:cTn id="97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1.11111E-6 L -0.08672 -0.10162 L -0.13698 -0.10741 L -0.19075 -0.08958 L -0.21185 -0.08565 L -0.23203 -0.07778 L -0.23633 -0.08171 " pathEditMode="relative" rAng="0" ptsTypes="AAAAAAA">
                                          <p:cBhvr>
                                            <p:cTn id="9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10" y="-5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0" presetClass="path" presetSubtype="0" accel="7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43 0.4625 L -0.00143 0.46273 C -0.00078 0.45648 -0.00052 0.45023 0.00078 0.44445 C 0.00169 0.44005 0.00443 0.43704 0.00521 0.43264 C 0.0069 0.42338 0.0056 0.42824 0.00964 0.41852 C 0.01055 0.41412 0.01276 0.4007 0.01524 0.4007 L 0.01641 0.4007 L 0.0332 0.35093 L 0.10261 0.26945 L 0.16419 0.21157 L 0.228 0.18982 L 0.2918 0.18171 L 0.34779 0.17199 L 0.39479 0.17199 L 0.43177 0.17593 " pathEditMode="fixed" rAng="0" ptsTypes="AAAAAAAAAAAAAAA">
                                          <p:cBhvr>
                                            <p:cTn id="10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654" y="-145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24500"/>
                                </p:stCondLst>
                                <p:childTnLst>
                                  <p:par>
                                    <p:cTn id="102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8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25000"/>
                                </p:stCondLst>
                                <p:childTnLst>
                                  <p:par>
                                    <p:cTn id="113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2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3.33333E-6 L -0.47591 0.00209 " pathEditMode="relative" rAng="0" ptsTypes="AA">
                                          <p:cBhvr>
                                            <p:cTn id="1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802" y="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4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135" dur="1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9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2.59259E-6 L 0.46315 -0.00047 " pathEditMode="relative" rAng="0" ptsTypes="AA">
                                          <p:cBhvr>
                                            <p:cTn id="14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9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1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4.375E-6 4.07407E-6 L 0.17474 -0.00301 " pathEditMode="relative" rAng="0" ptsTypes="AA">
                                          <p:cBhvr>
                                            <p:cTn id="1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737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9" grpId="0" animBg="1"/>
          <p:bldP spid="19" grpId="1" animBg="1"/>
          <p:bldP spid="20" grpId="0" animBg="1"/>
          <p:bldP spid="21" grpId="0" animBg="1"/>
          <p:bldP spid="21" grpId="1" animBg="1"/>
          <p:bldP spid="22" grpId="0" animBg="1"/>
          <p:bldP spid="23" grpId="0" animBg="1"/>
          <p:bldP spid="23" grpId="1" animBg="1"/>
          <p:bldP spid="23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63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2.59259E-6 L 0.29609 -0.00092 " pathEditMode="relative" rAng="0" ptsTypes="AA">
                                          <p:cBhvr>
                                            <p:cTn id="1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805" y="-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6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20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29674 -0.00972 L 0.32135 -0.10949 L 0.34557 -0.14583 L 0.39791 -0.18449 L 0.46302 -0.14838 L 0.50416 -0.13125 " pathEditMode="relative" rAng="0" ptsTypes="AAAAAA">
                                          <p:cBhvr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365" y="-87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1.11111E-6 L 0.02123 0.06551 L 0.06146 0.11945 L 0.19362 0.19306 L 0.3056 0.22083 L 0.36472 0.225 " pathEditMode="relative" rAng="0" ptsTypes="AAAAAA">
                                          <p:cBhvr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229" y="1125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5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8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44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9" presetID="4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4.07407E-6 L 0.09245 0.00139 " pathEditMode="relative" rAng="0" ptsTypes="AA">
                                          <p:cBhvr>
                                            <p:cTn id="50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22" y="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2" presetID="8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53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2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58" presetID="42" presetClass="path" presetSubtype="0" accel="5000" decel="9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9154 -0.00347 L 0.05079 -0.14306 " pathEditMode="relative" rAng="0" ptsTypes="AA">
                                          <p:cBhvr>
                                            <p:cTn id="59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75" y="-703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10250"/>
                                </p:stCondLst>
                                <p:childTnLst>
                                  <p:par>
                                    <p:cTn id="61" presetID="8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2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4500"/>
                                </p:stCondLst>
                                <p:childTnLst>
                                  <p:par>
                                    <p:cTn id="70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078 -0.14305 L -0.04128 -0.14976 " pathEditMode="relative" rAng="0" ptsTypes="AA">
                                          <p:cBhvr>
                                            <p:cTn id="71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609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6500"/>
                                </p:stCondLst>
                                <p:childTnLst>
                                  <p:par>
                                    <p:cTn id="73" presetID="8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74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500"/>
                                </p:stCondLst>
                                <p:childTnLst>
                                  <p:par>
                                    <p:cTn id="79" presetID="22" presetClass="exit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8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21000"/>
                                </p:stCondLst>
                                <p:childTnLst>
                                  <p:par>
                                    <p:cTn id="91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2.59259E-6 L -0.00144 0.4625 " pathEditMode="relative" rAng="0" ptsTypes="AA">
                                          <p:cBhvr>
                                            <p:cTn id="92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231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5" dur="2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23500"/>
                                </p:stCondLst>
                                <p:childTnLst>
                                  <p:par>
                                    <p:cTn id="97" presetID="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3 1.11111E-6 L -0.08672 -0.10162 L -0.13698 -0.10741 L -0.19075 -0.08958 L -0.21185 -0.08565 L -0.23203 -0.07778 L -0.23633 -0.08171 " pathEditMode="relative" rAng="0" ptsTypes="AAAAAAA">
                                          <p:cBhvr>
                                            <p:cTn id="9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810" y="-537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9" presetID="0" presetClass="path" presetSubtype="0" accel="74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43 0.4625 L -0.00143 0.46273 C -0.00078 0.45648 -0.00052 0.45023 0.00078 0.44445 C 0.00169 0.44005 0.00443 0.43704 0.00521 0.43264 C 0.0069 0.42338 0.0056 0.42824 0.00964 0.41852 C 0.01055 0.41412 0.01276 0.4007 0.01524 0.4007 L 0.01641 0.4007 L 0.0332 0.35093 L 0.10261 0.26945 L 0.16419 0.21157 L 0.228 0.18982 L 0.2918 0.18171 L 0.34779 0.17199 L 0.39479 0.17199 L 0.43177 0.17593 " pathEditMode="fixed" rAng="0" ptsTypes="AAAAAAAAAAAAAAA">
                                          <p:cBhvr>
                                            <p:cTn id="100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654" y="-1451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24500"/>
                                </p:stCondLst>
                                <p:childTnLst>
                                  <p:par>
                                    <p:cTn id="102" presetID="53" presetClass="exit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7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8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1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25000"/>
                                </p:stCondLst>
                                <p:childTnLst>
                                  <p:par>
                                    <p:cTn id="11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3.33333E-6 L -0.47591 0.00209 " pathEditMode="relative" rAng="0" ptsTypes="AA">
                                          <p:cBhvr>
                                            <p:cTn id="1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802" y="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4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135" dur="1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6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7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9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2.59259E-6 L 0.46315 -0.00047 " pathEditMode="relative" rAng="0" ptsTypes="AA">
                                          <p:cBhvr>
                                            <p:cTn id="14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9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1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4.375E-6 4.07407E-6 L 0.17474 -0.00301 " pathEditMode="relative" rAng="0" ptsTypes="AA">
                                          <p:cBhvr>
                                            <p:cTn id="1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737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11" grpId="0" animBg="1"/>
          <p:bldP spid="19" grpId="0" animBg="1"/>
          <p:bldP spid="19" grpId="1" animBg="1"/>
          <p:bldP spid="20" grpId="0" animBg="1"/>
          <p:bldP spid="21" grpId="0" animBg="1"/>
          <p:bldP spid="21" grpId="1" animBg="1"/>
          <p:bldP spid="22" grpId="0" animBg="1"/>
          <p:bldP spid="23" grpId="0" animBg="1"/>
          <p:bldP spid="23" grpId="1" animBg="1"/>
          <p:bldP spid="23" grpId="2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055999" y="5281462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338153" y="5264488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489490" y="5404746"/>
            <a:ext cx="5913118" cy="138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345">
            <a:off x="2220620" y="2662932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2470440" y="1293840"/>
            <a:ext cx="2515581" cy="41103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-1563423" y="2446974"/>
            <a:ext cx="6771254" cy="6006516"/>
          </a:xfrm>
          <a:prstGeom prst="arc">
            <a:avLst>
              <a:gd name="adj1" fmla="val 17841127"/>
              <a:gd name="adj2" fmla="val 42253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98577" y="389138"/>
            <a:ext cx="9194847" cy="648072"/>
            <a:chOff x="1498577" y="51471"/>
            <a:chExt cx="9194847" cy="648072"/>
          </a:xfrm>
        </p:grpSpPr>
        <p:sp>
          <p:nvSpPr>
            <p:cNvPr id="9" name="Rounded Rectangle 10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81119" y="132528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6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1000">
                  <a:schemeClr val="accent5">
                    <a:lumMod val="20000"/>
                    <a:lumOff val="80000"/>
                  </a:schemeClr>
                </a:gs>
                <a:gs pos="4000">
                  <a:srgbClr val="9DC3E6"/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তোমরা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ডিগ্রী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কোণ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হলো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?</a:t>
              </a:r>
              <a:endPara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7123" y="246152"/>
            <a:ext cx="997424" cy="934043"/>
            <a:chOff x="401382" y="2966799"/>
            <a:chExt cx="1916149" cy="1794387"/>
          </a:xfrm>
        </p:grpSpPr>
        <p:sp>
          <p:nvSpPr>
            <p:cNvPr id="12" name="Frame 11"/>
            <p:cNvSpPr/>
            <p:nvPr/>
          </p:nvSpPr>
          <p:spPr>
            <a:xfrm>
              <a:off x="851338" y="3310759"/>
              <a:ext cx="1466193" cy="1450427"/>
            </a:xfrm>
            <a:prstGeom prst="frame">
              <a:avLst>
                <a:gd name="adj1" fmla="val 1032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1382" y="2966799"/>
              <a:ext cx="1245476" cy="1150885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Arc 13"/>
          <p:cNvSpPr/>
          <p:nvPr/>
        </p:nvSpPr>
        <p:spPr>
          <a:xfrm>
            <a:off x="2470439" y="2777289"/>
            <a:ext cx="5397471" cy="5333999"/>
          </a:xfrm>
          <a:prstGeom prst="arc">
            <a:avLst>
              <a:gd name="adj1" fmla="val 12826517"/>
              <a:gd name="adj2" fmla="val 159257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436660" y="2049859"/>
            <a:ext cx="6024077" cy="33736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92465"/>
              </p:ext>
            </p:extLst>
          </p:nvPr>
        </p:nvGraphicFramePr>
        <p:xfrm>
          <a:off x="1244333" y="5007551"/>
          <a:ext cx="985241" cy="788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" name="Equation" r:id="rId5" imgW="253800" imgH="203040" progId="Equation.3">
                  <p:embed/>
                </p:oleObj>
              </mc:Choice>
              <mc:Fallback>
                <p:oleObj name="Equation" r:id="rId5" imgW="253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4333" y="5007551"/>
                        <a:ext cx="985241" cy="788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rc 16"/>
          <p:cNvSpPr/>
          <p:nvPr/>
        </p:nvSpPr>
        <p:spPr>
          <a:xfrm>
            <a:off x="2453689" y="2717066"/>
            <a:ext cx="5397471" cy="5333999"/>
          </a:xfrm>
          <a:prstGeom prst="arc">
            <a:avLst>
              <a:gd name="adj1" fmla="val 17098716"/>
              <a:gd name="adj2" fmla="val 1960641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652879">
            <a:off x="1190845" y="428656"/>
            <a:ext cx="5397471" cy="5333999"/>
          </a:xfrm>
          <a:prstGeom prst="arc">
            <a:avLst>
              <a:gd name="adj1" fmla="val 19652340"/>
              <a:gd name="adj2" fmla="val 49202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3909">
            <a:off x="793140" y="1961106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Group 19"/>
          <p:cNvGrpSpPr/>
          <p:nvPr/>
        </p:nvGrpSpPr>
        <p:grpSpPr>
          <a:xfrm rot="19840981">
            <a:off x="2080781" y="3014490"/>
            <a:ext cx="8524687" cy="4432232"/>
            <a:chOff x="2408961" y="5351257"/>
            <a:chExt cx="7987682" cy="443223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0937">
            <a:off x="96580" y="1977885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" name="Group 23"/>
          <p:cNvGrpSpPr/>
          <p:nvPr/>
        </p:nvGrpSpPr>
        <p:grpSpPr>
          <a:xfrm rot="18101632">
            <a:off x="947288" y="2020689"/>
            <a:ext cx="8524687" cy="4432232"/>
            <a:chOff x="2408961" y="5351257"/>
            <a:chExt cx="7987682" cy="443223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7" name="Group 26"/>
          <p:cNvGrpSpPr/>
          <p:nvPr/>
        </p:nvGrpSpPr>
        <p:grpSpPr>
          <a:xfrm>
            <a:off x="1123715" y="4910836"/>
            <a:ext cx="8524687" cy="4432232"/>
            <a:chOff x="2408961" y="5351257"/>
            <a:chExt cx="7987682" cy="443223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0" name="Group 29"/>
          <p:cNvGrpSpPr/>
          <p:nvPr/>
        </p:nvGrpSpPr>
        <p:grpSpPr>
          <a:xfrm>
            <a:off x="1524365" y="414926"/>
            <a:ext cx="9194847" cy="648072"/>
            <a:chOff x="1498577" y="51471"/>
            <a:chExt cx="9194847" cy="648072"/>
          </a:xfrm>
        </p:grpSpPr>
        <p:sp>
          <p:nvSpPr>
            <p:cNvPr id="31" name="Rounded Rectangle 10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32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81119" y="118460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6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1000">
                  <a:schemeClr val="accent5">
                    <a:lumMod val="20000"/>
                    <a:lumOff val="80000"/>
                  </a:schemeClr>
                </a:gs>
                <a:gs pos="4000">
                  <a:srgbClr val="9DC3E6"/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আঁকা</a:t>
              </a:r>
              <a:r>
                <a:rPr lang="en-US" sz="3200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dirty="0" err="1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লো</a:t>
              </a:r>
              <a:r>
                <a:rPr lang="en-US" sz="3200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62911" y="271940"/>
            <a:ext cx="997424" cy="934043"/>
            <a:chOff x="401382" y="2966799"/>
            <a:chExt cx="1916149" cy="1794387"/>
          </a:xfrm>
        </p:grpSpPr>
        <p:sp>
          <p:nvSpPr>
            <p:cNvPr id="34" name="Frame 33"/>
            <p:cNvSpPr/>
            <p:nvPr/>
          </p:nvSpPr>
          <p:spPr>
            <a:xfrm>
              <a:off x="851338" y="3310759"/>
              <a:ext cx="1466193" cy="1450427"/>
            </a:xfrm>
            <a:prstGeom prst="frame">
              <a:avLst>
                <a:gd name="adj1" fmla="val 10326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01382" y="2966799"/>
              <a:ext cx="1245476" cy="1150885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1728391" y="420192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সমদ্বিখন্ডক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335580" y="255030"/>
            <a:ext cx="1962230" cy="1254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31902" y="-4502"/>
            <a:ext cx="1645920" cy="1645920"/>
            <a:chOff x="231902" y="975607"/>
            <a:chExt cx="1845290" cy="1405881"/>
          </a:xfrm>
        </p:grpSpPr>
        <p:sp>
          <p:nvSpPr>
            <p:cNvPr id="39" name="Freeform 38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Freeform 40"/>
          <p:cNvSpPr/>
          <p:nvPr/>
        </p:nvSpPr>
        <p:spPr>
          <a:xfrm>
            <a:off x="381333" y="129489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854305"/>
              </p:ext>
            </p:extLst>
          </p:nvPr>
        </p:nvGraphicFramePr>
        <p:xfrm>
          <a:off x="2135924" y="504008"/>
          <a:ext cx="707573" cy="566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1" name="Equation" r:id="rId9" imgW="253800" imgH="203040" progId="Equation.3">
                  <p:embed/>
                </p:oleObj>
              </mc:Choice>
              <mc:Fallback>
                <p:oleObj name="Equation" r:id="rId9" imgW="253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35924" y="504008"/>
                        <a:ext cx="707573" cy="566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332486"/>
              </p:ext>
            </p:extLst>
          </p:nvPr>
        </p:nvGraphicFramePr>
        <p:xfrm>
          <a:off x="4104573" y="4598468"/>
          <a:ext cx="6731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2" name="Equation" r:id="rId11" imgW="241200" imgH="203040" progId="Equation.3">
                  <p:embed/>
                </p:oleObj>
              </mc:Choice>
              <mc:Fallback>
                <p:oleObj name="Equation" r:id="rId11" imgW="2412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04573" y="4598468"/>
                        <a:ext cx="673100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Arc 43"/>
          <p:cNvSpPr/>
          <p:nvPr/>
        </p:nvSpPr>
        <p:spPr>
          <a:xfrm>
            <a:off x="-1753923" y="2599374"/>
            <a:ext cx="6771254" cy="6006516"/>
          </a:xfrm>
          <a:prstGeom prst="arc">
            <a:avLst>
              <a:gd name="adj1" fmla="val 20037850"/>
              <a:gd name="adj2" fmla="val 2148126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238054">
            <a:off x="-2765769" y="497204"/>
            <a:ext cx="10559773" cy="97840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7566043">
            <a:off x="-98035" y="490419"/>
            <a:ext cx="10559773" cy="97840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3186216">
            <a:off x="-2774888" y="520157"/>
            <a:ext cx="10559773" cy="978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8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417 L 0.49597 0.0046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0" y="-27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596 0.00463 L 0.53086 -0.08518 L 0.55859 -0.11273 L 0.61406 -0.13356 L 0.67395 -0.07615 L 0.7125 -0.04444 " pathEditMode="relative" rAng="660000" ptsTypes="AAAAAA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511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3.125E-6 -0.00046 C 0.00312 -0.00741 0.00664 -0.01366 0.0095 -0.02268 C 0.01028 -0.02569 0.00989 -0.03056 0.0108 -0.0338 C 0.01237 -0.04028 0.01901 -0.05671 0.02174 -0.06065 C 0.0233 -0.06273 0.02539 -0.06319 0.02708 -0.06435 C 0.04531 -0.09815 0.01849 -0.04954 0.03528 -0.07546 C 0.03815 -0.08009 0.04075 -0.08611 0.04362 -0.09074 L 0.05169 -0.10602 C 0.0539 -0.11018 0.05625 -0.11319 0.05859 -0.11736 C 0.05989 -0.12014 0.06119 -0.12292 0.06263 -0.125 C 0.06484 -0.12824 0.06718 -0.1294 0.0694 -0.13264 C 0.07148 -0.13588 0.07291 -0.14097 0.07487 -0.14375 C 0.07617 -0.14583 0.0776 -0.1463 0.0789 -0.14792 C 0.08359 -0.15301 0.08685 -0.15949 0.09127 -0.16667 C 0.09609 -0.18472 0.09414 -0.18032 0.10078 -0.19306 C 0.10351 -0.19838 0.10586 -0.20556 0.10898 -0.20833 L 0.11718 -0.21597 C 0.11849 -0.21852 0.11992 -0.22083 0.12122 -0.22361 C 0.12226 -0.22569 0.12291 -0.22963 0.12396 -0.23125 C 0.12565 -0.23333 0.1276 -0.23333 0.12955 -0.23495 C 0.13086 -0.23611 0.13216 -0.23773 0.13359 -0.23843 C 0.1358 -0.24005 0.13802 -0.24097 0.14036 -0.24259 C 0.15195 -0.24977 0.1388 -0.24329 0.15534 -0.25023 C 0.15664 -0.25139 0.15807 -0.25301 0.15937 -0.2537 C 0.17135 -0.26227 0.18138 -0.26018 0.19492 -0.26134 L 0.24804 -0.26528 L 0.27812 -0.26134 C 0.28906 -0.25926 0.31093 -0.2537 0.31093 -0.25417 C 0.31354 -0.25139 0.31627 -0.24722 0.31901 -0.24606 C 0.34075 -0.23773 0.32539 -0.24259 0.36536 -0.24259 L 0.37239 -0.23495 " pathEditMode="relative" rAng="0" ptsTypes="AAAAAAAAAAAAAAAAAAAAAAAAAAAAAAAA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900"/>
                            </p:stCondLst>
                            <p:childTnLst>
                              <p:par>
                                <p:cTn id="3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50"/>
                            </p:stCondLst>
                            <p:childTnLst>
                              <p:par>
                                <p:cTn id="47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5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7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22331 -0.003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8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" presetClass="exit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750"/>
                            </p:stCondLst>
                            <p:childTnLst>
                              <p:par>
                                <p:cTn id="10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416 L 0.21263 -0.59977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38" y="-3020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850"/>
                            </p:stCondLst>
                            <p:childTnLst>
                              <p:par>
                                <p:cTn id="10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63 -0.59977 L 0.24765 -0.68959 L 0.27539 -0.71713 L 0.33086 -0.7382 L 0.39075 -0.68033 L 0.42916 -0.64862 " pathEditMode="relative" rAng="660000" ptsTypes="AAAAAA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5116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3.75E-6 -0.00046 C 0.00313 -0.0074 0.00664 -0.01365 0.00951 -0.02268 C 0.01029 -0.02569 0.0099 -0.03055 0.01081 -0.03379 C 0.01237 -0.04027 0.01901 -0.05671 0.02175 -0.06064 C 0.02331 -0.06273 0.02539 -0.06319 0.02709 -0.06435 C 0.04532 -0.09814 0.01849 -0.04953 0.03529 -0.07546 C 0.03815 -0.08009 0.04076 -0.08611 0.04362 -0.09074 L 0.0517 -0.10601 C 0.05391 -0.11018 0.05625 -0.11319 0.0586 -0.11736 C 0.0599 -0.12013 0.0612 -0.12291 0.06263 -0.125 C 0.06485 -0.12824 0.06719 -0.12939 0.0694 -0.13263 C 0.07149 -0.13588 0.07292 -0.14097 0.07487 -0.14375 C 0.07618 -0.14583 0.07761 -0.14629 0.07891 -0.14791 C 0.0836 -0.15301 0.08685 -0.15949 0.09128 -0.16666 C 0.0961 -0.18472 0.09414 -0.18032 0.10079 -0.19305 C 0.10352 -0.19838 0.10586 -0.20555 0.10899 -0.20833 L 0.11719 -0.21597 C 0.11849 -0.21851 0.11993 -0.22083 0.12123 -0.22361 C 0.12227 -0.22569 0.12292 -0.22963 0.12396 -0.23125 C 0.12565 -0.23333 0.12761 -0.23333 0.12956 -0.23495 C 0.13086 -0.23611 0.13217 -0.2375 0.1336 -0.23842 C 0.13581 -0.23981 0.13802 -0.24097 0.14037 -0.24259 C 0.15196 -0.24976 0.13881 -0.24328 0.15534 -0.25023 C 0.15664 -0.25138 0.15808 -0.25301 0.15938 -0.2537 C 0.17136 -0.26226 0.18138 -0.26018 0.19493 -0.26134 L 0.24792 -0.26527 L 0.27813 -0.26134 C 0.28907 -0.25926 0.31094 -0.2537 0.31094 -0.25416 C 0.31355 -0.25138 0.31628 -0.24722 0.31901 -0.24606 C 0.34076 -0.2375 0.32539 -0.24259 0.36537 -0.24259 L 0.3724 -0.23495 " pathEditMode="relative" rAng="0" ptsTypes="AAAAAAAAAAAAAAAAAAAAAAAAAAAAAAAA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85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350"/>
                            </p:stCondLst>
                            <p:childTnLst>
                              <p:par>
                                <p:cTn id="12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35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-0.10365 -0.3370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500"/>
                            </p:stCondLst>
                            <p:childTnLst>
                              <p:par>
                                <p:cTn id="1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250"/>
                            </p:stCondLst>
                            <p:childTnLst>
                              <p:par>
                                <p:cTn id="18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417 L 0.49583 -0.50046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25231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350"/>
                            </p:stCondLst>
                            <p:childTnLst>
                              <p:par>
                                <p:cTn id="1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583 -0.50046 L 0.53086 -0.59028 L 0.55859 -0.61783 L 0.61406 -0.63889 L 0.67396 -0.58102 L 0.71237 -0.54931 " pathEditMode="relative" rAng="660000" ptsTypes="AAAAAA">
                                      <p:cBhvr>
                                        <p:cTn id="1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5116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2.5E-6 -0.00046 C 0.00313 -0.00741 0.00664 -0.01366 0.00951 -0.02268 C 0.01029 -0.02569 0.0099 -0.03055 0.01081 -0.03379 C 0.01237 -0.04028 0.01901 -0.05671 0.02175 -0.06065 C 0.02331 -0.06273 0.02539 -0.06319 0.02709 -0.06435 C 0.04532 -0.09815 0.01849 -0.04954 0.03529 -0.07546 C 0.03815 -0.08009 0.04076 -0.08611 0.04362 -0.09074 L 0.0517 -0.10602 C 0.05391 -0.11018 0.05625 -0.11319 0.0586 -0.11736 C 0.0599 -0.12014 0.0612 -0.12292 0.06263 -0.125 C 0.06485 -0.12824 0.06719 -0.1294 0.0694 -0.13264 C 0.07149 -0.13588 0.07292 -0.14097 0.07487 -0.14375 C 0.07617 -0.14583 0.07761 -0.14629 0.07891 -0.14792 C 0.0836 -0.15301 0.08685 -0.15949 0.09128 -0.16667 C 0.0961 -0.18472 0.09414 -0.18032 0.10078 -0.19305 C 0.10352 -0.19838 0.10586 -0.20555 0.10899 -0.20833 L 0.11719 -0.21597 C 0.11849 -0.21852 0.11992 -0.22083 0.12123 -0.22361 C 0.12227 -0.22569 0.12292 -0.22963 0.12396 -0.23125 C 0.12565 -0.23333 0.12761 -0.23333 0.12956 -0.23495 C 0.13086 -0.23611 0.13216 -0.2375 0.1336 -0.23842 C 0.13581 -0.23981 0.13802 -0.24097 0.14037 -0.24259 C 0.15196 -0.24977 0.1388 -0.24329 0.15534 -0.25023 C 0.15664 -0.25139 0.15808 -0.25301 0.15938 -0.2537 C 0.17136 -0.26227 0.18138 -0.26018 0.19492 -0.26134 L 0.24792 -0.26528 L 0.27813 -0.26134 C 0.28907 -0.25926 0.31094 -0.2537 0.31094 -0.25417 C 0.31354 -0.25139 0.31628 -0.24722 0.31901 -0.24606 C 0.34076 -0.2375 0.32539 -0.24259 0.36537 -0.24259 L 0.3724 -0.23495 " pathEditMode="relative" rAng="0" ptsTypes="AAAAAAAAAAAAAAAAAAAAAAAAAAAAAAAA">
                                      <p:cBhvr>
                                        <p:cTn id="1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350"/>
                            </p:stCondLst>
                            <p:childTnLst>
                              <p:par>
                                <p:cTn id="20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850"/>
                            </p:stCondLst>
                            <p:childTnLst>
                              <p:par>
                                <p:cTn id="2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850"/>
                            </p:stCondLst>
                            <p:childTnLst>
                              <p:par>
                                <p:cTn id="2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animBg="1"/>
      <p:bldP spid="14" grpId="0" animBg="1"/>
      <p:bldP spid="17" grpId="0" animBg="1"/>
      <p:bldP spid="18" grpId="0" animBg="1"/>
      <p:bldP spid="36" grpId="0" animBg="1"/>
      <p:bldP spid="37" grpId="0" animBg="1"/>
      <p:bldP spid="41" grpId="0" animBg="1"/>
      <p:bldP spid="44" grpId="0" animBg="1"/>
      <p:bldP spid="4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48" y="1028700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Baby_Boy_Girl4.png"/>
          <p:cNvPicPr>
            <a:picLocks noChangeAspect="1"/>
          </p:cNvPicPr>
          <p:nvPr/>
        </p:nvPicPr>
        <p:blipFill rotWithShape="1">
          <a:blip r:embed="rId4" cstate="print"/>
          <a:srcRect l="48173" r="-1"/>
          <a:stretch/>
        </p:blipFill>
        <p:spPr>
          <a:xfrm>
            <a:off x="9893200" y="119797"/>
            <a:ext cx="1248922" cy="2348523"/>
          </a:xfrm>
          <a:prstGeom prst="rect">
            <a:avLst/>
          </a:prstGeom>
        </p:spPr>
      </p:pic>
      <p:pic>
        <p:nvPicPr>
          <p:cNvPr id="4" name="Picture 3" descr="Baby_Boy_Girl4.png"/>
          <p:cNvPicPr>
            <a:picLocks noChangeAspect="1"/>
          </p:cNvPicPr>
          <p:nvPr/>
        </p:nvPicPr>
        <p:blipFill rotWithShape="1">
          <a:blip r:embed="rId4" cstate="print"/>
          <a:srcRect r="50918"/>
          <a:stretch/>
        </p:blipFill>
        <p:spPr>
          <a:xfrm>
            <a:off x="723085" y="190137"/>
            <a:ext cx="1182729" cy="234852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62862" y="2643232"/>
            <a:ext cx="8077200" cy="833120"/>
            <a:chOff x="609600" y="1981200"/>
            <a:chExt cx="8077200" cy="833120"/>
          </a:xfrm>
        </p:grpSpPr>
        <p:sp>
          <p:nvSpPr>
            <p:cNvPr id="6" name="TextBox 5"/>
            <p:cNvSpPr txBox="1"/>
            <p:nvPr/>
          </p:nvSpPr>
          <p:spPr>
            <a:xfrm>
              <a:off x="609600" y="1981200"/>
              <a:ext cx="807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কম্পাসের</a:t>
              </a:r>
              <a:r>
                <a:rPr lang="en-US" sz="4800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সাহায্যে</a:t>
              </a:r>
              <a:r>
                <a:rPr lang="en-US" sz="48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en-US" sz="4800" dirty="0" err="1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কোণ</a:t>
              </a:r>
              <a:r>
                <a:rPr lang="en-US" sz="48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অঙ্কন</a:t>
              </a:r>
              <a:r>
                <a:rPr lang="en-US" sz="48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48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5242941"/>
                </p:ext>
              </p:extLst>
            </p:nvPr>
          </p:nvGraphicFramePr>
          <p:xfrm>
            <a:off x="4292600" y="1981200"/>
            <a:ext cx="1041400" cy="833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7" name="Equation" r:id="rId5" imgW="253800" imgH="203040" progId="Equation.3">
                    <p:embed/>
                  </p:oleObj>
                </mc:Choice>
                <mc:Fallback>
                  <p:oleObj name="Equation" r:id="rId5" imgW="25380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292600" y="1981200"/>
                          <a:ext cx="1041400" cy="8331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8579928" y="3973362"/>
            <a:ext cx="2502142" cy="2375344"/>
            <a:chOff x="6161398" y="1553752"/>
            <a:chExt cx="2502142" cy="2375344"/>
          </a:xfrm>
        </p:grpSpPr>
        <p:sp>
          <p:nvSpPr>
            <p:cNvPr id="9" name="Oval 8"/>
            <p:cNvSpPr/>
            <p:nvPr/>
          </p:nvSpPr>
          <p:spPr>
            <a:xfrm>
              <a:off x="6161398" y="1553752"/>
              <a:ext cx="2502142" cy="2375344"/>
            </a:xfrm>
            <a:prstGeom prst="ellipse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00000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203200" h="1460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4-Point Star 9"/>
            <p:cNvSpPr/>
            <p:nvPr/>
          </p:nvSpPr>
          <p:spPr>
            <a:xfrm>
              <a:off x="7321536" y="2619427"/>
              <a:ext cx="165498" cy="214421"/>
            </a:xfrm>
            <a:prstGeom prst="star4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707402" y="4430207"/>
            <a:ext cx="228860" cy="1399205"/>
            <a:chOff x="3810000" y="3124200"/>
            <a:chExt cx="414996" cy="3200400"/>
          </a:xfrm>
        </p:grpSpPr>
        <p:grpSp>
          <p:nvGrpSpPr>
            <p:cNvPr id="12" name="Group 38"/>
            <p:cNvGrpSpPr/>
            <p:nvPr/>
          </p:nvGrpSpPr>
          <p:grpSpPr>
            <a:xfrm>
              <a:off x="3810000" y="3124200"/>
              <a:ext cx="414996" cy="3200400"/>
              <a:chOff x="3914336" y="2362200"/>
              <a:chExt cx="310660" cy="3962400"/>
            </a:xfrm>
          </p:grpSpPr>
          <p:sp>
            <p:nvSpPr>
              <p:cNvPr id="14" name="Isosceles Triangle 13"/>
              <p:cNvSpPr/>
              <p:nvPr/>
            </p:nvSpPr>
            <p:spPr>
              <a:xfrm>
                <a:off x="3914336" y="2362200"/>
                <a:ext cx="304800" cy="1981200"/>
              </a:xfrm>
              <a:prstGeom prst="triangle">
                <a:avLst/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rgbClr val="C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flipV="1">
                <a:off x="3920196" y="4343400"/>
                <a:ext cx="304800" cy="1981200"/>
              </a:xfrm>
              <a:prstGeom prst="triangl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3874182" y="4692124"/>
              <a:ext cx="268115" cy="119379"/>
            </a:xfrm>
            <a:prstGeom prst="ellips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640062" y="4002373"/>
            <a:ext cx="337541" cy="2252434"/>
            <a:chOff x="4224186" y="236408"/>
            <a:chExt cx="167510" cy="2252434"/>
          </a:xfrm>
        </p:grpSpPr>
        <p:grpSp>
          <p:nvGrpSpPr>
            <p:cNvPr id="17" name="Group 16"/>
            <p:cNvGrpSpPr/>
            <p:nvPr/>
          </p:nvGrpSpPr>
          <p:grpSpPr>
            <a:xfrm rot="10800000">
              <a:off x="4267200" y="236408"/>
              <a:ext cx="86528" cy="2252434"/>
              <a:chOff x="6117158" y="554330"/>
              <a:chExt cx="325626" cy="2411665"/>
            </a:xfrm>
          </p:grpSpPr>
          <p:sp>
            <p:nvSpPr>
              <p:cNvPr id="19" name="Isosceles Triangle 18"/>
              <p:cNvSpPr/>
              <p:nvPr/>
            </p:nvSpPr>
            <p:spPr>
              <a:xfrm>
                <a:off x="6117158" y="554330"/>
                <a:ext cx="321194" cy="1211843"/>
              </a:xfrm>
              <a:prstGeom prst="triangle">
                <a:avLst>
                  <a:gd name="adj" fmla="val 46316"/>
                </a:avLst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 flipV="1">
                <a:off x="6121590" y="1754152"/>
                <a:ext cx="321194" cy="1211843"/>
              </a:xfrm>
              <a:prstGeom prst="triangle">
                <a:avLst>
                  <a:gd name="adj" fmla="val 46316"/>
                </a:avLst>
              </a:prstGeom>
              <a:gradFill>
                <a:gsLst>
                  <a:gs pos="17000">
                    <a:srgbClr val="FF0000"/>
                  </a:gs>
                  <a:gs pos="60000">
                    <a:schemeClr val="bg1"/>
                  </a:gs>
                  <a:gs pos="78000">
                    <a:srgbClr val="00B050"/>
                  </a:gs>
                </a:gsLst>
                <a:path path="circle">
                  <a:fillToRect l="50000" t="50000" r="50000" b="50000"/>
                </a:path>
              </a:gradFill>
              <a:ln w="3175"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4224186" y="1199612"/>
              <a:ext cx="167510" cy="33121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8651816" y="4019550"/>
            <a:ext cx="2368609" cy="227819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8466621" y="3927739"/>
            <a:ext cx="2647036" cy="2458200"/>
            <a:chOff x="2576739" y="3078455"/>
            <a:chExt cx="2647036" cy="2458200"/>
          </a:xfrm>
        </p:grpSpPr>
        <p:sp>
          <p:nvSpPr>
            <p:cNvPr id="23" name="TextBox 22"/>
            <p:cNvSpPr txBox="1"/>
            <p:nvPr/>
          </p:nvSpPr>
          <p:spPr>
            <a:xfrm>
              <a:off x="3392507" y="3078455"/>
              <a:ext cx="9887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68141" y="4045621"/>
              <a:ext cx="4556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05060" y="5013435"/>
              <a:ext cx="587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76739" y="4039717"/>
              <a:ext cx="57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80748" y="4831336"/>
              <a:ext cx="4490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84737" y="3191000"/>
              <a:ext cx="2541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36510" y="3492688"/>
              <a:ext cx="360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84993" y="4483951"/>
              <a:ext cx="480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90713" y="4860997"/>
              <a:ext cx="4865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16899" y="4497852"/>
              <a:ext cx="4397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39768" y="3583875"/>
              <a:ext cx="685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49686" y="3259312"/>
              <a:ext cx="661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endPara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5" name="Right Arrow 34"/>
          <p:cNvSpPr/>
          <p:nvPr/>
        </p:nvSpPr>
        <p:spPr>
          <a:xfrm>
            <a:off x="3246793" y="4263169"/>
            <a:ext cx="3741687" cy="177142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5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33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0.51575 0.0085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4" y="4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14219 -0.0016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0.00556 L 0.55313 0.001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-2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 0.00833 L -0.10638 0.011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decel="6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6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71" dur="3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4415999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grpSp>
        <p:nvGrpSpPr>
          <p:cNvPr id="3" name="Group 69"/>
          <p:cNvGrpSpPr/>
          <p:nvPr/>
        </p:nvGrpSpPr>
        <p:grpSpPr>
          <a:xfrm>
            <a:off x="6172200" y="2743200"/>
            <a:ext cx="1371600" cy="1371600"/>
            <a:chOff x="1371600" y="1828800"/>
            <a:chExt cx="1143000" cy="1296988"/>
          </a:xfrm>
        </p:grpSpPr>
        <p:cxnSp>
          <p:nvCxnSpPr>
            <p:cNvPr id="4" name="Straight Connector 3"/>
            <p:cNvCxnSpPr/>
            <p:nvPr/>
          </p:nvCxnSpPr>
          <p:spPr>
            <a:xfrm rot="5400000">
              <a:off x="952500" y="2247900"/>
              <a:ext cx="1295400" cy="457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371600" y="3124200"/>
              <a:ext cx="1143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arallelogram 8"/>
          <p:cNvSpPr/>
          <p:nvPr/>
        </p:nvSpPr>
        <p:spPr>
          <a:xfrm>
            <a:off x="6191250" y="2457450"/>
            <a:ext cx="2566492" cy="1665792"/>
          </a:xfrm>
          <a:custGeom>
            <a:avLst/>
            <a:gdLst>
              <a:gd name="connsiteX0" fmla="*/ 0 w 2438400"/>
              <a:gd name="connsiteY0" fmla="*/ 1902668 h 1902668"/>
              <a:gd name="connsiteX1" fmla="*/ 475667 w 2438400"/>
              <a:gd name="connsiteY1" fmla="*/ 0 h 1902668"/>
              <a:gd name="connsiteX2" fmla="*/ 2438400 w 2438400"/>
              <a:gd name="connsiteY2" fmla="*/ 0 h 1902668"/>
              <a:gd name="connsiteX3" fmla="*/ 1962733 w 2438400"/>
              <a:gd name="connsiteY3" fmla="*/ 1902668 h 1902668"/>
              <a:gd name="connsiteX4" fmla="*/ 0 w 2438400"/>
              <a:gd name="connsiteY4" fmla="*/ 1902668 h 1902668"/>
              <a:gd name="connsiteX0" fmla="*/ 0 w 2438400"/>
              <a:gd name="connsiteY0" fmla="*/ 1902668 h 1902668"/>
              <a:gd name="connsiteX1" fmla="*/ 604456 w 2438400"/>
              <a:gd name="connsiteY1" fmla="*/ 12879 h 1902668"/>
              <a:gd name="connsiteX2" fmla="*/ 2438400 w 2438400"/>
              <a:gd name="connsiteY2" fmla="*/ 0 h 1902668"/>
              <a:gd name="connsiteX3" fmla="*/ 1962733 w 2438400"/>
              <a:gd name="connsiteY3" fmla="*/ 1902668 h 1902668"/>
              <a:gd name="connsiteX4" fmla="*/ 0 w 2438400"/>
              <a:gd name="connsiteY4" fmla="*/ 1902668 h 1902668"/>
              <a:gd name="connsiteX0" fmla="*/ 0 w 2438400"/>
              <a:gd name="connsiteY0" fmla="*/ 1902668 h 1902668"/>
              <a:gd name="connsiteX1" fmla="*/ 771881 w 2438400"/>
              <a:gd name="connsiteY1" fmla="*/ 12879 h 1902668"/>
              <a:gd name="connsiteX2" fmla="*/ 2438400 w 2438400"/>
              <a:gd name="connsiteY2" fmla="*/ 0 h 1902668"/>
              <a:gd name="connsiteX3" fmla="*/ 1962733 w 2438400"/>
              <a:gd name="connsiteY3" fmla="*/ 1902668 h 1902668"/>
              <a:gd name="connsiteX4" fmla="*/ 0 w 2438400"/>
              <a:gd name="connsiteY4" fmla="*/ 1902668 h 1902668"/>
              <a:gd name="connsiteX0" fmla="*/ 0 w 2657341"/>
              <a:gd name="connsiteY0" fmla="*/ 1902668 h 1902668"/>
              <a:gd name="connsiteX1" fmla="*/ 771881 w 2657341"/>
              <a:gd name="connsiteY1" fmla="*/ 12879 h 1902668"/>
              <a:gd name="connsiteX2" fmla="*/ 2657341 w 2657341"/>
              <a:gd name="connsiteY2" fmla="*/ 0 h 1902668"/>
              <a:gd name="connsiteX3" fmla="*/ 1962733 w 2657341"/>
              <a:gd name="connsiteY3" fmla="*/ 1902668 h 1902668"/>
              <a:gd name="connsiteX4" fmla="*/ 0 w 2657341"/>
              <a:gd name="connsiteY4" fmla="*/ 1902668 h 1902668"/>
              <a:gd name="connsiteX0" fmla="*/ 0 w 2760371"/>
              <a:gd name="connsiteY0" fmla="*/ 1902668 h 1902668"/>
              <a:gd name="connsiteX1" fmla="*/ 771881 w 2760371"/>
              <a:gd name="connsiteY1" fmla="*/ 12879 h 1902668"/>
              <a:gd name="connsiteX2" fmla="*/ 2760371 w 2760371"/>
              <a:gd name="connsiteY2" fmla="*/ 0 h 1902668"/>
              <a:gd name="connsiteX3" fmla="*/ 1962733 w 2760371"/>
              <a:gd name="connsiteY3" fmla="*/ 1902668 h 1902668"/>
              <a:gd name="connsiteX4" fmla="*/ 0 w 2760371"/>
              <a:gd name="connsiteY4" fmla="*/ 1902668 h 1902668"/>
              <a:gd name="connsiteX0" fmla="*/ 0 w 2752096"/>
              <a:gd name="connsiteY0" fmla="*/ 1902668 h 1902668"/>
              <a:gd name="connsiteX1" fmla="*/ 771881 w 2752096"/>
              <a:gd name="connsiteY1" fmla="*/ 12879 h 1902668"/>
              <a:gd name="connsiteX2" fmla="*/ 2752096 w 2752096"/>
              <a:gd name="connsiteY2" fmla="*/ 0 h 1902668"/>
              <a:gd name="connsiteX3" fmla="*/ 1962733 w 2752096"/>
              <a:gd name="connsiteY3" fmla="*/ 1902668 h 1902668"/>
              <a:gd name="connsiteX4" fmla="*/ 0 w 2752096"/>
              <a:gd name="connsiteY4" fmla="*/ 1902668 h 1902668"/>
              <a:gd name="connsiteX0" fmla="*/ 0 w 2735546"/>
              <a:gd name="connsiteY0" fmla="*/ 1902668 h 1902668"/>
              <a:gd name="connsiteX1" fmla="*/ 771881 w 2735546"/>
              <a:gd name="connsiteY1" fmla="*/ 12879 h 1902668"/>
              <a:gd name="connsiteX2" fmla="*/ 2735546 w 2735546"/>
              <a:gd name="connsiteY2" fmla="*/ 0 h 1902668"/>
              <a:gd name="connsiteX3" fmla="*/ 1962733 w 2735546"/>
              <a:gd name="connsiteY3" fmla="*/ 1902668 h 1902668"/>
              <a:gd name="connsiteX4" fmla="*/ 0 w 2735546"/>
              <a:gd name="connsiteY4" fmla="*/ 1902668 h 1902668"/>
              <a:gd name="connsiteX0" fmla="*/ 0 w 2727271"/>
              <a:gd name="connsiteY0" fmla="*/ 1902668 h 1902668"/>
              <a:gd name="connsiteX1" fmla="*/ 771881 w 2727271"/>
              <a:gd name="connsiteY1" fmla="*/ 12879 h 1902668"/>
              <a:gd name="connsiteX2" fmla="*/ 2727271 w 2727271"/>
              <a:gd name="connsiteY2" fmla="*/ 0 h 1902668"/>
              <a:gd name="connsiteX3" fmla="*/ 1962733 w 2727271"/>
              <a:gd name="connsiteY3" fmla="*/ 1902668 h 1902668"/>
              <a:gd name="connsiteX4" fmla="*/ 0 w 2727271"/>
              <a:gd name="connsiteY4" fmla="*/ 1902668 h 1902668"/>
              <a:gd name="connsiteX0" fmla="*/ 0 w 2727271"/>
              <a:gd name="connsiteY0" fmla="*/ 1889789 h 1889789"/>
              <a:gd name="connsiteX1" fmla="*/ 771881 w 2727271"/>
              <a:gd name="connsiteY1" fmla="*/ 0 h 1889789"/>
              <a:gd name="connsiteX2" fmla="*/ 2727271 w 2727271"/>
              <a:gd name="connsiteY2" fmla="*/ 3671 h 1889789"/>
              <a:gd name="connsiteX3" fmla="*/ 1962733 w 2727271"/>
              <a:gd name="connsiteY3" fmla="*/ 1889789 h 1889789"/>
              <a:gd name="connsiteX4" fmla="*/ 0 w 2727271"/>
              <a:gd name="connsiteY4" fmla="*/ 1889789 h 1889789"/>
              <a:gd name="connsiteX0" fmla="*/ 0 w 2665208"/>
              <a:gd name="connsiteY0" fmla="*/ 1885652 h 1889789"/>
              <a:gd name="connsiteX1" fmla="*/ 709818 w 2665208"/>
              <a:gd name="connsiteY1" fmla="*/ 0 h 1889789"/>
              <a:gd name="connsiteX2" fmla="*/ 2665208 w 2665208"/>
              <a:gd name="connsiteY2" fmla="*/ 3671 h 1889789"/>
              <a:gd name="connsiteX3" fmla="*/ 1900670 w 2665208"/>
              <a:gd name="connsiteY3" fmla="*/ 1889789 h 1889789"/>
              <a:gd name="connsiteX4" fmla="*/ 0 w 2665208"/>
              <a:gd name="connsiteY4" fmla="*/ 1885652 h 1889789"/>
              <a:gd name="connsiteX0" fmla="*/ 0 w 2665208"/>
              <a:gd name="connsiteY0" fmla="*/ 1885652 h 1889789"/>
              <a:gd name="connsiteX1" fmla="*/ 742919 w 2665208"/>
              <a:gd name="connsiteY1" fmla="*/ 0 h 1889789"/>
              <a:gd name="connsiteX2" fmla="*/ 2665208 w 2665208"/>
              <a:gd name="connsiteY2" fmla="*/ 3671 h 1889789"/>
              <a:gd name="connsiteX3" fmla="*/ 1900670 w 2665208"/>
              <a:gd name="connsiteY3" fmla="*/ 1889789 h 1889789"/>
              <a:gd name="connsiteX4" fmla="*/ 0 w 2665208"/>
              <a:gd name="connsiteY4" fmla="*/ 1885652 h 1889789"/>
              <a:gd name="connsiteX0" fmla="*/ 0 w 2665208"/>
              <a:gd name="connsiteY0" fmla="*/ 1885652 h 1889789"/>
              <a:gd name="connsiteX1" fmla="*/ 660168 w 2665208"/>
              <a:gd name="connsiteY1" fmla="*/ 0 h 1889789"/>
              <a:gd name="connsiteX2" fmla="*/ 2665208 w 2665208"/>
              <a:gd name="connsiteY2" fmla="*/ 3671 h 1889789"/>
              <a:gd name="connsiteX3" fmla="*/ 1900670 w 2665208"/>
              <a:gd name="connsiteY3" fmla="*/ 1889789 h 1889789"/>
              <a:gd name="connsiteX4" fmla="*/ 0 w 2665208"/>
              <a:gd name="connsiteY4" fmla="*/ 1885652 h 1889789"/>
              <a:gd name="connsiteX0" fmla="*/ 0 w 2665208"/>
              <a:gd name="connsiteY0" fmla="*/ 1885652 h 1889789"/>
              <a:gd name="connsiteX1" fmla="*/ 660168 w 2665208"/>
              <a:gd name="connsiteY1" fmla="*/ 0 h 1889789"/>
              <a:gd name="connsiteX2" fmla="*/ 2665208 w 2665208"/>
              <a:gd name="connsiteY2" fmla="*/ 3671 h 1889789"/>
              <a:gd name="connsiteX3" fmla="*/ 1960535 w 2665208"/>
              <a:gd name="connsiteY3" fmla="*/ 1889789 h 1889789"/>
              <a:gd name="connsiteX4" fmla="*/ 0 w 2665208"/>
              <a:gd name="connsiteY4" fmla="*/ 1885652 h 1889789"/>
              <a:gd name="connsiteX0" fmla="*/ 0 w 2652380"/>
              <a:gd name="connsiteY0" fmla="*/ 1885652 h 1889789"/>
              <a:gd name="connsiteX1" fmla="*/ 660168 w 2652380"/>
              <a:gd name="connsiteY1" fmla="*/ 0 h 1889789"/>
              <a:gd name="connsiteX2" fmla="*/ 2652380 w 2652380"/>
              <a:gd name="connsiteY2" fmla="*/ 3671 h 1889789"/>
              <a:gd name="connsiteX3" fmla="*/ 1960535 w 2652380"/>
              <a:gd name="connsiteY3" fmla="*/ 1889789 h 1889789"/>
              <a:gd name="connsiteX4" fmla="*/ 0 w 2652380"/>
              <a:gd name="connsiteY4" fmla="*/ 1885652 h 188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2380" h="1889789">
                <a:moveTo>
                  <a:pt x="0" y="1885652"/>
                </a:moveTo>
                <a:lnTo>
                  <a:pt x="660168" y="0"/>
                </a:lnTo>
                <a:lnTo>
                  <a:pt x="2652380" y="3671"/>
                </a:lnTo>
                <a:lnTo>
                  <a:pt x="1960535" y="1889789"/>
                </a:lnTo>
                <a:lnTo>
                  <a:pt x="0" y="1885652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590800" y="997999"/>
            <a:ext cx="27944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90799" y="1339353"/>
            <a:ext cx="270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4191001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5752" y="4809963"/>
            <a:ext cx="320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7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1875 0.10972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548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11681" y="437894"/>
            <a:ext cx="8571342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বলোতো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30359" y="440808"/>
            <a:ext cx="7968064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অঙ্কনটুকুর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65722" y="2353590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57594" y="1985469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071134" y="2364244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193251">
            <a:off x="2812062" y="-209712"/>
            <a:ext cx="5401604" cy="5340281"/>
          </a:xfrm>
          <a:prstGeom prst="arc">
            <a:avLst>
              <a:gd name="adj1" fmla="val 20519650"/>
              <a:gd name="adj2" fmla="val 72923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93251">
            <a:off x="4488898" y="2249569"/>
            <a:ext cx="5257339" cy="5534454"/>
          </a:xfrm>
          <a:prstGeom prst="arc">
            <a:avLst>
              <a:gd name="adj1" fmla="val 16619617"/>
              <a:gd name="adj2" fmla="val 1833779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40384" y="4825546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16733" y="4839667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93251">
            <a:off x="1620350" y="2210919"/>
            <a:ext cx="5310948" cy="4711135"/>
          </a:xfrm>
          <a:prstGeom prst="arc">
            <a:avLst>
              <a:gd name="adj1" fmla="val 17490412"/>
              <a:gd name="adj2" fmla="val 1844318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60719" y="4829420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37068" y="4843541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740728" y="421479"/>
            <a:ext cx="8715721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4211268" y="3336228"/>
            <a:ext cx="3214086" cy="3247366"/>
          </a:xfrm>
          <a:prstGeom prst="arc">
            <a:avLst>
              <a:gd name="adj1" fmla="val 13257488"/>
              <a:gd name="adj2" fmla="val 152799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>
            <a:off x="556716" y="3325091"/>
            <a:ext cx="3214086" cy="3247366"/>
          </a:xfrm>
          <a:prstGeom prst="arc">
            <a:avLst>
              <a:gd name="adj1" fmla="val 13257488"/>
              <a:gd name="adj2" fmla="val 15279957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19794164">
            <a:off x="-1643828" y="3356451"/>
            <a:ext cx="3902349" cy="3610195"/>
          </a:xfrm>
          <a:prstGeom prst="arc">
            <a:avLst>
              <a:gd name="adj1" fmla="val 19603704"/>
              <a:gd name="adj2" fmla="val 193193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716666" y="427111"/>
            <a:ext cx="7968064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740728" y="403048"/>
            <a:ext cx="8715721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11382" y="5041213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947386" y="4831351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223735" y="4845472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753594" y="5066361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73584" y="5057627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732707" y="419885"/>
            <a:ext cx="7968064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58081" y="426350"/>
            <a:ext cx="7968064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4"/>
          <p:cNvGrpSpPr/>
          <p:nvPr/>
        </p:nvGrpSpPr>
        <p:grpSpPr>
          <a:xfrm>
            <a:off x="714878" y="2526625"/>
            <a:ext cx="2726155" cy="2438400"/>
            <a:chOff x="1371600" y="1828800"/>
            <a:chExt cx="1143000" cy="1296988"/>
          </a:xfrm>
        </p:grpSpPr>
        <p:cxnSp>
          <p:nvCxnSpPr>
            <p:cNvPr id="28" name="Straight Connector 27"/>
            <p:cNvCxnSpPr/>
            <p:nvPr/>
          </p:nvCxnSpPr>
          <p:spPr>
            <a:xfrm rot="5400000">
              <a:off x="952500" y="2247900"/>
              <a:ext cx="129540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371600" y="3124200"/>
              <a:ext cx="11430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29"/>
          <p:cNvSpPr/>
          <p:nvPr/>
        </p:nvSpPr>
        <p:spPr>
          <a:xfrm>
            <a:off x="3141972" y="1740523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18321" y="1754644"/>
            <a:ext cx="274320" cy="274320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bg1"/>
              </a:gs>
              <a:gs pos="3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81742" y="4545930"/>
            <a:ext cx="609600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x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343402" y="4964183"/>
            <a:ext cx="5913118" cy="138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345">
            <a:off x="4112632" y="2203319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5" name="Group 34"/>
          <p:cNvGrpSpPr/>
          <p:nvPr/>
        </p:nvGrpSpPr>
        <p:grpSpPr>
          <a:xfrm>
            <a:off x="2819400" y="4479638"/>
            <a:ext cx="8524687" cy="4432232"/>
            <a:chOff x="2408961" y="5351257"/>
            <a:chExt cx="7987682" cy="4432232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8" name="TextBox 37"/>
          <p:cNvSpPr txBox="1"/>
          <p:nvPr/>
        </p:nvSpPr>
        <p:spPr>
          <a:xfrm>
            <a:off x="435732" y="1292247"/>
            <a:ext cx="6096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540220" y="1872309"/>
            <a:ext cx="2732369" cy="171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>
            <a:off x="-3487532" y="-1138424"/>
            <a:ext cx="6771254" cy="6006516"/>
          </a:xfrm>
          <a:prstGeom prst="arc">
            <a:avLst>
              <a:gd name="adj1" fmla="val 21399802"/>
              <a:gd name="adj2" fmla="val 29020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1732707" y="443152"/>
            <a:ext cx="7968064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335580" y="-115804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31902" y="-49055"/>
            <a:ext cx="1645920" cy="1645920"/>
            <a:chOff x="231902" y="975607"/>
            <a:chExt cx="1845290" cy="1405881"/>
          </a:xfrm>
        </p:grpSpPr>
        <p:sp>
          <p:nvSpPr>
            <p:cNvPr id="44" name="Freeform 43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Freeform 45"/>
          <p:cNvSpPr/>
          <p:nvPr/>
        </p:nvSpPr>
        <p:spPr>
          <a:xfrm>
            <a:off x="381333" y="84936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4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705721" y="387041"/>
            <a:ext cx="3058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498577" y="5794237"/>
            <a:ext cx="9985234" cy="648072"/>
            <a:chOff x="1498577" y="51471"/>
            <a:chExt cx="9194847" cy="648072"/>
          </a:xfrm>
        </p:grpSpPr>
        <p:sp>
          <p:nvSpPr>
            <p:cNvPr id="49" name="Rounded Rectangle 10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50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81119" y="132528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6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1000">
                  <a:schemeClr val="accent5">
                    <a:lumMod val="20000"/>
                    <a:lumOff val="80000"/>
                  </a:schemeClr>
                </a:gs>
                <a:gs pos="4000">
                  <a:srgbClr val="9DC3E6"/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AE 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যেকোনো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রশ্মি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508628" y="5748177"/>
            <a:ext cx="9985234" cy="648072"/>
            <a:chOff x="1498577" y="51471"/>
            <a:chExt cx="9194847" cy="648072"/>
          </a:xfrm>
        </p:grpSpPr>
        <p:sp>
          <p:nvSpPr>
            <p:cNvPr id="52" name="Rounded Rectangle 10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53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81119" y="132528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6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1000">
                  <a:schemeClr val="accent5">
                    <a:lumMod val="20000"/>
                    <a:lumOff val="80000"/>
                  </a:schemeClr>
                </a:gs>
                <a:gs pos="4000">
                  <a:srgbClr val="9DC3E6"/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a=AB 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রেখাংশ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কেটে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দেখাও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4" name="Arc 53"/>
          <p:cNvSpPr/>
          <p:nvPr/>
        </p:nvSpPr>
        <p:spPr>
          <a:xfrm>
            <a:off x="6860205" y="4526842"/>
            <a:ext cx="226090" cy="855217"/>
          </a:xfrm>
          <a:prstGeom prst="arc">
            <a:avLst>
              <a:gd name="adj1" fmla="val 18603344"/>
              <a:gd name="adj2" fmla="val 346554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1534900" y="5758683"/>
            <a:ext cx="9985234" cy="648072"/>
            <a:chOff x="1498577" y="51471"/>
            <a:chExt cx="9194847" cy="648072"/>
          </a:xfrm>
        </p:grpSpPr>
        <p:sp>
          <p:nvSpPr>
            <p:cNvPr id="56" name="Rounded Rectangle 10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57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81119" y="132528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6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1000">
                  <a:schemeClr val="accent5">
                    <a:lumMod val="20000"/>
                    <a:lumOff val="80000"/>
                  </a:schemeClr>
                </a:gs>
                <a:gs pos="4000">
                  <a:srgbClr val="9DC3E6"/>
                </a:gs>
              </a:gsLst>
              <a:path path="circle">
                <a:fillToRect l="100000" b="100000"/>
              </a:path>
              <a:tileRect t="-100000" r="-100000"/>
            </a:gra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 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বিন্দুতে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কোণ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x=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কোণ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EAF 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8" name="Arc 57"/>
          <p:cNvSpPr/>
          <p:nvPr/>
        </p:nvSpPr>
        <p:spPr>
          <a:xfrm rot="19794164">
            <a:off x="1994722" y="3356451"/>
            <a:ext cx="3902349" cy="3610195"/>
          </a:xfrm>
          <a:prstGeom prst="arc">
            <a:avLst>
              <a:gd name="adj1" fmla="val 19603704"/>
              <a:gd name="adj2" fmla="val 193193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773911">
            <a:off x="-2282296" y="2172742"/>
            <a:ext cx="6005383" cy="556424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186216">
            <a:off x="-4687407" y="-3001990"/>
            <a:ext cx="10559773" cy="978408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574965">
            <a:off x="-1019020" y="1967223"/>
            <a:ext cx="6435494" cy="5962760"/>
          </a:xfrm>
          <a:prstGeom prst="rect">
            <a:avLst/>
          </a:prstGeom>
        </p:spPr>
      </p:pic>
      <p:cxnSp>
        <p:nvCxnSpPr>
          <p:cNvPr id="62" name="Straight Arrow Connector 61"/>
          <p:cNvCxnSpPr/>
          <p:nvPr/>
        </p:nvCxnSpPr>
        <p:spPr>
          <a:xfrm flipV="1">
            <a:off x="4346865" y="1268738"/>
            <a:ext cx="1712521" cy="37068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6251">
            <a:off x="1802417" y="1566148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4" name="Group 63"/>
          <p:cNvGrpSpPr/>
          <p:nvPr/>
        </p:nvGrpSpPr>
        <p:grpSpPr>
          <a:xfrm rot="17685511">
            <a:off x="2632679" y="1380250"/>
            <a:ext cx="8524687" cy="4432232"/>
            <a:chOff x="2408961" y="5351257"/>
            <a:chExt cx="7987682" cy="4432232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7" name="Rectangle 66"/>
          <p:cNvSpPr/>
          <p:nvPr/>
        </p:nvSpPr>
        <p:spPr>
          <a:xfrm>
            <a:off x="5302468" y="930545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201179">
            <a:off x="-877407" y="46010"/>
            <a:ext cx="10559773" cy="9784080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4564259" y="2244744"/>
            <a:ext cx="845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3600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6251">
            <a:off x="4523684" y="1572498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1" name="Group 70"/>
          <p:cNvGrpSpPr/>
          <p:nvPr/>
        </p:nvGrpSpPr>
        <p:grpSpPr>
          <a:xfrm rot="17652036">
            <a:off x="5277646" y="1512351"/>
            <a:ext cx="8524687" cy="4432232"/>
            <a:chOff x="2408961" y="5351257"/>
            <a:chExt cx="7987682" cy="4432232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cxnSp>
        <p:nvCxnSpPr>
          <p:cNvPr id="74" name="Straight Connector 73"/>
          <p:cNvCxnSpPr/>
          <p:nvPr/>
        </p:nvCxnSpPr>
        <p:spPr>
          <a:xfrm flipH="1">
            <a:off x="7081451" y="2463800"/>
            <a:ext cx="1148149" cy="25293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5484442" y="2480083"/>
            <a:ext cx="2745759" cy="97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345">
            <a:off x="5258290" y="-291577"/>
            <a:ext cx="3724727" cy="2786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7" name="Group 76"/>
          <p:cNvGrpSpPr/>
          <p:nvPr/>
        </p:nvGrpSpPr>
        <p:grpSpPr>
          <a:xfrm>
            <a:off x="3965058" y="1984742"/>
            <a:ext cx="8524687" cy="4432232"/>
            <a:chOff x="2408961" y="5351257"/>
            <a:chExt cx="7987682" cy="4432232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1" y="5788951"/>
              <a:ext cx="7987682" cy="13646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27302" flipV="1">
              <a:off x="4997693" y="5623311"/>
              <a:ext cx="4432232" cy="3888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0" name="Rounded Rectangle 10">
            <a:extLst>
              <a:ext uri="{FF2B5EF4-FFF2-40B4-BE49-F238E27FC236}">
                <a16:creationId xmlns="" xmlns:a16="http://schemas.microsoft.com/office/drawing/2014/main" id="{0A779EF3-BBF3-495A-BE9F-D8FA5036E83C}"/>
              </a:ext>
            </a:extLst>
          </p:cNvPr>
          <p:cNvSpPr/>
          <p:nvPr/>
        </p:nvSpPr>
        <p:spPr>
          <a:xfrm>
            <a:off x="-705721" y="5655952"/>
            <a:ext cx="13808815" cy="1001531"/>
          </a:xfrm>
          <a:prstGeom prst="roundRect">
            <a:avLst>
              <a:gd name="adj" fmla="val 0"/>
            </a:avLst>
          </a:prstGeom>
          <a:gradFill>
            <a:gsLst>
              <a:gs pos="45000">
                <a:srgbClr val="007FFF">
                  <a:alpha val="4000"/>
                  <a:lumMod val="19000"/>
                  <a:lumOff val="81000"/>
                </a:srgbClr>
              </a:gs>
              <a:gs pos="100000">
                <a:srgbClr val="007FFF">
                  <a:alpha val="30000"/>
                  <a:lumMod val="90000"/>
                  <a:lumOff val="10000"/>
                </a:srgbClr>
              </a:gs>
              <a:gs pos="0">
                <a:srgbClr val="007FFF">
                  <a:alpha val="30000"/>
                  <a:lumMod val="90000"/>
                  <a:lumOff val="10000"/>
                </a:srgbClr>
              </a:gs>
            </a:gsLst>
            <a:path path="circle">
              <a:fillToRect l="100000" b="100000"/>
            </a:path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-23714838" y="5883228"/>
            <a:ext cx="30205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AF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AD=AB=a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B ও D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AB=a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ব্যসার্ধ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পরষ্পর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B,C ও D,C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11621" y="1482735"/>
            <a:ext cx="10168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ABCD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3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416 L 0.49597 0.0046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597 0.00463 L 0.53086 -0.08519 L 0.5586 -0.11274 L 0.61407 -0.13357 L 0.67396 -0.07616 L 0.7125 -0.04445 " pathEditMode="relative" rAng="660000" ptsTypes="AAAAAA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511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6.25E-7 -0.00046 C 0.00312 -0.00741 0.00664 -0.01366 0.0095 -0.02269 C 0.01029 -0.0257 0.0099 -0.03056 0.01081 -0.0338 C 0.01237 -0.04028 0.01901 -0.05671 0.02174 -0.06065 C 0.02331 -0.06273 0.02539 -0.0632 0.02708 -0.06435 C 0.04531 -0.09815 0.01849 -0.04954 0.03529 -0.07546 C 0.03815 -0.08009 0.04075 -0.08611 0.04362 -0.09074 L 0.05169 -0.10602 C 0.05391 -0.11019 0.05625 -0.1132 0.05859 -0.11736 C 0.0599 -0.12014 0.0612 -0.12292 0.06263 -0.125 C 0.06484 -0.12824 0.06719 -0.1294 0.0694 -0.13264 C 0.07148 -0.13588 0.07292 -0.14097 0.07487 -0.14375 C 0.07617 -0.14583 0.0776 -0.1463 0.07891 -0.14792 C 0.08359 -0.15301 0.08685 -0.15949 0.09128 -0.16667 C 0.09609 -0.18472 0.09414 -0.18033 0.10078 -0.19306 C 0.10352 -0.19838 0.10586 -0.20556 0.10898 -0.20833 L 0.11719 -0.21597 C 0.11849 -0.21852 0.11992 -0.22083 0.12122 -0.22361 C 0.12227 -0.2257 0.12292 -0.22963 0.12396 -0.23125 C 0.12565 -0.23333 0.1276 -0.23333 0.12956 -0.23495 C 0.13086 -0.23611 0.13216 -0.23773 0.13359 -0.23843 C 0.13581 -0.24005 0.13802 -0.24097 0.14036 -0.24259 C 0.15195 -0.24977 0.1388 -0.24329 0.15534 -0.25023 C 0.15664 -0.25139 0.15807 -0.25301 0.15937 -0.2537 C 0.17135 -0.26227 0.18138 -0.26019 0.19492 -0.26134 L 0.24805 -0.26528 L 0.27812 -0.26134 C 0.28906 -0.25926 0.31094 -0.2537 0.31094 -0.25417 C 0.31354 -0.25139 0.31628 -0.24722 0.31901 -0.24607 C 0.34075 -0.23773 0.32539 -0.24259 0.36536 -0.24259 L 0.3724 -0.23495 " pathEditMode="relative" rAng="0" ptsTypes="AAAAAAAAAAAAAAAAAAAAAAAAAAAAAAAA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400"/>
                            </p:stCondLst>
                            <p:childTnLst>
                              <p:par>
                                <p:cTn id="3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0.31198 0.4481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500"/>
                            </p:stCondLst>
                            <p:childTnLst>
                              <p:par>
                                <p:cTn id="140" presetID="1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decel="100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4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"/>
                            </p:stCondLst>
                            <p:childTnLst>
                              <p:par>
                                <p:cTn id="19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22" presetClass="entr" presetSubtype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9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29727 -0.00092 " pathEditMode="relative" rAng="0" ptsTypes="AA">
                                      <p:cBhvr>
                                        <p:cTn id="1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900"/>
                            </p:stCondLst>
                            <p:childTnLst>
                              <p:par>
                                <p:cTn id="199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0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2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9150"/>
                            </p:stCondLst>
                            <p:childTnLst>
                              <p:par>
                                <p:cTn id="20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9650"/>
                            </p:stCondLst>
                            <p:childTnLst>
                              <p:par>
                                <p:cTn id="2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1650"/>
                            </p:stCondLst>
                            <p:childTnLst>
                              <p:par>
                                <p:cTn id="2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0.29987 0.00092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3650"/>
                            </p:stCondLst>
                            <p:childTnLst>
                              <p:par>
                                <p:cTn id="223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2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7650"/>
                            </p:stCondLst>
                            <p:childTnLst>
                              <p:par>
                                <p:cTn id="2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8150"/>
                            </p:stCondLst>
                            <p:childTnLst>
                              <p:par>
                                <p:cTn id="23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9400"/>
                            </p:stCondLst>
                            <p:childTnLst>
                              <p:par>
                                <p:cTn id="24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417 L 0.14154 -0.54259 " pathEditMode="relative" rAng="0" ptsTypes="AA">
                                      <p:cBhvr>
                                        <p:cTn id="2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27338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1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76 -0.54143 L 0.17578 -0.63125 L 0.20352 -0.65879 L 0.25899 -0.67986 L 0.31888 -0.62199 L 0.35729 -0.59028 " pathEditMode="relative" rAng="660000" ptsTypes="AAAAAA">
                                      <p:cBhvr>
                                        <p:cTn id="2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5116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3.75E-6 -0.00047 C 0.00312 -0.00741 0.00664 -0.01366 0.0095 -0.02269 C 0.01028 -0.0257 0.00989 -0.03056 0.0108 -0.0338 C 0.01237 -0.04028 0.01901 -0.05672 0.02174 -0.06065 C 0.0233 -0.06274 0.02539 -0.0632 0.02708 -0.06436 C 0.04531 -0.09815 0.01849 -0.04954 0.03528 -0.07547 C 0.03815 -0.0801 0.04075 -0.08612 0.04362 -0.09074 L 0.05169 -0.10602 C 0.0539 -0.11019 0.05625 -0.1132 0.05859 -0.11737 C 0.05989 -0.12014 0.06119 -0.12292 0.06263 -0.125 C 0.06484 -0.12824 0.06718 -0.1294 0.0694 -0.13264 C 0.07148 -0.13588 0.07291 -0.14098 0.07487 -0.14375 C 0.07617 -0.14584 0.0776 -0.1463 0.0789 -0.14792 C 0.08359 -0.15301 0.08685 -0.15949 0.09127 -0.16667 C 0.09609 -0.18473 0.09414 -0.18033 0.10078 -0.19306 C 0.10351 -0.19838 0.10586 -0.20556 0.10898 -0.20834 L 0.11718 -0.21598 C 0.11849 -0.21852 0.11992 -0.22084 0.12122 -0.22362 C 0.12226 -0.2257 0.12291 -0.22963 0.12395 -0.23125 C 0.12565 -0.23334 0.1276 -0.23334 0.12955 -0.23496 C 0.13086 -0.23612 0.13216 -0.2375 0.13359 -0.23843 C 0.1358 -0.23982 0.13802 -0.24098 0.14036 -0.2426 C 0.15195 -0.24977 0.1388 -0.24329 0.15533 -0.25024 C 0.15664 -0.25139 0.15807 -0.25301 0.15937 -0.25371 C 0.17135 -0.26227 0.18138 -0.26019 0.19492 -0.26135 L 0.24791 -0.26528 L 0.27812 -0.26135 C 0.28906 -0.25926 0.31093 -0.25371 0.31093 -0.25417 C 0.31354 -0.25139 0.31627 -0.24723 0.31901 -0.24607 C 0.34075 -0.2375 0.32539 -0.2426 0.36536 -0.2426 L 0.37239 -0.23496 " pathEditMode="relative" rAng="0" ptsTypes="AAAAAAAAAAAAAAAAAAAAAAAAAAAAAAAA">
                                      <p:cBhvr>
                                        <p:cTn id="2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65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7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3500"/>
                            </p:stCondLst>
                            <p:childTnLst>
                              <p:par>
                                <p:cTn id="28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9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4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5" presetID="22" presetClass="entr" presetSubtype="8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000"/>
                            </p:stCondLst>
                            <p:childTnLst>
                              <p:par>
                                <p:cTn id="309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000"/>
                            </p:stCondLst>
                            <p:childTnLst>
                              <p:par>
                                <p:cTn id="3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5000"/>
                            </p:stCondLst>
                            <p:childTnLst>
                              <p:par>
                                <p:cTn id="3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6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0.22304 -0.00278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139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8000"/>
                            </p:stCondLst>
                            <p:childTnLst>
                              <p:par>
                                <p:cTn id="342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4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4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 -0.00185 L 0.09127 -0.36204 " pathEditMode="relative" rAng="0" ptsTypes="AA">
                                      <p:cBhvr>
                                        <p:cTn id="34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36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5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5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6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repeatCount="4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63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500"/>
                            </p:stCondLst>
                            <p:childTnLst>
                              <p:par>
                                <p:cTn id="38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416 L 0.09583 -0.37523 " pathEditMode="relative" rAng="0" ptsTypes="AA">
                                      <p:cBhvr>
                                        <p:cTn id="3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18981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1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600"/>
                            </p:stCondLst>
                            <p:childTnLst>
                              <p:par>
                                <p:cTn id="3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87 -0.37361 L 0.1319 -0.46343 L 0.15963 -0.49097 L 0.2151 -0.51204 L 0.275 -0.45417 L 0.31341 -0.42246 " pathEditMode="relative" rAng="660000" ptsTypes="AAAAAA">
                                      <p:cBhvr>
                                        <p:cTn id="3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5116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-0.00046 C 0.00313 -0.00741 0.00664 -0.01366 0.00951 -0.02269 C 0.01029 -0.02569 0.0099 -0.03056 0.01081 -0.0338 C 0.01237 -0.04028 0.01901 -0.05671 0.02175 -0.06065 C 0.02331 -0.06273 0.02539 -0.06319 0.02709 -0.06435 C 0.04531 -0.09815 0.01849 -0.04954 0.03529 -0.07546 C 0.03815 -0.08009 0.04076 -0.08611 0.04362 -0.09074 L 0.05169 -0.10602 C 0.05391 -0.11019 0.05625 -0.11319 0.0586 -0.11736 C 0.0599 -0.12014 0.0612 -0.12292 0.06263 -0.125 C 0.06485 -0.12824 0.06719 -0.1294 0.0694 -0.13264 C 0.07149 -0.13588 0.07292 -0.14097 0.07487 -0.14375 C 0.07617 -0.14583 0.07761 -0.1463 0.07891 -0.14792 C 0.0836 -0.15301 0.08685 -0.15949 0.09128 -0.16667 C 0.0961 -0.18472 0.09414 -0.18032 0.10078 -0.19306 C 0.10352 -0.19838 0.10586 -0.20556 0.10899 -0.20833 L 0.11719 -0.21597 C 0.11849 -0.21852 0.11992 -0.22083 0.12123 -0.22361 C 0.12227 -0.22569 0.12292 -0.22963 0.12396 -0.23125 C 0.12565 -0.23333 0.12761 -0.23333 0.12956 -0.23495 C 0.13086 -0.23611 0.13216 -0.2375 0.1336 -0.23843 C 0.13581 -0.23981 0.13802 -0.24097 0.14037 -0.24259 C 0.15196 -0.24977 0.1388 -0.24329 0.15534 -0.25023 C 0.15664 -0.25139 0.15807 -0.25301 0.15938 -0.2537 C 0.17136 -0.26227 0.18138 -0.26019 0.19492 -0.26134 L 0.24792 -0.26528 L 0.27813 -0.26134 C 0.28906 -0.25926 0.31094 -0.2537 0.31094 -0.25417 C 0.31354 -0.25139 0.31628 -0.24722 0.31901 -0.24606 C 0.34076 -0.2375 0.32539 -0.24259 0.36537 -0.24259 L 0.3724 -0.23495 " pathEditMode="relative" rAng="0" ptsTypes="AAAAAAAAAAAAAAAAAAAAAAAAAAAAAAAA">
                                      <p:cBhvr>
                                        <p:cTn id="3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2600"/>
                            </p:stCondLst>
                            <p:childTnLst>
                              <p:par>
                                <p:cTn id="39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1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1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3850"/>
                            </p:stCondLst>
                            <p:childTnLst>
                              <p:par>
                                <p:cTn id="41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416 L 0.22904 0.00439 " pathEditMode="relative" rAng="0" ptsTypes="AA">
                                      <p:cBhvr>
                                        <p:cTn id="4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0"/>
                                    </p:animMotion>
                                  </p:childTnLst>
                                </p:cTn>
                              </p:par>
                              <p:par>
                                <p:cTn id="4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8" dur="1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4950"/>
                            </p:stCondLst>
                            <p:childTnLst>
                              <p:par>
                                <p:cTn id="4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69 0.00787 L 0.26459 -0.08195 L 0.29232 -0.10949 L 0.34779 -0.13033 L 0.40769 -0.07292 L 0.44623 -0.04121 " pathEditMode="relative" rAng="660000" ptsTypes="AAAAAA">
                                      <p:cBhvr>
                                        <p:cTn id="4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-5116"/>
                                    </p:animMotion>
                                  </p:childTnLst>
                                </p:cTn>
                              </p:par>
                              <p:par>
                                <p:cTn id="4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2.08333E-7 -0.00046 C 0.00312 -0.00741 0.00664 -0.01366 0.00951 -0.02269 C 0.01029 -0.02569 0.0099 -0.03056 0.01081 -0.0338 C 0.01237 -0.04028 0.01901 -0.05671 0.02174 -0.06065 C 0.02331 -0.06273 0.02539 -0.06319 0.02708 -0.06435 C 0.04531 -0.09815 0.01849 -0.04954 0.03529 -0.07546 C 0.03815 -0.08009 0.04076 -0.08611 0.04362 -0.09074 L 0.05169 -0.10602 C 0.05391 -0.11019 0.05625 -0.11319 0.05859 -0.11736 C 0.0599 -0.12014 0.0612 -0.12292 0.06263 -0.125 C 0.06484 -0.12824 0.06719 -0.1294 0.0694 -0.13264 C 0.07148 -0.13588 0.07292 -0.14097 0.07487 -0.14375 C 0.07617 -0.14583 0.0776 -0.1463 0.07891 -0.14792 C 0.08359 -0.15301 0.08685 -0.15949 0.09128 -0.16667 C 0.09609 -0.18472 0.09414 -0.18032 0.10078 -0.19306 C 0.10352 -0.19838 0.10586 -0.20556 0.10898 -0.20833 L 0.11719 -0.21597 C 0.11849 -0.21852 0.11992 -0.22083 0.12122 -0.22361 C 0.12227 -0.22569 0.12292 -0.22963 0.12396 -0.23125 C 0.12565 -0.23333 0.1276 -0.23333 0.12956 -0.23495 C 0.13086 -0.23611 0.13216 -0.23773 0.13359 -0.23843 C 0.13581 -0.24005 0.13802 -0.24097 0.14036 -0.24259 C 0.15195 -0.24977 0.1388 -0.24329 0.15534 -0.25023 C 0.15664 -0.25139 0.15807 -0.25301 0.15937 -0.2537 C 0.17135 -0.26227 0.18138 -0.26019 0.19492 -0.26134 L 0.24805 -0.26528 L 0.27812 -0.26134 C 0.28906 -0.25926 0.31094 -0.2537 0.31094 -0.25417 C 0.31354 -0.25139 0.31628 -0.24722 0.31901 -0.24606 C 0.34076 -0.23773 0.32539 -0.24259 0.36536 -0.24259 L 0.3724 -0.23495 " pathEditMode="relative" rAng="0" ptsTypes="AAAAAAAAAAAAAAAAAAAAAAAAAAAAAAAA">
                                      <p:cBhvr>
                                        <p:cTn id="4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950"/>
                            </p:stCondLst>
                            <p:childTnLst>
                              <p:par>
                                <p:cTn id="42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500"/>
                            </p:stCondLst>
                            <p:childTnLst>
                              <p:par>
                                <p:cTn id="4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3" dur="2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4" dur="2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6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00299 0.63334 " pathEditMode="relative" rAng="0" ptsTypes="AA">
                                      <p:cBhvr>
                                        <p:cTn id="47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/>
      <p:bldP spid="6" grpId="0" animBg="1"/>
      <p:bldP spid="6" grpId="1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/>
      <p:bldP spid="21" grpId="0" animBg="1"/>
      <p:bldP spid="21" grpId="1" animBg="1"/>
      <p:bldP spid="22" grpId="0" animBg="1"/>
      <p:bldP spid="22" grpId="1" animBg="1"/>
      <p:bldP spid="23" grpId="0"/>
      <p:bldP spid="24" grpId="0"/>
      <p:bldP spid="25" grpId="0" animBg="1"/>
      <p:bldP spid="25" grpId="1" animBg="1"/>
      <p:bldP spid="26" grpId="0" animBg="1"/>
      <p:bldP spid="26" grpId="1" animBg="1"/>
      <p:bldP spid="30" grpId="0" animBg="1"/>
      <p:bldP spid="30" grpId="1" animBg="1"/>
      <p:bldP spid="31" grpId="0" animBg="1"/>
      <p:bldP spid="31" grpId="1" animBg="1"/>
      <p:bldP spid="40" grpId="0" animBg="1"/>
      <p:bldP spid="41" grpId="0" animBg="1"/>
      <p:bldP spid="41" grpId="1" animBg="1"/>
      <p:bldP spid="46" grpId="0" animBg="1"/>
      <p:bldP spid="54" grpId="0" animBg="1"/>
      <p:bldP spid="58" grpId="0" animBg="1"/>
      <p:bldP spid="67" grpId="0"/>
      <p:bldP spid="69" grpId="0"/>
      <p:bldP spid="80" grpId="0" animBg="1"/>
      <p:bldP spid="81" grpId="0"/>
      <p:bldP spid="82" grpId="0"/>
      <p:bldP spid="8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7" t="2465" r="12564" b="42869"/>
          <a:stretch>
            <a:fillRect/>
          </a:stretch>
        </p:blipFill>
        <p:spPr>
          <a:xfrm>
            <a:off x="6949361" y="1390031"/>
            <a:ext cx="3749040" cy="3749040"/>
          </a:xfrm>
          <a:custGeom>
            <a:avLst/>
            <a:gdLst>
              <a:gd name="connsiteX0" fmla="*/ 1874520 w 3749040"/>
              <a:gd name="connsiteY0" fmla="*/ 0 h 3749040"/>
              <a:gd name="connsiteX1" fmla="*/ 3749040 w 3749040"/>
              <a:gd name="connsiteY1" fmla="*/ 1874520 h 3749040"/>
              <a:gd name="connsiteX2" fmla="*/ 1874520 w 3749040"/>
              <a:gd name="connsiteY2" fmla="*/ 3749040 h 3749040"/>
              <a:gd name="connsiteX3" fmla="*/ 0 w 3749040"/>
              <a:gd name="connsiteY3" fmla="*/ 1874520 h 3749040"/>
              <a:gd name="connsiteX4" fmla="*/ 1874520 w 3749040"/>
              <a:gd name="connsiteY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9040" h="3749040">
                <a:moveTo>
                  <a:pt x="1874520" y="0"/>
                </a:moveTo>
                <a:cubicBezTo>
                  <a:pt x="2909789" y="0"/>
                  <a:pt x="3749040" y="839251"/>
                  <a:pt x="3749040" y="1874520"/>
                </a:cubicBezTo>
                <a:cubicBezTo>
                  <a:pt x="3749040" y="2909789"/>
                  <a:pt x="2909789" y="3749040"/>
                  <a:pt x="1874520" y="3749040"/>
                </a:cubicBezTo>
                <a:cubicBezTo>
                  <a:pt x="839251" y="3749040"/>
                  <a:pt x="0" y="2909789"/>
                  <a:pt x="0" y="1874520"/>
                </a:cubicBezTo>
                <a:cubicBezTo>
                  <a:pt x="0" y="839251"/>
                  <a:pt x="839251" y="0"/>
                  <a:pt x="1874520" y="0"/>
                </a:cubicBezTo>
                <a:close/>
              </a:path>
            </a:pathLst>
          </a:custGeom>
        </p:spPr>
      </p:pic>
      <p:grpSp>
        <p:nvGrpSpPr>
          <p:cNvPr id="3" name="Group 2"/>
          <p:cNvGrpSpPr/>
          <p:nvPr/>
        </p:nvGrpSpPr>
        <p:grpSpPr>
          <a:xfrm>
            <a:off x="-659142" y="-356278"/>
            <a:ext cx="1609502" cy="1813420"/>
            <a:chOff x="-2714694" y="-35700"/>
            <a:chExt cx="1609502" cy="1813420"/>
          </a:xfrm>
        </p:grpSpPr>
        <p:sp>
          <p:nvSpPr>
            <p:cNvPr id="4" name="Freeform 3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 rot="17201849">
            <a:off x="-635109" y="5491119"/>
            <a:ext cx="1609502" cy="1813420"/>
            <a:chOff x="-2714694" y="-35700"/>
            <a:chExt cx="1609502" cy="1813420"/>
          </a:xfrm>
        </p:grpSpPr>
        <p:sp>
          <p:nvSpPr>
            <p:cNvPr id="7" name="Freeform 6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Donut 8"/>
          <p:cNvSpPr/>
          <p:nvPr/>
        </p:nvSpPr>
        <p:spPr>
          <a:xfrm>
            <a:off x="6416525" y="1665583"/>
            <a:ext cx="457200" cy="457200"/>
          </a:xfrm>
          <a:prstGeom prst="donut">
            <a:avLst>
              <a:gd name="adj" fmla="val 11790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11427670" y="2249875"/>
            <a:ext cx="640080" cy="640080"/>
          </a:xfrm>
          <a:prstGeom prst="donut">
            <a:avLst>
              <a:gd name="adj" fmla="val 11448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85770" y="3756992"/>
            <a:ext cx="1645920" cy="1645920"/>
            <a:chOff x="5885770" y="3756992"/>
            <a:chExt cx="1645920" cy="1645920"/>
          </a:xfrm>
        </p:grpSpPr>
        <p:sp>
          <p:nvSpPr>
            <p:cNvPr id="12" name="Donut 11"/>
            <p:cNvSpPr/>
            <p:nvPr/>
          </p:nvSpPr>
          <p:spPr>
            <a:xfrm>
              <a:off x="5885770" y="3756992"/>
              <a:ext cx="1645920" cy="1645920"/>
            </a:xfrm>
            <a:prstGeom prst="donut">
              <a:avLst>
                <a:gd name="adj" fmla="val 3452"/>
              </a:avLst>
            </a:prstGeom>
            <a:gradFill>
              <a:gsLst>
                <a:gs pos="5000">
                  <a:srgbClr val="FF99FF"/>
                </a:gs>
                <a:gs pos="38000">
                  <a:srgbClr val="00B0F0"/>
                </a:gs>
                <a:gs pos="74000">
                  <a:srgbClr val="6C2E8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033452" y="4970679"/>
              <a:ext cx="365760" cy="365760"/>
            </a:xfrm>
            <a:prstGeom prst="ellipse">
              <a:avLst/>
            </a:pr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209501" y="4066127"/>
              <a:ext cx="1005840" cy="10058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Donut 14"/>
          <p:cNvSpPr/>
          <p:nvPr/>
        </p:nvSpPr>
        <p:spPr>
          <a:xfrm>
            <a:off x="10874031" y="3998106"/>
            <a:ext cx="457200" cy="457200"/>
          </a:xfrm>
          <a:prstGeom prst="donut">
            <a:avLst>
              <a:gd name="adj" fmla="val 117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7148544" y="911230"/>
            <a:ext cx="4198262" cy="4152899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10800000">
            <a:off x="6291010" y="1459412"/>
            <a:ext cx="4198262" cy="4152899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9169269" y="106086"/>
            <a:ext cx="510434" cy="6377297"/>
            <a:chOff x="9169269" y="106086"/>
            <a:chExt cx="510434" cy="6377297"/>
          </a:xfrm>
          <a:gradFill>
            <a:gsLst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</p:grpSpPr>
        <p:sp>
          <p:nvSpPr>
            <p:cNvPr id="19" name="Freeform 18"/>
            <p:cNvSpPr/>
            <p:nvPr/>
          </p:nvSpPr>
          <p:spPr>
            <a:xfrm rot="18803245" flipV="1">
              <a:off x="6139398" y="3135957"/>
              <a:ext cx="6184895" cy="125154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rot="18803245" flipV="1">
              <a:off x="6437396" y="3358195"/>
              <a:ext cx="5956494" cy="133329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rot="18803245" flipV="1">
              <a:off x="6734551" y="3538231"/>
              <a:ext cx="5744196" cy="146108"/>
            </a:xfrm>
            <a:custGeom>
              <a:avLst/>
              <a:gdLst>
                <a:gd name="connsiteX0" fmla="*/ 0 w 6184895"/>
                <a:gd name="connsiteY0" fmla="*/ 62577 h 125154"/>
                <a:gd name="connsiteX1" fmla="*/ 0 w 6184895"/>
                <a:gd name="connsiteY1" fmla="*/ 62577 h 125154"/>
                <a:gd name="connsiteX2" fmla="*/ 0 w 6184895"/>
                <a:gd name="connsiteY2" fmla="*/ 62576 h 125154"/>
                <a:gd name="connsiteX3" fmla="*/ 780816 w 6184895"/>
                <a:gd name="connsiteY3" fmla="*/ 125153 h 125154"/>
                <a:gd name="connsiteX4" fmla="*/ 780834 w 6184895"/>
                <a:gd name="connsiteY4" fmla="*/ 123050 h 125154"/>
                <a:gd name="connsiteX5" fmla="*/ 793739 w 6184895"/>
                <a:gd name="connsiteY5" fmla="*/ 0 h 125154"/>
                <a:gd name="connsiteX6" fmla="*/ 62577 w 6184895"/>
                <a:gd name="connsiteY6" fmla="*/ 0 h 125154"/>
                <a:gd name="connsiteX7" fmla="*/ 4918 w 6184895"/>
                <a:gd name="connsiteY7" fmla="*/ 38219 h 125154"/>
                <a:gd name="connsiteX8" fmla="*/ 0 w 6184895"/>
                <a:gd name="connsiteY8" fmla="*/ 62577 h 125154"/>
                <a:gd name="connsiteX9" fmla="*/ 4918 w 6184895"/>
                <a:gd name="connsiteY9" fmla="*/ 86933 h 125154"/>
                <a:gd name="connsiteX10" fmla="*/ 62577 w 6184895"/>
                <a:gd name="connsiteY10" fmla="*/ 125153 h 125154"/>
                <a:gd name="connsiteX11" fmla="*/ 6166566 w 6184895"/>
                <a:gd name="connsiteY11" fmla="*/ 106825 h 125154"/>
                <a:gd name="connsiteX12" fmla="*/ 6184894 w 6184895"/>
                <a:gd name="connsiteY12" fmla="*/ 62577 h 125154"/>
                <a:gd name="connsiteX13" fmla="*/ 6184895 w 6184895"/>
                <a:gd name="connsiteY13" fmla="*/ 62577 h 125154"/>
                <a:gd name="connsiteX14" fmla="*/ 6122318 w 6184895"/>
                <a:gd name="connsiteY14" fmla="*/ 0 h 125154"/>
                <a:gd name="connsiteX15" fmla="*/ 4587530 w 6184895"/>
                <a:gd name="connsiteY15" fmla="*/ 0 h 125154"/>
                <a:gd name="connsiteX16" fmla="*/ 4598199 w 6184895"/>
                <a:gd name="connsiteY16" fmla="*/ 57953 h 125154"/>
                <a:gd name="connsiteX17" fmla="*/ 4604053 w 6184895"/>
                <a:gd name="connsiteY17" fmla="*/ 125153 h 125154"/>
                <a:gd name="connsiteX18" fmla="*/ 6122317 w 6184895"/>
                <a:gd name="connsiteY18" fmla="*/ 125154 h 125154"/>
                <a:gd name="connsiteX19" fmla="*/ 6166566 w 6184895"/>
                <a:gd name="connsiteY19" fmla="*/ 106825 h 12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84895" h="125154">
                  <a:moveTo>
                    <a:pt x="0" y="62577"/>
                  </a:moveTo>
                  <a:lnTo>
                    <a:pt x="0" y="62577"/>
                  </a:lnTo>
                  <a:lnTo>
                    <a:pt x="0" y="62576"/>
                  </a:lnTo>
                  <a:close/>
                  <a:moveTo>
                    <a:pt x="780816" y="125153"/>
                  </a:moveTo>
                  <a:lnTo>
                    <a:pt x="780834" y="123050"/>
                  </a:lnTo>
                  <a:lnTo>
                    <a:pt x="793739" y="0"/>
                  </a:lnTo>
                  <a:lnTo>
                    <a:pt x="62577" y="0"/>
                  </a:lnTo>
                  <a:cubicBezTo>
                    <a:pt x="36657" y="0"/>
                    <a:pt x="14417" y="15760"/>
                    <a:pt x="4918" y="38219"/>
                  </a:cubicBezTo>
                  <a:lnTo>
                    <a:pt x="0" y="62577"/>
                  </a:lnTo>
                  <a:lnTo>
                    <a:pt x="4918" y="86933"/>
                  </a:lnTo>
                  <a:cubicBezTo>
                    <a:pt x="14417" y="109393"/>
                    <a:pt x="36657" y="125153"/>
                    <a:pt x="62577" y="125153"/>
                  </a:cubicBezTo>
                  <a:close/>
                  <a:moveTo>
                    <a:pt x="6166566" y="106825"/>
                  </a:moveTo>
                  <a:cubicBezTo>
                    <a:pt x="6177889" y="95501"/>
                    <a:pt x="6184894" y="79857"/>
                    <a:pt x="6184894" y="62577"/>
                  </a:cubicBezTo>
                  <a:lnTo>
                    <a:pt x="6184895" y="62577"/>
                  </a:lnTo>
                  <a:cubicBezTo>
                    <a:pt x="6184895" y="28017"/>
                    <a:pt x="6156878" y="0"/>
                    <a:pt x="6122318" y="0"/>
                  </a:cubicBezTo>
                  <a:lnTo>
                    <a:pt x="4587530" y="0"/>
                  </a:lnTo>
                  <a:lnTo>
                    <a:pt x="4598199" y="57953"/>
                  </a:lnTo>
                  <a:lnTo>
                    <a:pt x="4604053" y="125153"/>
                  </a:lnTo>
                  <a:lnTo>
                    <a:pt x="6122317" y="125154"/>
                  </a:lnTo>
                  <a:cubicBezTo>
                    <a:pt x="6139597" y="125154"/>
                    <a:pt x="6155242" y="118149"/>
                    <a:pt x="6166566" y="10682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reeform 21"/>
          <p:cNvSpPr/>
          <p:nvPr/>
        </p:nvSpPr>
        <p:spPr>
          <a:xfrm>
            <a:off x="9583879" y="1023172"/>
            <a:ext cx="1787153" cy="1906788"/>
          </a:xfrm>
          <a:custGeom>
            <a:avLst/>
            <a:gdLst>
              <a:gd name="connsiteX0" fmla="*/ 781313 w 1787153"/>
              <a:gd name="connsiteY0" fmla="*/ 0 h 1906788"/>
              <a:gd name="connsiteX1" fmla="*/ 1787153 w 1787153"/>
              <a:gd name="connsiteY1" fmla="*/ 1005840 h 1906788"/>
              <a:gd name="connsiteX2" fmla="*/ 1260756 w 1787153"/>
              <a:gd name="connsiteY2" fmla="*/ 1890281 h 1906788"/>
              <a:gd name="connsiteX3" fmla="*/ 1226490 w 1787153"/>
              <a:gd name="connsiteY3" fmla="*/ 1906788 h 1906788"/>
              <a:gd name="connsiteX4" fmla="*/ 1222430 w 1787153"/>
              <a:gd name="connsiteY4" fmla="*/ 1879245 h 1906788"/>
              <a:gd name="connsiteX5" fmla="*/ 49153 w 1787153"/>
              <a:gd name="connsiteY5" fmla="*/ 398164 h 1906788"/>
              <a:gd name="connsiteX6" fmla="*/ 0 w 1787153"/>
              <a:gd name="connsiteY6" fmla="*/ 379537 h 1906788"/>
              <a:gd name="connsiteX7" fmla="*/ 70077 w 1787153"/>
              <a:gd name="connsiteY7" fmla="*/ 294604 h 1906788"/>
              <a:gd name="connsiteX8" fmla="*/ 781313 w 1787153"/>
              <a:gd name="connsiteY8" fmla="*/ 0 h 190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7153" h="1906788">
                <a:moveTo>
                  <a:pt x="781313" y="0"/>
                </a:moveTo>
                <a:cubicBezTo>
                  <a:pt x="1336823" y="0"/>
                  <a:pt x="1787153" y="450330"/>
                  <a:pt x="1787153" y="1005840"/>
                </a:cubicBezTo>
                <a:cubicBezTo>
                  <a:pt x="1787153" y="1387753"/>
                  <a:pt x="1574302" y="1719952"/>
                  <a:pt x="1260756" y="1890281"/>
                </a:cubicBezTo>
                <a:lnTo>
                  <a:pt x="1226490" y="1906788"/>
                </a:lnTo>
                <a:lnTo>
                  <a:pt x="1222430" y="1879245"/>
                </a:lnTo>
                <a:cubicBezTo>
                  <a:pt x="1090078" y="1209586"/>
                  <a:pt x="643494" y="658439"/>
                  <a:pt x="49153" y="398164"/>
                </a:cubicBezTo>
                <a:lnTo>
                  <a:pt x="0" y="379537"/>
                </a:lnTo>
                <a:lnTo>
                  <a:pt x="70077" y="294604"/>
                </a:lnTo>
                <a:cubicBezTo>
                  <a:pt x="252098" y="112583"/>
                  <a:pt x="503558" y="0"/>
                  <a:pt x="781313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nut 22"/>
          <p:cNvSpPr/>
          <p:nvPr/>
        </p:nvSpPr>
        <p:spPr>
          <a:xfrm>
            <a:off x="6794937" y="1243889"/>
            <a:ext cx="4114800" cy="4114800"/>
          </a:xfrm>
          <a:prstGeom prst="donut">
            <a:avLst>
              <a:gd name="adj" fmla="val 6614"/>
            </a:avLst>
          </a:prstGeom>
          <a:gradFill>
            <a:gsLst>
              <a:gs pos="5000">
                <a:srgbClr val="FF99FF"/>
              </a:gs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271758" y="57646"/>
            <a:ext cx="11923992" cy="184466"/>
            <a:chOff x="1271758" y="120710"/>
            <a:chExt cx="11923992" cy="18446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 rot="16200000" flipH="1">
            <a:off x="-1571825" y="3158749"/>
            <a:ext cx="3474720" cy="184466"/>
            <a:chOff x="1271758" y="120710"/>
            <a:chExt cx="11923992" cy="184466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 flipV="1">
            <a:off x="1329563" y="6547789"/>
            <a:ext cx="11923992" cy="184466"/>
            <a:chOff x="1271758" y="120710"/>
            <a:chExt cx="11923992" cy="184466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5400000">
            <a:off x="10850879" y="5349633"/>
            <a:ext cx="1920240" cy="184466"/>
            <a:chOff x="1271758" y="120710"/>
            <a:chExt cx="11923992" cy="184466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1428957" y="1983460"/>
            <a:ext cx="51895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solidFill>
                  <a:srgbClr val="0070C0"/>
                </a:solidFill>
              </a:rPr>
              <a:t>শিক্ষক</a:t>
            </a:r>
            <a:r>
              <a:rPr lang="en-US" sz="4000" u="sng" dirty="0" smtClean="0">
                <a:solidFill>
                  <a:srgbClr val="0070C0"/>
                </a:solidFill>
              </a:rPr>
              <a:t> </a:t>
            </a:r>
            <a:r>
              <a:rPr lang="en-US" sz="4000" u="sng" dirty="0" err="1" smtClean="0">
                <a:solidFill>
                  <a:srgbClr val="0070C0"/>
                </a:solidFill>
              </a:rPr>
              <a:t>পরিচিতি</a:t>
            </a:r>
            <a:endParaRPr lang="en-US" sz="4000" u="sng" dirty="0" smtClean="0">
              <a:solidFill>
                <a:srgbClr val="0070C0"/>
              </a:solidFill>
            </a:endParaRPr>
          </a:p>
          <a:p>
            <a:r>
              <a:rPr lang="en-US" sz="4000" dirty="0" err="1" smtClean="0">
                <a:solidFill>
                  <a:srgbClr val="0070C0"/>
                </a:solidFill>
              </a:rPr>
              <a:t>মোঃ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নাজমুল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হক</a:t>
            </a:r>
            <a:endParaRPr lang="en-US" sz="40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      </a:t>
            </a:r>
            <a:r>
              <a:rPr lang="en-US" sz="2400" dirty="0" err="1" smtClean="0">
                <a:solidFill>
                  <a:srgbClr val="7030A0"/>
                </a:solidFill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(</a:t>
            </a:r>
            <a:r>
              <a:rPr lang="en-US" sz="2400" dirty="0" err="1" smtClean="0">
                <a:solidFill>
                  <a:srgbClr val="7030A0"/>
                </a:solidFill>
              </a:rPr>
              <a:t>গণিত</a:t>
            </a:r>
            <a:r>
              <a:rPr lang="en-US" sz="2400" dirty="0" smtClean="0">
                <a:solidFill>
                  <a:srgbClr val="7030A0"/>
                </a:solidFill>
              </a:rPr>
              <a:t>)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শ্রীধরগুড়নই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আত্রাই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400" dirty="0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US" sz="2400" dirty="0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2400" dirty="0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cs typeface="NikoshBAN" panose="02000000000000000000" pitchFamily="2" charset="0"/>
                <a:hlinkClick r:id="rId4"/>
              </a:rPr>
              <a:t>nazhoq71@gmail.com</a:t>
            </a:r>
            <a:endParaRPr lang="en-US" sz="2400" dirty="0"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০১৭২৪-৬৬৭১৬৬</a:t>
            </a:r>
          </a:p>
          <a:p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3" grpId="1" animBg="1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67734" y="5308453"/>
            <a:ext cx="9678834" cy="878106"/>
            <a:chOff x="1967734" y="5384653"/>
            <a:chExt cx="9716199" cy="878106"/>
          </a:xfrm>
        </p:grpSpPr>
        <p:sp>
          <p:nvSpPr>
            <p:cNvPr id="3" name="Rounded Rectangle 2"/>
            <p:cNvSpPr/>
            <p:nvPr/>
          </p:nvSpPr>
          <p:spPr>
            <a:xfrm>
              <a:off x="1967734" y="5384653"/>
              <a:ext cx="9716199" cy="878106"/>
            </a:xfrm>
            <a:prstGeom prst="roundRect">
              <a:avLst>
                <a:gd name="adj" fmla="val 0"/>
              </a:avLst>
            </a:prstGeom>
            <a:solidFill>
              <a:srgbClr val="E3E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ম্বসের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বাহু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NikoshBAN" pitchFamily="2" charset="0"/>
                </a:rPr>
                <a:t>5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সে.মি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. ও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কোণ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;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রম্বসটি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আঁক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1568630"/>
                </p:ext>
              </p:extLst>
            </p:nvPr>
          </p:nvGraphicFramePr>
          <p:xfrm>
            <a:off x="7933146" y="5464196"/>
            <a:ext cx="829854" cy="6638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8" name="Equation" r:id="rId4" imgW="253800" imgH="203040" progId="Equation.3">
                    <p:embed/>
                  </p:oleObj>
                </mc:Choice>
                <mc:Fallback>
                  <p:oleObj name="Equation" r:id="rId4" imgW="25380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933146" y="5464196"/>
                          <a:ext cx="829854" cy="6638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6631321" y="-3295650"/>
            <a:ext cx="5334462" cy="4949267"/>
            <a:chOff x="4369388" y="-4720980"/>
            <a:chExt cx="5334462" cy="61513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69388" y="-4720980"/>
              <a:ext cx="5334462" cy="615139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24893" y="-2417207"/>
              <a:ext cx="384898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আলোচনা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পোস্টার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পেপারে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চিহ্ন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বিবরণ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)।</a:t>
              </a:r>
            </a:p>
            <a:p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একজন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দলনেতা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এসে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উপস্থাপন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6183674" y="-5259247"/>
            <a:ext cx="6545179" cy="6233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rcRect b="88537"/>
          <a:stretch>
            <a:fillRect/>
          </a:stretch>
        </p:blipFill>
        <p:spPr>
          <a:xfrm>
            <a:off x="6631321" y="394648"/>
            <a:ext cx="5334462" cy="617813"/>
          </a:xfrm>
          <a:custGeom>
            <a:avLst/>
            <a:gdLst>
              <a:gd name="connsiteX0" fmla="*/ 0 w 5334462"/>
              <a:gd name="connsiteY0" fmla="*/ 0 h 705118"/>
              <a:gd name="connsiteX1" fmla="*/ 5334462 w 5334462"/>
              <a:gd name="connsiteY1" fmla="*/ 0 h 705118"/>
              <a:gd name="connsiteX2" fmla="*/ 5334462 w 5334462"/>
              <a:gd name="connsiteY2" fmla="*/ 705118 h 705118"/>
              <a:gd name="connsiteX3" fmla="*/ 0 w 5334462"/>
              <a:gd name="connsiteY3" fmla="*/ 705118 h 70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462" h="705118">
                <a:moveTo>
                  <a:pt x="0" y="0"/>
                </a:moveTo>
                <a:lnTo>
                  <a:pt x="5334462" y="0"/>
                </a:lnTo>
                <a:lnTo>
                  <a:pt x="5334462" y="705118"/>
                </a:lnTo>
                <a:lnTo>
                  <a:pt x="0" y="705118"/>
                </a:lnTo>
                <a:close/>
              </a:path>
            </a:pathLst>
          </a:custGeom>
        </p:spPr>
      </p:pic>
      <p:sp>
        <p:nvSpPr>
          <p:cNvPr id="18" name="Rectangle 17"/>
          <p:cNvSpPr/>
          <p:nvPr/>
        </p:nvSpPr>
        <p:spPr>
          <a:xfrm>
            <a:off x="-335580" y="4745480"/>
            <a:ext cx="2391476" cy="1872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31902" y="4812228"/>
            <a:ext cx="2005972" cy="1949496"/>
            <a:chOff x="231902" y="975607"/>
            <a:chExt cx="1845290" cy="1405881"/>
          </a:xfrm>
        </p:grpSpPr>
        <p:sp>
          <p:nvSpPr>
            <p:cNvPr id="20" name="Freeform 19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reeform 21"/>
          <p:cNvSpPr/>
          <p:nvPr/>
        </p:nvSpPr>
        <p:spPr>
          <a:xfrm>
            <a:off x="381332" y="4946219"/>
            <a:ext cx="1671643" cy="162458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42" presetClass="path" presetSubtype="0" accel="50000" fill="hold" nodeType="after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4.07407E-6 L -0.00169 0.49375 " pathEditMode="relative" rAng="0" ptsTypes="AA" p14:bounceEnd="69000">
                                          <p:cBhvr>
                                            <p:cTn id="1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1" y="2467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7 -4.07407E-6 L -0.00169 0.49375 " pathEditMode="relative" rAng="0" ptsTypes="AA">
                                          <p:cBhvr>
                                            <p:cTn id="1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1" y="2467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2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149" y="713126"/>
            <a:ext cx="113724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নির্বচন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NikoshBAN" pitchFamily="2" charset="0"/>
              </a:rPr>
              <a:t>5 </a:t>
            </a:r>
            <a:r>
              <a:rPr lang="en-US" sz="4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ও </a:t>
            </a:r>
            <a:r>
              <a:rPr lang="en-US" sz="4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রম্বসটি</a:t>
            </a: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44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54076" y="4191001"/>
            <a:ext cx="3276600" cy="1979520"/>
            <a:chOff x="990600" y="914400"/>
            <a:chExt cx="3276600" cy="1979520"/>
          </a:xfrm>
        </p:grpSpPr>
        <p:grpSp>
          <p:nvGrpSpPr>
            <p:cNvPr id="4" name="Group 4"/>
            <p:cNvGrpSpPr/>
            <p:nvPr/>
          </p:nvGrpSpPr>
          <p:grpSpPr>
            <a:xfrm>
              <a:off x="1143000" y="1143001"/>
              <a:ext cx="2286001" cy="1750919"/>
              <a:chOff x="1371600" y="1468527"/>
              <a:chExt cx="1905001" cy="1655673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H="1">
                <a:off x="1371601" y="1468527"/>
                <a:ext cx="1015999" cy="16556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1371600" y="3124199"/>
                <a:ext cx="1905001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>
              <a:off x="990600" y="914400"/>
              <a:ext cx="3276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41818"/>
              </p:ext>
            </p:extLst>
          </p:nvPr>
        </p:nvGraphicFramePr>
        <p:xfrm>
          <a:off x="10863619" y="1342129"/>
          <a:ext cx="1013824" cy="811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" name="Equation" r:id="rId4" imgW="253800" imgH="203040" progId="Equation.3">
                  <p:embed/>
                </p:oleObj>
              </mc:Choice>
              <mc:Fallback>
                <p:oleObj name="Equation" r:id="rId4" imgW="253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63619" y="1342129"/>
                        <a:ext cx="1013824" cy="811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185175"/>
              </p:ext>
            </p:extLst>
          </p:nvPr>
        </p:nvGraphicFramePr>
        <p:xfrm>
          <a:off x="5431664" y="5503572"/>
          <a:ext cx="740537" cy="592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5" name="Equation" r:id="rId6" imgW="253800" imgH="203040" progId="Equation.3">
                  <p:embed/>
                </p:oleObj>
              </mc:Choice>
              <mc:Fallback>
                <p:oleObj name="Equation" r:id="rId6" imgW="253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31664" y="5503572"/>
                        <a:ext cx="740537" cy="592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54076" y="3606226"/>
            <a:ext cx="205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5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55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5052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নির্বচন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মনেকরি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রম্বসের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a = 5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x=  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  <a:sym typeface="Symbol"/>
              </a:rPr>
              <a:t>  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রম্বসটি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2667000" y="1524000"/>
            <a:ext cx="1371600" cy="1371600"/>
            <a:chOff x="1371600" y="1828800"/>
            <a:chExt cx="1143000" cy="1296988"/>
          </a:xfrm>
        </p:grpSpPr>
        <p:cxnSp>
          <p:nvCxnSpPr>
            <p:cNvPr id="4" name="Straight Connector 3"/>
            <p:cNvCxnSpPr/>
            <p:nvPr/>
          </p:nvCxnSpPr>
          <p:spPr>
            <a:xfrm rot="5400000">
              <a:off x="952500" y="2247900"/>
              <a:ext cx="1295400" cy="457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371600" y="3124200"/>
              <a:ext cx="11430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 flipV="1">
            <a:off x="2971800" y="908636"/>
            <a:ext cx="4038600" cy="57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33600" y="23622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323862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      5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026722"/>
              </p:ext>
            </p:extLst>
          </p:nvPr>
        </p:nvGraphicFramePr>
        <p:xfrm>
          <a:off x="5471358" y="4038601"/>
          <a:ext cx="777042" cy="621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" name="Equation" r:id="rId4" imgW="253800" imgH="203040" progId="Equation.3">
                  <p:embed/>
                </p:oleObj>
              </mc:Choice>
              <mc:Fallback>
                <p:oleObj name="Equation" r:id="rId4" imgW="2538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71358" y="4038601"/>
                        <a:ext cx="777042" cy="621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35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296312"/>
              </p:ext>
            </p:extLst>
          </p:nvPr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9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53151" y="35115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50421" y="3429000"/>
            <a:ext cx="8665180" cy="3046988"/>
            <a:chOff x="326421" y="3124200"/>
            <a:chExt cx="8665180" cy="3046988"/>
          </a:xfrm>
        </p:grpSpPr>
        <p:sp>
          <p:nvSpPr>
            <p:cNvPr id="5" name="TextBox 4"/>
            <p:cNvSpPr txBox="1"/>
            <p:nvPr/>
          </p:nvSpPr>
          <p:spPr>
            <a:xfrm>
              <a:off x="326421" y="3124200"/>
              <a:ext cx="866518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আঙ্কনের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বিবরনঃ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(১)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কোনো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রশ্মি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BE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BC=a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B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বিন্দুতে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BF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BA=a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নিই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(২) A ও C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বিন্দুকে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কেন্দ্র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a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সমান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ব্যাসার্ধ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অভ্যন্তরে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দুইটি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বৃত্তচাপ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বৃত্ত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চাপদ্বয়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পরস্পর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D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বিন্দুতে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ছেদ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এখন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A,D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C,D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যোগ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তাহলে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ABCD-ই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উদ্দিষ্ট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রম্বস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7445761"/>
                </p:ext>
              </p:extLst>
            </p:nvPr>
          </p:nvGraphicFramePr>
          <p:xfrm>
            <a:off x="1371600" y="3662052"/>
            <a:ext cx="1981200" cy="4527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80" name="Equation" r:id="rId6" imgW="799920" imgH="177480" progId="Equation.3">
                    <p:embed/>
                  </p:oleObj>
                </mc:Choice>
                <mc:Fallback>
                  <p:oleObj name="Equation" r:id="rId6" imgW="79992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371600" y="3662052"/>
                          <a:ext cx="1981200" cy="4527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9928452"/>
                </p:ext>
              </p:extLst>
            </p:nvPr>
          </p:nvGraphicFramePr>
          <p:xfrm>
            <a:off x="7467600" y="4079875"/>
            <a:ext cx="1219200" cy="487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81" name="Equation" r:id="rId8" imgW="457200" imgH="177480" progId="Equation.3">
                    <p:embed/>
                  </p:oleObj>
                </mc:Choice>
                <mc:Fallback>
                  <p:oleObj name="Equation" r:id="rId8" imgW="45720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467600" y="4079875"/>
                          <a:ext cx="1219200" cy="4876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3706938" y="61974"/>
            <a:ext cx="5284662" cy="3367027"/>
            <a:chOff x="2063449" y="13755"/>
            <a:chExt cx="5284662" cy="33670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449" y="107630"/>
              <a:ext cx="5191124" cy="29444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904936" y="13755"/>
              <a:ext cx="8165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F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91878" y="981651"/>
              <a:ext cx="8165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78932" y="2857562"/>
              <a:ext cx="8165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36221" y="2670733"/>
              <a:ext cx="8165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31532" y="2705162"/>
              <a:ext cx="8165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98132" y="723962"/>
              <a:ext cx="8165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3925" y="1412871"/>
            <a:ext cx="10324151" cy="4032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রম্বসের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2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বাহুগুলো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অসমান্তরাল</a:t>
            </a:r>
            <a:endParaRPr lang="en-US" sz="42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endParaRPr lang="en-US" sz="42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বাহুদ্বয়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অসমান</a:t>
            </a:r>
            <a:endParaRPr lang="en-US" sz="42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কর্ণদ্বয়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42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332" y="1412871"/>
            <a:ext cx="1278207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।নিচের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সন্নিহিত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(ii)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(iii)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(ক)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ও (ii)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(খ)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ও (iii)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(গ) (ii) ও (iii)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(ঘ)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, (ii) ও (iii)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4194" y="1535789"/>
            <a:ext cx="14932544" cy="4032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অনন্য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2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(খ) 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2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4267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(ঘ) </a:t>
            </a:r>
            <a:r>
              <a:rPr lang="en-US" sz="42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42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42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03797" y="4127710"/>
            <a:ext cx="650240" cy="6502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40" dirty="0"/>
          </a:p>
        </p:txBody>
      </p:sp>
      <p:sp>
        <p:nvSpPr>
          <p:cNvPr id="6" name="TextBox 5"/>
          <p:cNvSpPr txBox="1"/>
          <p:nvPr/>
        </p:nvSpPr>
        <p:spPr>
          <a:xfrm>
            <a:off x="2487609" y="282714"/>
            <a:ext cx="7216782" cy="646331"/>
          </a:xfrm>
          <a:prstGeom prst="rect">
            <a:avLst/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925" y="1412871"/>
            <a:ext cx="11084535" cy="4032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2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কম্পাসের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2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2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(ক) 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</a:p>
          <a:p>
            <a:r>
              <a:rPr lang="en-US" sz="4267" dirty="0" smtClean="0">
                <a:latin typeface="NikoshBAN" panose="02000000000000000000" pitchFamily="2" charset="0"/>
                <a:cs typeface="NikoshBAN" panose="02000000000000000000" pitchFamily="2" charset="0"/>
              </a:rPr>
              <a:t>	(খ) 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(গ) 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৮০</a:t>
            </a:r>
            <a:endParaRPr lang="en-US" sz="4267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267" dirty="0">
                <a:latin typeface="NikoshBAN" panose="02000000000000000000" pitchFamily="2" charset="0"/>
                <a:cs typeface="NikoshBAN" panose="02000000000000000000" pitchFamily="2" charset="0"/>
              </a:rPr>
              <a:t>	(ঘ) </a:t>
            </a:r>
            <a:r>
              <a:rPr lang="en-US" sz="42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42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91979" y="2705076"/>
            <a:ext cx="650240" cy="6502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40" dirty="0"/>
          </a:p>
        </p:txBody>
      </p:sp>
      <p:sp>
        <p:nvSpPr>
          <p:cNvPr id="9" name="Oval 8"/>
          <p:cNvSpPr/>
          <p:nvPr/>
        </p:nvSpPr>
        <p:spPr>
          <a:xfrm>
            <a:off x="1907000" y="3397469"/>
            <a:ext cx="650240" cy="6502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40" dirty="0"/>
          </a:p>
        </p:txBody>
      </p:sp>
      <p:sp>
        <p:nvSpPr>
          <p:cNvPr id="10" name="Oval 9"/>
          <p:cNvSpPr/>
          <p:nvPr/>
        </p:nvSpPr>
        <p:spPr>
          <a:xfrm>
            <a:off x="1742776" y="5019816"/>
            <a:ext cx="650240" cy="6502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40" dirty="0"/>
          </a:p>
        </p:txBody>
      </p:sp>
    </p:spTree>
    <p:extLst>
      <p:ext uri="{BB962C8B-B14F-4D97-AF65-F5344CB8AC3E}">
        <p14:creationId xmlns:p14="http://schemas.microsoft.com/office/powerpoint/2010/main" val="340782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7" grpId="0"/>
      <p:bldP spid="7" grpId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28391" y="3371503"/>
            <a:ext cx="9911159" cy="685291"/>
            <a:chOff x="1728391" y="3371503"/>
            <a:chExt cx="9911159" cy="685291"/>
          </a:xfrm>
        </p:grpSpPr>
        <p:sp>
          <p:nvSpPr>
            <p:cNvPr id="3" name="Rounded Rectangle 2"/>
            <p:cNvSpPr/>
            <p:nvPr/>
          </p:nvSpPr>
          <p:spPr>
            <a:xfrm>
              <a:off x="1728391" y="3371503"/>
              <a:ext cx="9911159" cy="685291"/>
            </a:xfrm>
            <a:prstGeom prst="roundRect">
              <a:avLst>
                <a:gd name="adj" fmla="val 0"/>
              </a:avLst>
            </a:prstGeom>
            <a:solidFill>
              <a:srgbClr val="E3E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রম্বসের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বাহু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NikoshBAN" pitchFamily="2" charset="0"/>
                </a:rPr>
                <a:t>3.5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সে.মি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. ও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কোণ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;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রম্বসটি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আঁক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8091351"/>
                </p:ext>
              </p:extLst>
            </p:nvPr>
          </p:nvGraphicFramePr>
          <p:xfrm>
            <a:off x="7856851" y="3371503"/>
            <a:ext cx="774589" cy="6526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9" name="Equation" r:id="rId4" imgW="241200" imgH="203040" progId="Equation.3">
                    <p:embed/>
                  </p:oleObj>
                </mc:Choice>
                <mc:Fallback>
                  <p:oleObj name="Equation" r:id="rId4" imgW="24120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856851" y="3371503"/>
                          <a:ext cx="774589" cy="6526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Rectangle 4"/>
          <p:cNvSpPr/>
          <p:nvPr/>
        </p:nvSpPr>
        <p:spPr>
          <a:xfrm>
            <a:off x="-335580" y="2822910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31902" y="2889659"/>
            <a:ext cx="1645920" cy="1645920"/>
            <a:chOff x="231902" y="975607"/>
            <a:chExt cx="1845290" cy="1405881"/>
          </a:xfrm>
        </p:grpSpPr>
        <p:sp>
          <p:nvSpPr>
            <p:cNvPr id="7" name="Freeform 6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 8"/>
          <p:cNvSpPr/>
          <p:nvPr/>
        </p:nvSpPr>
        <p:spPr>
          <a:xfrm>
            <a:off x="381333" y="302365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4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023145" y="490647"/>
            <a:ext cx="2145710" cy="2228203"/>
          </a:xfrm>
          <a:custGeom>
            <a:avLst/>
            <a:gdLst>
              <a:gd name="connsiteX0" fmla="*/ 2289187 w 3519411"/>
              <a:gd name="connsiteY0" fmla="*/ 2292631 h 3499511"/>
              <a:gd name="connsiteX1" fmla="*/ 2289187 w 3519411"/>
              <a:gd name="connsiteY1" fmla="*/ 2366934 h 3499511"/>
              <a:gd name="connsiteX2" fmla="*/ 1205134 w 3519411"/>
              <a:gd name="connsiteY2" fmla="*/ 2366934 h 3499511"/>
              <a:gd name="connsiteX3" fmla="*/ 1205134 w 3519411"/>
              <a:gd name="connsiteY3" fmla="*/ 2309125 h 3499511"/>
              <a:gd name="connsiteX4" fmla="*/ 1190058 w 3519411"/>
              <a:gd name="connsiteY4" fmla="*/ 2309125 h 3499511"/>
              <a:gd name="connsiteX5" fmla="*/ 1190058 w 3519411"/>
              <a:gd name="connsiteY5" fmla="*/ 2392665 h 3499511"/>
              <a:gd name="connsiteX6" fmla="*/ 2312760 w 3519411"/>
              <a:gd name="connsiteY6" fmla="*/ 2392665 h 3499511"/>
              <a:gd name="connsiteX7" fmla="*/ 2312760 w 3519411"/>
              <a:gd name="connsiteY7" fmla="*/ 2292631 h 3499511"/>
              <a:gd name="connsiteX8" fmla="*/ 2253505 w 3519411"/>
              <a:gd name="connsiteY8" fmla="*/ 2292631 h 3499511"/>
              <a:gd name="connsiteX9" fmla="*/ 2253505 w 3519411"/>
              <a:gd name="connsiteY9" fmla="*/ 2328312 h 3499511"/>
              <a:gd name="connsiteX10" fmla="*/ 1237416 w 3519411"/>
              <a:gd name="connsiteY10" fmla="*/ 2328312 h 3499511"/>
              <a:gd name="connsiteX11" fmla="*/ 1237416 w 3519411"/>
              <a:gd name="connsiteY11" fmla="*/ 2309125 h 3499511"/>
              <a:gd name="connsiteX12" fmla="*/ 1221254 w 3519411"/>
              <a:gd name="connsiteY12" fmla="*/ 2309125 h 3499511"/>
              <a:gd name="connsiteX13" fmla="*/ 1221254 w 3519411"/>
              <a:gd name="connsiteY13" fmla="*/ 2350814 h 3499511"/>
              <a:gd name="connsiteX14" fmla="*/ 2273067 w 3519411"/>
              <a:gd name="connsiteY14" fmla="*/ 2350814 h 3499511"/>
              <a:gd name="connsiteX15" fmla="*/ 2273067 w 3519411"/>
              <a:gd name="connsiteY15" fmla="*/ 2292631 h 3499511"/>
              <a:gd name="connsiteX16" fmla="*/ 1190058 w 3519411"/>
              <a:gd name="connsiteY16" fmla="*/ 2233324 h 3499511"/>
              <a:gd name="connsiteX17" fmla="*/ 1190058 w 3519411"/>
              <a:gd name="connsiteY17" fmla="*/ 2237324 h 3499511"/>
              <a:gd name="connsiteX18" fmla="*/ 1205134 w 3519411"/>
              <a:gd name="connsiteY18" fmla="*/ 2237324 h 3499511"/>
              <a:gd name="connsiteX19" fmla="*/ 1205134 w 3519411"/>
              <a:gd name="connsiteY19" fmla="*/ 2233324 h 3499511"/>
              <a:gd name="connsiteX20" fmla="*/ 1221254 w 3519411"/>
              <a:gd name="connsiteY20" fmla="*/ 2209682 h 3499511"/>
              <a:gd name="connsiteX21" fmla="*/ 1221254 w 3519411"/>
              <a:gd name="connsiteY21" fmla="*/ 2237324 h 3499511"/>
              <a:gd name="connsiteX22" fmla="*/ 1237416 w 3519411"/>
              <a:gd name="connsiteY22" fmla="*/ 2237324 h 3499511"/>
              <a:gd name="connsiteX23" fmla="*/ 1237416 w 3519411"/>
              <a:gd name="connsiteY23" fmla="*/ 2209682 h 3499511"/>
              <a:gd name="connsiteX24" fmla="*/ 1190058 w 3519411"/>
              <a:gd name="connsiteY24" fmla="*/ 2204914 h 3499511"/>
              <a:gd name="connsiteX25" fmla="*/ 1190058 w 3519411"/>
              <a:gd name="connsiteY25" fmla="*/ 2209682 h 3499511"/>
              <a:gd name="connsiteX26" fmla="*/ 1205134 w 3519411"/>
              <a:gd name="connsiteY26" fmla="*/ 2209682 h 3499511"/>
              <a:gd name="connsiteX27" fmla="*/ 1205134 w 3519411"/>
              <a:gd name="connsiteY27" fmla="*/ 2204914 h 3499511"/>
              <a:gd name="connsiteX28" fmla="*/ 2269997 w 3519411"/>
              <a:gd name="connsiteY28" fmla="*/ 2193188 h 3499511"/>
              <a:gd name="connsiteX29" fmla="*/ 2269997 w 3519411"/>
              <a:gd name="connsiteY29" fmla="*/ 2220830 h 3499511"/>
              <a:gd name="connsiteX30" fmla="*/ 2273067 w 3519411"/>
              <a:gd name="connsiteY30" fmla="*/ 2220830 h 3499511"/>
              <a:gd name="connsiteX31" fmla="*/ 2273067 w 3519411"/>
              <a:gd name="connsiteY31" fmla="*/ 2193188 h 3499511"/>
              <a:gd name="connsiteX32" fmla="*/ 1221254 w 3519411"/>
              <a:gd name="connsiteY32" fmla="*/ 2182041 h 3499511"/>
              <a:gd name="connsiteX33" fmla="*/ 1221254 w 3519411"/>
              <a:gd name="connsiteY33" fmla="*/ 2204914 h 3499511"/>
              <a:gd name="connsiteX34" fmla="*/ 1237416 w 3519411"/>
              <a:gd name="connsiteY34" fmla="*/ 2204914 h 3499511"/>
              <a:gd name="connsiteX35" fmla="*/ 1237416 w 3519411"/>
              <a:gd name="connsiteY35" fmla="*/ 2182041 h 3499511"/>
              <a:gd name="connsiteX36" fmla="*/ 1190058 w 3519411"/>
              <a:gd name="connsiteY36" fmla="*/ 2177272 h 3499511"/>
              <a:gd name="connsiteX37" fmla="*/ 1190058 w 3519411"/>
              <a:gd name="connsiteY37" fmla="*/ 2182041 h 3499511"/>
              <a:gd name="connsiteX38" fmla="*/ 1205134 w 3519411"/>
              <a:gd name="connsiteY38" fmla="*/ 2182041 h 3499511"/>
              <a:gd name="connsiteX39" fmla="*/ 1205134 w 3519411"/>
              <a:gd name="connsiteY39" fmla="*/ 2177272 h 3499511"/>
              <a:gd name="connsiteX40" fmla="*/ 2269997 w 3519411"/>
              <a:gd name="connsiteY40" fmla="*/ 2165546 h 3499511"/>
              <a:gd name="connsiteX41" fmla="*/ 2269997 w 3519411"/>
              <a:gd name="connsiteY41" fmla="*/ 2188420 h 3499511"/>
              <a:gd name="connsiteX42" fmla="*/ 2273067 w 3519411"/>
              <a:gd name="connsiteY42" fmla="*/ 2188420 h 3499511"/>
              <a:gd name="connsiteX43" fmla="*/ 2273067 w 3519411"/>
              <a:gd name="connsiteY43" fmla="*/ 2165546 h 3499511"/>
              <a:gd name="connsiteX44" fmla="*/ 1221254 w 3519411"/>
              <a:gd name="connsiteY44" fmla="*/ 2154399 h 3499511"/>
              <a:gd name="connsiteX45" fmla="*/ 1221254 w 3519411"/>
              <a:gd name="connsiteY45" fmla="*/ 2177272 h 3499511"/>
              <a:gd name="connsiteX46" fmla="*/ 1237416 w 3519411"/>
              <a:gd name="connsiteY46" fmla="*/ 2177272 h 3499511"/>
              <a:gd name="connsiteX47" fmla="*/ 1237416 w 3519411"/>
              <a:gd name="connsiteY47" fmla="*/ 2154399 h 3499511"/>
              <a:gd name="connsiteX48" fmla="*/ 1190058 w 3519411"/>
              <a:gd name="connsiteY48" fmla="*/ 2149631 h 3499511"/>
              <a:gd name="connsiteX49" fmla="*/ 1190058 w 3519411"/>
              <a:gd name="connsiteY49" fmla="*/ 2154399 h 3499511"/>
              <a:gd name="connsiteX50" fmla="*/ 1205134 w 3519411"/>
              <a:gd name="connsiteY50" fmla="*/ 2154399 h 3499511"/>
              <a:gd name="connsiteX51" fmla="*/ 1205134 w 3519411"/>
              <a:gd name="connsiteY51" fmla="*/ 2149631 h 3499511"/>
              <a:gd name="connsiteX52" fmla="*/ 2269997 w 3519411"/>
              <a:gd name="connsiteY52" fmla="*/ 2137905 h 3499511"/>
              <a:gd name="connsiteX53" fmla="*/ 2269997 w 3519411"/>
              <a:gd name="connsiteY53" fmla="*/ 2160778 h 3499511"/>
              <a:gd name="connsiteX54" fmla="*/ 2273067 w 3519411"/>
              <a:gd name="connsiteY54" fmla="*/ 2160778 h 3499511"/>
              <a:gd name="connsiteX55" fmla="*/ 2273067 w 3519411"/>
              <a:gd name="connsiteY55" fmla="*/ 2137905 h 3499511"/>
              <a:gd name="connsiteX56" fmla="*/ 1221254 w 3519411"/>
              <a:gd name="connsiteY56" fmla="*/ 2126757 h 3499511"/>
              <a:gd name="connsiteX57" fmla="*/ 1221254 w 3519411"/>
              <a:gd name="connsiteY57" fmla="*/ 2149631 h 3499511"/>
              <a:gd name="connsiteX58" fmla="*/ 1237416 w 3519411"/>
              <a:gd name="connsiteY58" fmla="*/ 2149631 h 3499511"/>
              <a:gd name="connsiteX59" fmla="*/ 1237416 w 3519411"/>
              <a:gd name="connsiteY59" fmla="*/ 2126757 h 3499511"/>
              <a:gd name="connsiteX60" fmla="*/ 1190058 w 3519411"/>
              <a:gd name="connsiteY60" fmla="*/ 2121989 h 3499511"/>
              <a:gd name="connsiteX61" fmla="*/ 1190058 w 3519411"/>
              <a:gd name="connsiteY61" fmla="*/ 2126757 h 3499511"/>
              <a:gd name="connsiteX62" fmla="*/ 1205134 w 3519411"/>
              <a:gd name="connsiteY62" fmla="*/ 2126757 h 3499511"/>
              <a:gd name="connsiteX63" fmla="*/ 1205134 w 3519411"/>
              <a:gd name="connsiteY63" fmla="*/ 2121989 h 3499511"/>
              <a:gd name="connsiteX64" fmla="*/ 2269997 w 3519411"/>
              <a:gd name="connsiteY64" fmla="*/ 2110263 h 3499511"/>
              <a:gd name="connsiteX65" fmla="*/ 2269997 w 3519411"/>
              <a:gd name="connsiteY65" fmla="*/ 2133136 h 3499511"/>
              <a:gd name="connsiteX66" fmla="*/ 2273067 w 3519411"/>
              <a:gd name="connsiteY66" fmla="*/ 2133136 h 3499511"/>
              <a:gd name="connsiteX67" fmla="*/ 2273067 w 3519411"/>
              <a:gd name="connsiteY67" fmla="*/ 2110263 h 3499511"/>
              <a:gd name="connsiteX68" fmla="*/ 1221254 w 3519411"/>
              <a:gd name="connsiteY68" fmla="*/ 2099116 h 3499511"/>
              <a:gd name="connsiteX69" fmla="*/ 1221254 w 3519411"/>
              <a:gd name="connsiteY69" fmla="*/ 2121989 h 3499511"/>
              <a:gd name="connsiteX70" fmla="*/ 1237416 w 3519411"/>
              <a:gd name="connsiteY70" fmla="*/ 2121989 h 3499511"/>
              <a:gd name="connsiteX71" fmla="*/ 1237416 w 3519411"/>
              <a:gd name="connsiteY71" fmla="*/ 2099116 h 3499511"/>
              <a:gd name="connsiteX72" fmla="*/ 1190058 w 3519411"/>
              <a:gd name="connsiteY72" fmla="*/ 2094347 h 3499511"/>
              <a:gd name="connsiteX73" fmla="*/ 1190058 w 3519411"/>
              <a:gd name="connsiteY73" fmla="*/ 2099116 h 3499511"/>
              <a:gd name="connsiteX74" fmla="*/ 1205134 w 3519411"/>
              <a:gd name="connsiteY74" fmla="*/ 2099116 h 3499511"/>
              <a:gd name="connsiteX75" fmla="*/ 1205134 w 3519411"/>
              <a:gd name="connsiteY75" fmla="*/ 2094347 h 3499511"/>
              <a:gd name="connsiteX76" fmla="*/ 2269997 w 3519411"/>
              <a:gd name="connsiteY76" fmla="*/ 2082621 h 3499511"/>
              <a:gd name="connsiteX77" fmla="*/ 2269997 w 3519411"/>
              <a:gd name="connsiteY77" fmla="*/ 2105495 h 3499511"/>
              <a:gd name="connsiteX78" fmla="*/ 2273067 w 3519411"/>
              <a:gd name="connsiteY78" fmla="*/ 2105495 h 3499511"/>
              <a:gd name="connsiteX79" fmla="*/ 2273067 w 3519411"/>
              <a:gd name="connsiteY79" fmla="*/ 2082621 h 3499511"/>
              <a:gd name="connsiteX80" fmla="*/ 1221254 w 3519411"/>
              <a:gd name="connsiteY80" fmla="*/ 2071474 h 3499511"/>
              <a:gd name="connsiteX81" fmla="*/ 1221254 w 3519411"/>
              <a:gd name="connsiteY81" fmla="*/ 2094347 h 3499511"/>
              <a:gd name="connsiteX82" fmla="*/ 1237416 w 3519411"/>
              <a:gd name="connsiteY82" fmla="*/ 2094347 h 3499511"/>
              <a:gd name="connsiteX83" fmla="*/ 1237416 w 3519411"/>
              <a:gd name="connsiteY83" fmla="*/ 2071474 h 3499511"/>
              <a:gd name="connsiteX84" fmla="*/ 1190058 w 3519411"/>
              <a:gd name="connsiteY84" fmla="*/ 2066706 h 3499511"/>
              <a:gd name="connsiteX85" fmla="*/ 1190058 w 3519411"/>
              <a:gd name="connsiteY85" fmla="*/ 2071474 h 3499511"/>
              <a:gd name="connsiteX86" fmla="*/ 1205134 w 3519411"/>
              <a:gd name="connsiteY86" fmla="*/ 2071474 h 3499511"/>
              <a:gd name="connsiteX87" fmla="*/ 1205134 w 3519411"/>
              <a:gd name="connsiteY87" fmla="*/ 2066706 h 3499511"/>
              <a:gd name="connsiteX88" fmla="*/ 2269997 w 3519411"/>
              <a:gd name="connsiteY88" fmla="*/ 2054980 h 3499511"/>
              <a:gd name="connsiteX89" fmla="*/ 2269997 w 3519411"/>
              <a:gd name="connsiteY89" fmla="*/ 2077853 h 3499511"/>
              <a:gd name="connsiteX90" fmla="*/ 2273067 w 3519411"/>
              <a:gd name="connsiteY90" fmla="*/ 2077853 h 3499511"/>
              <a:gd name="connsiteX91" fmla="*/ 2273067 w 3519411"/>
              <a:gd name="connsiteY91" fmla="*/ 2054980 h 3499511"/>
              <a:gd name="connsiteX92" fmla="*/ 1221254 w 3519411"/>
              <a:gd name="connsiteY92" fmla="*/ 2043832 h 3499511"/>
              <a:gd name="connsiteX93" fmla="*/ 1221254 w 3519411"/>
              <a:gd name="connsiteY93" fmla="*/ 2066706 h 3499511"/>
              <a:gd name="connsiteX94" fmla="*/ 1237416 w 3519411"/>
              <a:gd name="connsiteY94" fmla="*/ 2066706 h 3499511"/>
              <a:gd name="connsiteX95" fmla="*/ 1237416 w 3519411"/>
              <a:gd name="connsiteY95" fmla="*/ 2043832 h 3499511"/>
              <a:gd name="connsiteX96" fmla="*/ 1190058 w 3519411"/>
              <a:gd name="connsiteY96" fmla="*/ 2039064 h 3499511"/>
              <a:gd name="connsiteX97" fmla="*/ 1190058 w 3519411"/>
              <a:gd name="connsiteY97" fmla="*/ 2043832 h 3499511"/>
              <a:gd name="connsiteX98" fmla="*/ 1205134 w 3519411"/>
              <a:gd name="connsiteY98" fmla="*/ 2043832 h 3499511"/>
              <a:gd name="connsiteX99" fmla="*/ 1205134 w 3519411"/>
              <a:gd name="connsiteY99" fmla="*/ 2039064 h 3499511"/>
              <a:gd name="connsiteX100" fmla="*/ 2269997 w 3519411"/>
              <a:gd name="connsiteY100" fmla="*/ 2027338 h 3499511"/>
              <a:gd name="connsiteX101" fmla="*/ 2269997 w 3519411"/>
              <a:gd name="connsiteY101" fmla="*/ 2050211 h 3499511"/>
              <a:gd name="connsiteX102" fmla="*/ 2273067 w 3519411"/>
              <a:gd name="connsiteY102" fmla="*/ 2050211 h 3499511"/>
              <a:gd name="connsiteX103" fmla="*/ 2273067 w 3519411"/>
              <a:gd name="connsiteY103" fmla="*/ 2027338 h 3499511"/>
              <a:gd name="connsiteX104" fmla="*/ 1221254 w 3519411"/>
              <a:gd name="connsiteY104" fmla="*/ 2016190 h 3499511"/>
              <a:gd name="connsiteX105" fmla="*/ 1221254 w 3519411"/>
              <a:gd name="connsiteY105" fmla="*/ 2039064 h 3499511"/>
              <a:gd name="connsiteX106" fmla="*/ 1237416 w 3519411"/>
              <a:gd name="connsiteY106" fmla="*/ 2039064 h 3499511"/>
              <a:gd name="connsiteX107" fmla="*/ 1237416 w 3519411"/>
              <a:gd name="connsiteY107" fmla="*/ 2016190 h 3499511"/>
              <a:gd name="connsiteX108" fmla="*/ 1190058 w 3519411"/>
              <a:gd name="connsiteY108" fmla="*/ 2011422 h 3499511"/>
              <a:gd name="connsiteX109" fmla="*/ 1190058 w 3519411"/>
              <a:gd name="connsiteY109" fmla="*/ 2016190 h 3499511"/>
              <a:gd name="connsiteX110" fmla="*/ 1205134 w 3519411"/>
              <a:gd name="connsiteY110" fmla="*/ 2016190 h 3499511"/>
              <a:gd name="connsiteX111" fmla="*/ 1205134 w 3519411"/>
              <a:gd name="connsiteY111" fmla="*/ 2011422 h 3499511"/>
              <a:gd name="connsiteX112" fmla="*/ 2269997 w 3519411"/>
              <a:gd name="connsiteY112" fmla="*/ 1999696 h 3499511"/>
              <a:gd name="connsiteX113" fmla="*/ 2269997 w 3519411"/>
              <a:gd name="connsiteY113" fmla="*/ 2022570 h 3499511"/>
              <a:gd name="connsiteX114" fmla="*/ 2273067 w 3519411"/>
              <a:gd name="connsiteY114" fmla="*/ 2022570 h 3499511"/>
              <a:gd name="connsiteX115" fmla="*/ 2273067 w 3519411"/>
              <a:gd name="connsiteY115" fmla="*/ 1999696 h 3499511"/>
              <a:gd name="connsiteX116" fmla="*/ 1221254 w 3519411"/>
              <a:gd name="connsiteY116" fmla="*/ 1988549 h 3499511"/>
              <a:gd name="connsiteX117" fmla="*/ 1221254 w 3519411"/>
              <a:gd name="connsiteY117" fmla="*/ 2011422 h 3499511"/>
              <a:gd name="connsiteX118" fmla="*/ 1237416 w 3519411"/>
              <a:gd name="connsiteY118" fmla="*/ 2011422 h 3499511"/>
              <a:gd name="connsiteX119" fmla="*/ 1237416 w 3519411"/>
              <a:gd name="connsiteY119" fmla="*/ 1988549 h 3499511"/>
              <a:gd name="connsiteX120" fmla="*/ 1190058 w 3519411"/>
              <a:gd name="connsiteY120" fmla="*/ 1983780 h 3499511"/>
              <a:gd name="connsiteX121" fmla="*/ 1190058 w 3519411"/>
              <a:gd name="connsiteY121" fmla="*/ 1988549 h 3499511"/>
              <a:gd name="connsiteX122" fmla="*/ 1205134 w 3519411"/>
              <a:gd name="connsiteY122" fmla="*/ 1988549 h 3499511"/>
              <a:gd name="connsiteX123" fmla="*/ 1205134 w 3519411"/>
              <a:gd name="connsiteY123" fmla="*/ 1983780 h 3499511"/>
              <a:gd name="connsiteX124" fmla="*/ 2269997 w 3519411"/>
              <a:gd name="connsiteY124" fmla="*/ 1972054 h 3499511"/>
              <a:gd name="connsiteX125" fmla="*/ 2269997 w 3519411"/>
              <a:gd name="connsiteY125" fmla="*/ 1994928 h 3499511"/>
              <a:gd name="connsiteX126" fmla="*/ 2273067 w 3519411"/>
              <a:gd name="connsiteY126" fmla="*/ 1994928 h 3499511"/>
              <a:gd name="connsiteX127" fmla="*/ 2273067 w 3519411"/>
              <a:gd name="connsiteY127" fmla="*/ 1972054 h 3499511"/>
              <a:gd name="connsiteX128" fmla="*/ 1221254 w 3519411"/>
              <a:gd name="connsiteY128" fmla="*/ 1960907 h 3499511"/>
              <a:gd name="connsiteX129" fmla="*/ 1221254 w 3519411"/>
              <a:gd name="connsiteY129" fmla="*/ 1983780 h 3499511"/>
              <a:gd name="connsiteX130" fmla="*/ 1237416 w 3519411"/>
              <a:gd name="connsiteY130" fmla="*/ 1983780 h 3499511"/>
              <a:gd name="connsiteX131" fmla="*/ 1237416 w 3519411"/>
              <a:gd name="connsiteY131" fmla="*/ 1960907 h 3499511"/>
              <a:gd name="connsiteX132" fmla="*/ 1190058 w 3519411"/>
              <a:gd name="connsiteY132" fmla="*/ 1956139 h 3499511"/>
              <a:gd name="connsiteX133" fmla="*/ 1190058 w 3519411"/>
              <a:gd name="connsiteY133" fmla="*/ 1960907 h 3499511"/>
              <a:gd name="connsiteX134" fmla="*/ 1205134 w 3519411"/>
              <a:gd name="connsiteY134" fmla="*/ 1960907 h 3499511"/>
              <a:gd name="connsiteX135" fmla="*/ 1205134 w 3519411"/>
              <a:gd name="connsiteY135" fmla="*/ 1956139 h 3499511"/>
              <a:gd name="connsiteX136" fmla="*/ 2269997 w 3519411"/>
              <a:gd name="connsiteY136" fmla="*/ 1944413 h 3499511"/>
              <a:gd name="connsiteX137" fmla="*/ 2269997 w 3519411"/>
              <a:gd name="connsiteY137" fmla="*/ 1967286 h 3499511"/>
              <a:gd name="connsiteX138" fmla="*/ 2273067 w 3519411"/>
              <a:gd name="connsiteY138" fmla="*/ 1967286 h 3499511"/>
              <a:gd name="connsiteX139" fmla="*/ 2273067 w 3519411"/>
              <a:gd name="connsiteY139" fmla="*/ 1944413 h 3499511"/>
              <a:gd name="connsiteX140" fmla="*/ 1221254 w 3519411"/>
              <a:gd name="connsiteY140" fmla="*/ 1933265 h 3499511"/>
              <a:gd name="connsiteX141" fmla="*/ 1221254 w 3519411"/>
              <a:gd name="connsiteY141" fmla="*/ 1956139 h 3499511"/>
              <a:gd name="connsiteX142" fmla="*/ 1237416 w 3519411"/>
              <a:gd name="connsiteY142" fmla="*/ 1956139 h 3499511"/>
              <a:gd name="connsiteX143" fmla="*/ 1237416 w 3519411"/>
              <a:gd name="connsiteY143" fmla="*/ 1933265 h 3499511"/>
              <a:gd name="connsiteX144" fmla="*/ 1190058 w 3519411"/>
              <a:gd name="connsiteY144" fmla="*/ 1928497 h 3499511"/>
              <a:gd name="connsiteX145" fmla="*/ 1190058 w 3519411"/>
              <a:gd name="connsiteY145" fmla="*/ 1933265 h 3499511"/>
              <a:gd name="connsiteX146" fmla="*/ 1205134 w 3519411"/>
              <a:gd name="connsiteY146" fmla="*/ 1933265 h 3499511"/>
              <a:gd name="connsiteX147" fmla="*/ 1205134 w 3519411"/>
              <a:gd name="connsiteY147" fmla="*/ 1928497 h 3499511"/>
              <a:gd name="connsiteX148" fmla="*/ 2269997 w 3519411"/>
              <a:gd name="connsiteY148" fmla="*/ 1916771 h 3499511"/>
              <a:gd name="connsiteX149" fmla="*/ 2269997 w 3519411"/>
              <a:gd name="connsiteY149" fmla="*/ 1939644 h 3499511"/>
              <a:gd name="connsiteX150" fmla="*/ 2273067 w 3519411"/>
              <a:gd name="connsiteY150" fmla="*/ 1939644 h 3499511"/>
              <a:gd name="connsiteX151" fmla="*/ 2273067 w 3519411"/>
              <a:gd name="connsiteY151" fmla="*/ 1916771 h 3499511"/>
              <a:gd name="connsiteX152" fmla="*/ 1221254 w 3519411"/>
              <a:gd name="connsiteY152" fmla="*/ 1905624 h 3499511"/>
              <a:gd name="connsiteX153" fmla="*/ 1221254 w 3519411"/>
              <a:gd name="connsiteY153" fmla="*/ 1928497 h 3499511"/>
              <a:gd name="connsiteX154" fmla="*/ 1237416 w 3519411"/>
              <a:gd name="connsiteY154" fmla="*/ 1928497 h 3499511"/>
              <a:gd name="connsiteX155" fmla="*/ 1237416 w 3519411"/>
              <a:gd name="connsiteY155" fmla="*/ 1905624 h 3499511"/>
              <a:gd name="connsiteX156" fmla="*/ 1190058 w 3519411"/>
              <a:gd name="connsiteY156" fmla="*/ 1900855 h 3499511"/>
              <a:gd name="connsiteX157" fmla="*/ 1190058 w 3519411"/>
              <a:gd name="connsiteY157" fmla="*/ 1905624 h 3499511"/>
              <a:gd name="connsiteX158" fmla="*/ 1205134 w 3519411"/>
              <a:gd name="connsiteY158" fmla="*/ 1905624 h 3499511"/>
              <a:gd name="connsiteX159" fmla="*/ 1205134 w 3519411"/>
              <a:gd name="connsiteY159" fmla="*/ 1900855 h 3499511"/>
              <a:gd name="connsiteX160" fmla="*/ 2269997 w 3519411"/>
              <a:gd name="connsiteY160" fmla="*/ 1889129 h 3499511"/>
              <a:gd name="connsiteX161" fmla="*/ 2269997 w 3519411"/>
              <a:gd name="connsiteY161" fmla="*/ 1912003 h 3499511"/>
              <a:gd name="connsiteX162" fmla="*/ 2273067 w 3519411"/>
              <a:gd name="connsiteY162" fmla="*/ 1912003 h 3499511"/>
              <a:gd name="connsiteX163" fmla="*/ 2273067 w 3519411"/>
              <a:gd name="connsiteY163" fmla="*/ 1889129 h 3499511"/>
              <a:gd name="connsiteX164" fmla="*/ 1221254 w 3519411"/>
              <a:gd name="connsiteY164" fmla="*/ 1877982 h 3499511"/>
              <a:gd name="connsiteX165" fmla="*/ 1221254 w 3519411"/>
              <a:gd name="connsiteY165" fmla="*/ 1900855 h 3499511"/>
              <a:gd name="connsiteX166" fmla="*/ 1237416 w 3519411"/>
              <a:gd name="connsiteY166" fmla="*/ 1900855 h 3499511"/>
              <a:gd name="connsiteX167" fmla="*/ 1237416 w 3519411"/>
              <a:gd name="connsiteY167" fmla="*/ 1877982 h 3499511"/>
              <a:gd name="connsiteX168" fmla="*/ 1190058 w 3519411"/>
              <a:gd name="connsiteY168" fmla="*/ 1873214 h 3499511"/>
              <a:gd name="connsiteX169" fmla="*/ 1190058 w 3519411"/>
              <a:gd name="connsiteY169" fmla="*/ 1877982 h 3499511"/>
              <a:gd name="connsiteX170" fmla="*/ 1205134 w 3519411"/>
              <a:gd name="connsiteY170" fmla="*/ 1877982 h 3499511"/>
              <a:gd name="connsiteX171" fmla="*/ 1205134 w 3519411"/>
              <a:gd name="connsiteY171" fmla="*/ 1873214 h 3499511"/>
              <a:gd name="connsiteX172" fmla="*/ 2269997 w 3519411"/>
              <a:gd name="connsiteY172" fmla="*/ 1861488 h 3499511"/>
              <a:gd name="connsiteX173" fmla="*/ 2269997 w 3519411"/>
              <a:gd name="connsiteY173" fmla="*/ 1884361 h 3499511"/>
              <a:gd name="connsiteX174" fmla="*/ 2273067 w 3519411"/>
              <a:gd name="connsiteY174" fmla="*/ 1884361 h 3499511"/>
              <a:gd name="connsiteX175" fmla="*/ 2273067 w 3519411"/>
              <a:gd name="connsiteY175" fmla="*/ 1861488 h 3499511"/>
              <a:gd name="connsiteX176" fmla="*/ 1221254 w 3519411"/>
              <a:gd name="connsiteY176" fmla="*/ 1850340 h 3499511"/>
              <a:gd name="connsiteX177" fmla="*/ 1221254 w 3519411"/>
              <a:gd name="connsiteY177" fmla="*/ 1873214 h 3499511"/>
              <a:gd name="connsiteX178" fmla="*/ 1237416 w 3519411"/>
              <a:gd name="connsiteY178" fmla="*/ 1873214 h 3499511"/>
              <a:gd name="connsiteX179" fmla="*/ 1237416 w 3519411"/>
              <a:gd name="connsiteY179" fmla="*/ 1850340 h 3499511"/>
              <a:gd name="connsiteX180" fmla="*/ 1190058 w 3519411"/>
              <a:gd name="connsiteY180" fmla="*/ 1845572 h 3499511"/>
              <a:gd name="connsiteX181" fmla="*/ 1190058 w 3519411"/>
              <a:gd name="connsiteY181" fmla="*/ 1850340 h 3499511"/>
              <a:gd name="connsiteX182" fmla="*/ 1205134 w 3519411"/>
              <a:gd name="connsiteY182" fmla="*/ 1850340 h 3499511"/>
              <a:gd name="connsiteX183" fmla="*/ 1205134 w 3519411"/>
              <a:gd name="connsiteY183" fmla="*/ 1845572 h 3499511"/>
              <a:gd name="connsiteX184" fmla="*/ 2269997 w 3519411"/>
              <a:gd name="connsiteY184" fmla="*/ 1833846 h 3499511"/>
              <a:gd name="connsiteX185" fmla="*/ 2269997 w 3519411"/>
              <a:gd name="connsiteY185" fmla="*/ 1856719 h 3499511"/>
              <a:gd name="connsiteX186" fmla="*/ 2273067 w 3519411"/>
              <a:gd name="connsiteY186" fmla="*/ 1856719 h 3499511"/>
              <a:gd name="connsiteX187" fmla="*/ 2273067 w 3519411"/>
              <a:gd name="connsiteY187" fmla="*/ 1833846 h 3499511"/>
              <a:gd name="connsiteX188" fmla="*/ 1221254 w 3519411"/>
              <a:gd name="connsiteY188" fmla="*/ 1822699 h 3499511"/>
              <a:gd name="connsiteX189" fmla="*/ 1221254 w 3519411"/>
              <a:gd name="connsiteY189" fmla="*/ 1845572 h 3499511"/>
              <a:gd name="connsiteX190" fmla="*/ 1237416 w 3519411"/>
              <a:gd name="connsiteY190" fmla="*/ 1845572 h 3499511"/>
              <a:gd name="connsiteX191" fmla="*/ 1237416 w 3519411"/>
              <a:gd name="connsiteY191" fmla="*/ 1822699 h 3499511"/>
              <a:gd name="connsiteX192" fmla="*/ 1190058 w 3519411"/>
              <a:gd name="connsiteY192" fmla="*/ 1817930 h 3499511"/>
              <a:gd name="connsiteX193" fmla="*/ 1190058 w 3519411"/>
              <a:gd name="connsiteY193" fmla="*/ 1822699 h 3499511"/>
              <a:gd name="connsiteX194" fmla="*/ 1205134 w 3519411"/>
              <a:gd name="connsiteY194" fmla="*/ 1822699 h 3499511"/>
              <a:gd name="connsiteX195" fmla="*/ 1205134 w 3519411"/>
              <a:gd name="connsiteY195" fmla="*/ 1817930 h 3499511"/>
              <a:gd name="connsiteX196" fmla="*/ 2269997 w 3519411"/>
              <a:gd name="connsiteY196" fmla="*/ 1806204 h 3499511"/>
              <a:gd name="connsiteX197" fmla="*/ 2269997 w 3519411"/>
              <a:gd name="connsiteY197" fmla="*/ 1829078 h 3499511"/>
              <a:gd name="connsiteX198" fmla="*/ 2273067 w 3519411"/>
              <a:gd name="connsiteY198" fmla="*/ 1829078 h 3499511"/>
              <a:gd name="connsiteX199" fmla="*/ 2273067 w 3519411"/>
              <a:gd name="connsiteY199" fmla="*/ 1806204 h 3499511"/>
              <a:gd name="connsiteX200" fmla="*/ 1221254 w 3519411"/>
              <a:gd name="connsiteY200" fmla="*/ 1795057 h 3499511"/>
              <a:gd name="connsiteX201" fmla="*/ 1221254 w 3519411"/>
              <a:gd name="connsiteY201" fmla="*/ 1817930 h 3499511"/>
              <a:gd name="connsiteX202" fmla="*/ 1237416 w 3519411"/>
              <a:gd name="connsiteY202" fmla="*/ 1817930 h 3499511"/>
              <a:gd name="connsiteX203" fmla="*/ 1237416 w 3519411"/>
              <a:gd name="connsiteY203" fmla="*/ 1795057 h 3499511"/>
              <a:gd name="connsiteX204" fmla="*/ 1190058 w 3519411"/>
              <a:gd name="connsiteY204" fmla="*/ 1790289 h 3499511"/>
              <a:gd name="connsiteX205" fmla="*/ 1190058 w 3519411"/>
              <a:gd name="connsiteY205" fmla="*/ 1795057 h 3499511"/>
              <a:gd name="connsiteX206" fmla="*/ 1205134 w 3519411"/>
              <a:gd name="connsiteY206" fmla="*/ 1795057 h 3499511"/>
              <a:gd name="connsiteX207" fmla="*/ 1205134 w 3519411"/>
              <a:gd name="connsiteY207" fmla="*/ 1790289 h 3499511"/>
              <a:gd name="connsiteX208" fmla="*/ 2269997 w 3519411"/>
              <a:gd name="connsiteY208" fmla="*/ 1778563 h 3499511"/>
              <a:gd name="connsiteX209" fmla="*/ 2269997 w 3519411"/>
              <a:gd name="connsiteY209" fmla="*/ 1801436 h 3499511"/>
              <a:gd name="connsiteX210" fmla="*/ 2273067 w 3519411"/>
              <a:gd name="connsiteY210" fmla="*/ 1801436 h 3499511"/>
              <a:gd name="connsiteX211" fmla="*/ 2273067 w 3519411"/>
              <a:gd name="connsiteY211" fmla="*/ 1778563 h 3499511"/>
              <a:gd name="connsiteX212" fmla="*/ 1221254 w 3519411"/>
              <a:gd name="connsiteY212" fmla="*/ 1767415 h 3499511"/>
              <a:gd name="connsiteX213" fmla="*/ 1221254 w 3519411"/>
              <a:gd name="connsiteY213" fmla="*/ 1790289 h 3499511"/>
              <a:gd name="connsiteX214" fmla="*/ 1237416 w 3519411"/>
              <a:gd name="connsiteY214" fmla="*/ 1790289 h 3499511"/>
              <a:gd name="connsiteX215" fmla="*/ 1237416 w 3519411"/>
              <a:gd name="connsiteY215" fmla="*/ 1767415 h 3499511"/>
              <a:gd name="connsiteX216" fmla="*/ 1190058 w 3519411"/>
              <a:gd name="connsiteY216" fmla="*/ 1762647 h 3499511"/>
              <a:gd name="connsiteX217" fmla="*/ 1190058 w 3519411"/>
              <a:gd name="connsiteY217" fmla="*/ 1767415 h 3499511"/>
              <a:gd name="connsiteX218" fmla="*/ 1205134 w 3519411"/>
              <a:gd name="connsiteY218" fmla="*/ 1767415 h 3499511"/>
              <a:gd name="connsiteX219" fmla="*/ 1205134 w 3519411"/>
              <a:gd name="connsiteY219" fmla="*/ 1762647 h 3499511"/>
              <a:gd name="connsiteX220" fmla="*/ 2269997 w 3519411"/>
              <a:gd name="connsiteY220" fmla="*/ 1750921 h 3499511"/>
              <a:gd name="connsiteX221" fmla="*/ 2269997 w 3519411"/>
              <a:gd name="connsiteY221" fmla="*/ 1773794 h 3499511"/>
              <a:gd name="connsiteX222" fmla="*/ 2273067 w 3519411"/>
              <a:gd name="connsiteY222" fmla="*/ 1773794 h 3499511"/>
              <a:gd name="connsiteX223" fmla="*/ 2273067 w 3519411"/>
              <a:gd name="connsiteY223" fmla="*/ 1750921 h 3499511"/>
              <a:gd name="connsiteX224" fmla="*/ 1221254 w 3519411"/>
              <a:gd name="connsiteY224" fmla="*/ 1739773 h 3499511"/>
              <a:gd name="connsiteX225" fmla="*/ 1221254 w 3519411"/>
              <a:gd name="connsiteY225" fmla="*/ 1762647 h 3499511"/>
              <a:gd name="connsiteX226" fmla="*/ 1237416 w 3519411"/>
              <a:gd name="connsiteY226" fmla="*/ 1762647 h 3499511"/>
              <a:gd name="connsiteX227" fmla="*/ 1237416 w 3519411"/>
              <a:gd name="connsiteY227" fmla="*/ 1739773 h 3499511"/>
              <a:gd name="connsiteX228" fmla="*/ 1190058 w 3519411"/>
              <a:gd name="connsiteY228" fmla="*/ 1735005 h 3499511"/>
              <a:gd name="connsiteX229" fmla="*/ 1190058 w 3519411"/>
              <a:gd name="connsiteY229" fmla="*/ 1739773 h 3499511"/>
              <a:gd name="connsiteX230" fmla="*/ 1205134 w 3519411"/>
              <a:gd name="connsiteY230" fmla="*/ 1739773 h 3499511"/>
              <a:gd name="connsiteX231" fmla="*/ 1205134 w 3519411"/>
              <a:gd name="connsiteY231" fmla="*/ 1735005 h 3499511"/>
              <a:gd name="connsiteX232" fmla="*/ 2269997 w 3519411"/>
              <a:gd name="connsiteY232" fmla="*/ 1723279 h 3499511"/>
              <a:gd name="connsiteX233" fmla="*/ 2269997 w 3519411"/>
              <a:gd name="connsiteY233" fmla="*/ 1746153 h 3499511"/>
              <a:gd name="connsiteX234" fmla="*/ 2273067 w 3519411"/>
              <a:gd name="connsiteY234" fmla="*/ 1746153 h 3499511"/>
              <a:gd name="connsiteX235" fmla="*/ 2273067 w 3519411"/>
              <a:gd name="connsiteY235" fmla="*/ 1723279 h 3499511"/>
              <a:gd name="connsiteX236" fmla="*/ 1221254 w 3519411"/>
              <a:gd name="connsiteY236" fmla="*/ 1712132 h 3499511"/>
              <a:gd name="connsiteX237" fmla="*/ 1221254 w 3519411"/>
              <a:gd name="connsiteY237" fmla="*/ 1735005 h 3499511"/>
              <a:gd name="connsiteX238" fmla="*/ 1237416 w 3519411"/>
              <a:gd name="connsiteY238" fmla="*/ 1735005 h 3499511"/>
              <a:gd name="connsiteX239" fmla="*/ 1237416 w 3519411"/>
              <a:gd name="connsiteY239" fmla="*/ 1712132 h 3499511"/>
              <a:gd name="connsiteX240" fmla="*/ 1190058 w 3519411"/>
              <a:gd name="connsiteY240" fmla="*/ 1707364 h 3499511"/>
              <a:gd name="connsiteX241" fmla="*/ 1190058 w 3519411"/>
              <a:gd name="connsiteY241" fmla="*/ 1712132 h 3499511"/>
              <a:gd name="connsiteX242" fmla="*/ 1205134 w 3519411"/>
              <a:gd name="connsiteY242" fmla="*/ 1712132 h 3499511"/>
              <a:gd name="connsiteX243" fmla="*/ 1205134 w 3519411"/>
              <a:gd name="connsiteY243" fmla="*/ 1707364 h 3499511"/>
              <a:gd name="connsiteX244" fmla="*/ 2269997 w 3519411"/>
              <a:gd name="connsiteY244" fmla="*/ 1695637 h 3499511"/>
              <a:gd name="connsiteX245" fmla="*/ 2269997 w 3519411"/>
              <a:gd name="connsiteY245" fmla="*/ 1718511 h 3499511"/>
              <a:gd name="connsiteX246" fmla="*/ 2273067 w 3519411"/>
              <a:gd name="connsiteY246" fmla="*/ 1718511 h 3499511"/>
              <a:gd name="connsiteX247" fmla="*/ 2273067 w 3519411"/>
              <a:gd name="connsiteY247" fmla="*/ 1695637 h 3499511"/>
              <a:gd name="connsiteX248" fmla="*/ 1221254 w 3519411"/>
              <a:gd name="connsiteY248" fmla="*/ 1684490 h 3499511"/>
              <a:gd name="connsiteX249" fmla="*/ 1221254 w 3519411"/>
              <a:gd name="connsiteY249" fmla="*/ 1707364 h 3499511"/>
              <a:gd name="connsiteX250" fmla="*/ 1237416 w 3519411"/>
              <a:gd name="connsiteY250" fmla="*/ 1707364 h 3499511"/>
              <a:gd name="connsiteX251" fmla="*/ 1237416 w 3519411"/>
              <a:gd name="connsiteY251" fmla="*/ 1684490 h 3499511"/>
              <a:gd name="connsiteX252" fmla="*/ 1190058 w 3519411"/>
              <a:gd name="connsiteY252" fmla="*/ 1679722 h 3499511"/>
              <a:gd name="connsiteX253" fmla="*/ 1190058 w 3519411"/>
              <a:gd name="connsiteY253" fmla="*/ 1684490 h 3499511"/>
              <a:gd name="connsiteX254" fmla="*/ 1205134 w 3519411"/>
              <a:gd name="connsiteY254" fmla="*/ 1684490 h 3499511"/>
              <a:gd name="connsiteX255" fmla="*/ 1205134 w 3519411"/>
              <a:gd name="connsiteY255" fmla="*/ 1679722 h 3499511"/>
              <a:gd name="connsiteX256" fmla="*/ 2269997 w 3519411"/>
              <a:gd name="connsiteY256" fmla="*/ 1667996 h 3499511"/>
              <a:gd name="connsiteX257" fmla="*/ 2269997 w 3519411"/>
              <a:gd name="connsiteY257" fmla="*/ 1690869 h 3499511"/>
              <a:gd name="connsiteX258" fmla="*/ 2273067 w 3519411"/>
              <a:gd name="connsiteY258" fmla="*/ 1690869 h 3499511"/>
              <a:gd name="connsiteX259" fmla="*/ 2273067 w 3519411"/>
              <a:gd name="connsiteY259" fmla="*/ 1667996 h 3499511"/>
              <a:gd name="connsiteX260" fmla="*/ 1221254 w 3519411"/>
              <a:gd name="connsiteY260" fmla="*/ 1656848 h 3499511"/>
              <a:gd name="connsiteX261" fmla="*/ 1221254 w 3519411"/>
              <a:gd name="connsiteY261" fmla="*/ 1679722 h 3499511"/>
              <a:gd name="connsiteX262" fmla="*/ 1237416 w 3519411"/>
              <a:gd name="connsiteY262" fmla="*/ 1679722 h 3499511"/>
              <a:gd name="connsiteX263" fmla="*/ 1237416 w 3519411"/>
              <a:gd name="connsiteY263" fmla="*/ 1656848 h 3499511"/>
              <a:gd name="connsiteX264" fmla="*/ 1190058 w 3519411"/>
              <a:gd name="connsiteY264" fmla="*/ 1652080 h 3499511"/>
              <a:gd name="connsiteX265" fmla="*/ 1190058 w 3519411"/>
              <a:gd name="connsiteY265" fmla="*/ 1656848 h 3499511"/>
              <a:gd name="connsiteX266" fmla="*/ 1205134 w 3519411"/>
              <a:gd name="connsiteY266" fmla="*/ 1656848 h 3499511"/>
              <a:gd name="connsiteX267" fmla="*/ 1205134 w 3519411"/>
              <a:gd name="connsiteY267" fmla="*/ 1652080 h 3499511"/>
              <a:gd name="connsiteX268" fmla="*/ 2269997 w 3519411"/>
              <a:gd name="connsiteY268" fmla="*/ 1640354 h 3499511"/>
              <a:gd name="connsiteX269" fmla="*/ 2269997 w 3519411"/>
              <a:gd name="connsiteY269" fmla="*/ 1663227 h 3499511"/>
              <a:gd name="connsiteX270" fmla="*/ 2273067 w 3519411"/>
              <a:gd name="connsiteY270" fmla="*/ 1663227 h 3499511"/>
              <a:gd name="connsiteX271" fmla="*/ 2273067 w 3519411"/>
              <a:gd name="connsiteY271" fmla="*/ 1640354 h 3499511"/>
              <a:gd name="connsiteX272" fmla="*/ 1221254 w 3519411"/>
              <a:gd name="connsiteY272" fmla="*/ 1629207 h 3499511"/>
              <a:gd name="connsiteX273" fmla="*/ 1221254 w 3519411"/>
              <a:gd name="connsiteY273" fmla="*/ 1652080 h 3499511"/>
              <a:gd name="connsiteX274" fmla="*/ 1237416 w 3519411"/>
              <a:gd name="connsiteY274" fmla="*/ 1652080 h 3499511"/>
              <a:gd name="connsiteX275" fmla="*/ 1237416 w 3519411"/>
              <a:gd name="connsiteY275" fmla="*/ 1629207 h 3499511"/>
              <a:gd name="connsiteX276" fmla="*/ 1190058 w 3519411"/>
              <a:gd name="connsiteY276" fmla="*/ 1624438 h 3499511"/>
              <a:gd name="connsiteX277" fmla="*/ 1190058 w 3519411"/>
              <a:gd name="connsiteY277" fmla="*/ 1629207 h 3499511"/>
              <a:gd name="connsiteX278" fmla="*/ 1205134 w 3519411"/>
              <a:gd name="connsiteY278" fmla="*/ 1629207 h 3499511"/>
              <a:gd name="connsiteX279" fmla="*/ 1205134 w 3519411"/>
              <a:gd name="connsiteY279" fmla="*/ 1624438 h 3499511"/>
              <a:gd name="connsiteX280" fmla="*/ 2269997 w 3519411"/>
              <a:gd name="connsiteY280" fmla="*/ 1612712 h 3499511"/>
              <a:gd name="connsiteX281" fmla="*/ 2269997 w 3519411"/>
              <a:gd name="connsiteY281" fmla="*/ 1635586 h 3499511"/>
              <a:gd name="connsiteX282" fmla="*/ 2273067 w 3519411"/>
              <a:gd name="connsiteY282" fmla="*/ 1635586 h 3499511"/>
              <a:gd name="connsiteX283" fmla="*/ 2273067 w 3519411"/>
              <a:gd name="connsiteY283" fmla="*/ 1612712 h 3499511"/>
              <a:gd name="connsiteX284" fmla="*/ 1221254 w 3519411"/>
              <a:gd name="connsiteY284" fmla="*/ 1601565 h 3499511"/>
              <a:gd name="connsiteX285" fmla="*/ 1221254 w 3519411"/>
              <a:gd name="connsiteY285" fmla="*/ 1624438 h 3499511"/>
              <a:gd name="connsiteX286" fmla="*/ 1237416 w 3519411"/>
              <a:gd name="connsiteY286" fmla="*/ 1624438 h 3499511"/>
              <a:gd name="connsiteX287" fmla="*/ 1237416 w 3519411"/>
              <a:gd name="connsiteY287" fmla="*/ 1601565 h 3499511"/>
              <a:gd name="connsiteX288" fmla="*/ 1190058 w 3519411"/>
              <a:gd name="connsiteY288" fmla="*/ 1596797 h 3499511"/>
              <a:gd name="connsiteX289" fmla="*/ 1190058 w 3519411"/>
              <a:gd name="connsiteY289" fmla="*/ 1601565 h 3499511"/>
              <a:gd name="connsiteX290" fmla="*/ 1205134 w 3519411"/>
              <a:gd name="connsiteY290" fmla="*/ 1601565 h 3499511"/>
              <a:gd name="connsiteX291" fmla="*/ 1205134 w 3519411"/>
              <a:gd name="connsiteY291" fmla="*/ 1596797 h 3499511"/>
              <a:gd name="connsiteX292" fmla="*/ 2269997 w 3519411"/>
              <a:gd name="connsiteY292" fmla="*/ 1585071 h 3499511"/>
              <a:gd name="connsiteX293" fmla="*/ 2269997 w 3519411"/>
              <a:gd name="connsiteY293" fmla="*/ 1607944 h 3499511"/>
              <a:gd name="connsiteX294" fmla="*/ 2273067 w 3519411"/>
              <a:gd name="connsiteY294" fmla="*/ 1607944 h 3499511"/>
              <a:gd name="connsiteX295" fmla="*/ 2273067 w 3519411"/>
              <a:gd name="connsiteY295" fmla="*/ 1585071 h 3499511"/>
              <a:gd name="connsiteX296" fmla="*/ 1221254 w 3519411"/>
              <a:gd name="connsiteY296" fmla="*/ 1573923 h 3499511"/>
              <a:gd name="connsiteX297" fmla="*/ 1221254 w 3519411"/>
              <a:gd name="connsiteY297" fmla="*/ 1596797 h 3499511"/>
              <a:gd name="connsiteX298" fmla="*/ 1237416 w 3519411"/>
              <a:gd name="connsiteY298" fmla="*/ 1596797 h 3499511"/>
              <a:gd name="connsiteX299" fmla="*/ 1237416 w 3519411"/>
              <a:gd name="connsiteY299" fmla="*/ 1573923 h 3499511"/>
              <a:gd name="connsiteX300" fmla="*/ 1190058 w 3519411"/>
              <a:gd name="connsiteY300" fmla="*/ 1569155 h 3499511"/>
              <a:gd name="connsiteX301" fmla="*/ 1190058 w 3519411"/>
              <a:gd name="connsiteY301" fmla="*/ 1573923 h 3499511"/>
              <a:gd name="connsiteX302" fmla="*/ 1205134 w 3519411"/>
              <a:gd name="connsiteY302" fmla="*/ 1573923 h 3499511"/>
              <a:gd name="connsiteX303" fmla="*/ 1205134 w 3519411"/>
              <a:gd name="connsiteY303" fmla="*/ 1569155 h 3499511"/>
              <a:gd name="connsiteX304" fmla="*/ 2269997 w 3519411"/>
              <a:gd name="connsiteY304" fmla="*/ 1557429 h 3499511"/>
              <a:gd name="connsiteX305" fmla="*/ 2269997 w 3519411"/>
              <a:gd name="connsiteY305" fmla="*/ 1580302 h 3499511"/>
              <a:gd name="connsiteX306" fmla="*/ 2273067 w 3519411"/>
              <a:gd name="connsiteY306" fmla="*/ 1580302 h 3499511"/>
              <a:gd name="connsiteX307" fmla="*/ 2273067 w 3519411"/>
              <a:gd name="connsiteY307" fmla="*/ 1557429 h 3499511"/>
              <a:gd name="connsiteX308" fmla="*/ 1221254 w 3519411"/>
              <a:gd name="connsiteY308" fmla="*/ 1546282 h 3499511"/>
              <a:gd name="connsiteX309" fmla="*/ 1221254 w 3519411"/>
              <a:gd name="connsiteY309" fmla="*/ 1569155 h 3499511"/>
              <a:gd name="connsiteX310" fmla="*/ 1237416 w 3519411"/>
              <a:gd name="connsiteY310" fmla="*/ 1569155 h 3499511"/>
              <a:gd name="connsiteX311" fmla="*/ 1237416 w 3519411"/>
              <a:gd name="connsiteY311" fmla="*/ 1546282 h 3499511"/>
              <a:gd name="connsiteX312" fmla="*/ 1190058 w 3519411"/>
              <a:gd name="connsiteY312" fmla="*/ 1541513 h 3499511"/>
              <a:gd name="connsiteX313" fmla="*/ 1190058 w 3519411"/>
              <a:gd name="connsiteY313" fmla="*/ 1546282 h 3499511"/>
              <a:gd name="connsiteX314" fmla="*/ 1205134 w 3519411"/>
              <a:gd name="connsiteY314" fmla="*/ 1546282 h 3499511"/>
              <a:gd name="connsiteX315" fmla="*/ 1205134 w 3519411"/>
              <a:gd name="connsiteY315" fmla="*/ 1541513 h 3499511"/>
              <a:gd name="connsiteX316" fmla="*/ 2269997 w 3519411"/>
              <a:gd name="connsiteY316" fmla="*/ 1529787 h 3499511"/>
              <a:gd name="connsiteX317" fmla="*/ 2269997 w 3519411"/>
              <a:gd name="connsiteY317" fmla="*/ 1552661 h 3499511"/>
              <a:gd name="connsiteX318" fmla="*/ 2273067 w 3519411"/>
              <a:gd name="connsiteY318" fmla="*/ 1552661 h 3499511"/>
              <a:gd name="connsiteX319" fmla="*/ 2273067 w 3519411"/>
              <a:gd name="connsiteY319" fmla="*/ 1529787 h 3499511"/>
              <a:gd name="connsiteX320" fmla="*/ 1221254 w 3519411"/>
              <a:gd name="connsiteY320" fmla="*/ 1518640 h 3499511"/>
              <a:gd name="connsiteX321" fmla="*/ 1221254 w 3519411"/>
              <a:gd name="connsiteY321" fmla="*/ 1541513 h 3499511"/>
              <a:gd name="connsiteX322" fmla="*/ 1237416 w 3519411"/>
              <a:gd name="connsiteY322" fmla="*/ 1541513 h 3499511"/>
              <a:gd name="connsiteX323" fmla="*/ 1237416 w 3519411"/>
              <a:gd name="connsiteY323" fmla="*/ 1518640 h 3499511"/>
              <a:gd name="connsiteX324" fmla="*/ 1190058 w 3519411"/>
              <a:gd name="connsiteY324" fmla="*/ 1513872 h 3499511"/>
              <a:gd name="connsiteX325" fmla="*/ 1190058 w 3519411"/>
              <a:gd name="connsiteY325" fmla="*/ 1518640 h 3499511"/>
              <a:gd name="connsiteX326" fmla="*/ 1205134 w 3519411"/>
              <a:gd name="connsiteY326" fmla="*/ 1518640 h 3499511"/>
              <a:gd name="connsiteX327" fmla="*/ 1205134 w 3519411"/>
              <a:gd name="connsiteY327" fmla="*/ 1513872 h 3499511"/>
              <a:gd name="connsiteX328" fmla="*/ 2269997 w 3519411"/>
              <a:gd name="connsiteY328" fmla="*/ 1502146 h 3499511"/>
              <a:gd name="connsiteX329" fmla="*/ 2269997 w 3519411"/>
              <a:gd name="connsiteY329" fmla="*/ 1525019 h 3499511"/>
              <a:gd name="connsiteX330" fmla="*/ 2273067 w 3519411"/>
              <a:gd name="connsiteY330" fmla="*/ 1525019 h 3499511"/>
              <a:gd name="connsiteX331" fmla="*/ 2273067 w 3519411"/>
              <a:gd name="connsiteY331" fmla="*/ 1502146 h 3499511"/>
              <a:gd name="connsiteX332" fmla="*/ 1221254 w 3519411"/>
              <a:gd name="connsiteY332" fmla="*/ 1490998 h 3499511"/>
              <a:gd name="connsiteX333" fmla="*/ 1221254 w 3519411"/>
              <a:gd name="connsiteY333" fmla="*/ 1513872 h 3499511"/>
              <a:gd name="connsiteX334" fmla="*/ 1237416 w 3519411"/>
              <a:gd name="connsiteY334" fmla="*/ 1513872 h 3499511"/>
              <a:gd name="connsiteX335" fmla="*/ 1237416 w 3519411"/>
              <a:gd name="connsiteY335" fmla="*/ 1490998 h 3499511"/>
              <a:gd name="connsiteX336" fmla="*/ 1190058 w 3519411"/>
              <a:gd name="connsiteY336" fmla="*/ 1486230 h 3499511"/>
              <a:gd name="connsiteX337" fmla="*/ 1190058 w 3519411"/>
              <a:gd name="connsiteY337" fmla="*/ 1490998 h 3499511"/>
              <a:gd name="connsiteX338" fmla="*/ 1205134 w 3519411"/>
              <a:gd name="connsiteY338" fmla="*/ 1490998 h 3499511"/>
              <a:gd name="connsiteX339" fmla="*/ 1205134 w 3519411"/>
              <a:gd name="connsiteY339" fmla="*/ 1486230 h 3499511"/>
              <a:gd name="connsiteX340" fmla="*/ 2269997 w 3519411"/>
              <a:gd name="connsiteY340" fmla="*/ 1474504 h 3499511"/>
              <a:gd name="connsiteX341" fmla="*/ 2269997 w 3519411"/>
              <a:gd name="connsiteY341" fmla="*/ 1497377 h 3499511"/>
              <a:gd name="connsiteX342" fmla="*/ 2273067 w 3519411"/>
              <a:gd name="connsiteY342" fmla="*/ 1497377 h 3499511"/>
              <a:gd name="connsiteX343" fmla="*/ 2273067 w 3519411"/>
              <a:gd name="connsiteY343" fmla="*/ 1474504 h 3499511"/>
              <a:gd name="connsiteX344" fmla="*/ 1221254 w 3519411"/>
              <a:gd name="connsiteY344" fmla="*/ 1463356 h 3499511"/>
              <a:gd name="connsiteX345" fmla="*/ 1221254 w 3519411"/>
              <a:gd name="connsiteY345" fmla="*/ 1486230 h 3499511"/>
              <a:gd name="connsiteX346" fmla="*/ 1237416 w 3519411"/>
              <a:gd name="connsiteY346" fmla="*/ 1486230 h 3499511"/>
              <a:gd name="connsiteX347" fmla="*/ 1237416 w 3519411"/>
              <a:gd name="connsiteY347" fmla="*/ 1463356 h 3499511"/>
              <a:gd name="connsiteX348" fmla="*/ 1190058 w 3519411"/>
              <a:gd name="connsiteY348" fmla="*/ 1458588 h 3499511"/>
              <a:gd name="connsiteX349" fmla="*/ 1190058 w 3519411"/>
              <a:gd name="connsiteY349" fmla="*/ 1463356 h 3499511"/>
              <a:gd name="connsiteX350" fmla="*/ 1205134 w 3519411"/>
              <a:gd name="connsiteY350" fmla="*/ 1463356 h 3499511"/>
              <a:gd name="connsiteX351" fmla="*/ 1205134 w 3519411"/>
              <a:gd name="connsiteY351" fmla="*/ 1458588 h 3499511"/>
              <a:gd name="connsiteX352" fmla="*/ 2269997 w 3519411"/>
              <a:gd name="connsiteY352" fmla="*/ 1446862 h 3499511"/>
              <a:gd name="connsiteX353" fmla="*/ 2269997 w 3519411"/>
              <a:gd name="connsiteY353" fmla="*/ 1469736 h 3499511"/>
              <a:gd name="connsiteX354" fmla="*/ 2273067 w 3519411"/>
              <a:gd name="connsiteY354" fmla="*/ 1469736 h 3499511"/>
              <a:gd name="connsiteX355" fmla="*/ 2273067 w 3519411"/>
              <a:gd name="connsiteY355" fmla="*/ 1446862 h 3499511"/>
              <a:gd name="connsiteX356" fmla="*/ 1221254 w 3519411"/>
              <a:gd name="connsiteY356" fmla="*/ 1435715 h 3499511"/>
              <a:gd name="connsiteX357" fmla="*/ 1221254 w 3519411"/>
              <a:gd name="connsiteY357" fmla="*/ 1458588 h 3499511"/>
              <a:gd name="connsiteX358" fmla="*/ 1237416 w 3519411"/>
              <a:gd name="connsiteY358" fmla="*/ 1458588 h 3499511"/>
              <a:gd name="connsiteX359" fmla="*/ 1237416 w 3519411"/>
              <a:gd name="connsiteY359" fmla="*/ 1435715 h 3499511"/>
              <a:gd name="connsiteX360" fmla="*/ 1190058 w 3519411"/>
              <a:gd name="connsiteY360" fmla="*/ 1430947 h 3499511"/>
              <a:gd name="connsiteX361" fmla="*/ 1190058 w 3519411"/>
              <a:gd name="connsiteY361" fmla="*/ 1435715 h 3499511"/>
              <a:gd name="connsiteX362" fmla="*/ 1205134 w 3519411"/>
              <a:gd name="connsiteY362" fmla="*/ 1435715 h 3499511"/>
              <a:gd name="connsiteX363" fmla="*/ 1205134 w 3519411"/>
              <a:gd name="connsiteY363" fmla="*/ 1430947 h 3499511"/>
              <a:gd name="connsiteX364" fmla="*/ 2269997 w 3519411"/>
              <a:gd name="connsiteY364" fmla="*/ 1419220 h 3499511"/>
              <a:gd name="connsiteX365" fmla="*/ 2269997 w 3519411"/>
              <a:gd name="connsiteY365" fmla="*/ 1442094 h 3499511"/>
              <a:gd name="connsiteX366" fmla="*/ 2273067 w 3519411"/>
              <a:gd name="connsiteY366" fmla="*/ 1442094 h 3499511"/>
              <a:gd name="connsiteX367" fmla="*/ 2273067 w 3519411"/>
              <a:gd name="connsiteY367" fmla="*/ 1419220 h 3499511"/>
              <a:gd name="connsiteX368" fmla="*/ 1221254 w 3519411"/>
              <a:gd name="connsiteY368" fmla="*/ 1408073 h 3499511"/>
              <a:gd name="connsiteX369" fmla="*/ 1221254 w 3519411"/>
              <a:gd name="connsiteY369" fmla="*/ 1430947 h 3499511"/>
              <a:gd name="connsiteX370" fmla="*/ 1237416 w 3519411"/>
              <a:gd name="connsiteY370" fmla="*/ 1430947 h 3499511"/>
              <a:gd name="connsiteX371" fmla="*/ 1237416 w 3519411"/>
              <a:gd name="connsiteY371" fmla="*/ 1408073 h 3499511"/>
              <a:gd name="connsiteX372" fmla="*/ 1190058 w 3519411"/>
              <a:gd name="connsiteY372" fmla="*/ 1403305 h 3499511"/>
              <a:gd name="connsiteX373" fmla="*/ 1190058 w 3519411"/>
              <a:gd name="connsiteY373" fmla="*/ 1408073 h 3499511"/>
              <a:gd name="connsiteX374" fmla="*/ 1205134 w 3519411"/>
              <a:gd name="connsiteY374" fmla="*/ 1408073 h 3499511"/>
              <a:gd name="connsiteX375" fmla="*/ 1205134 w 3519411"/>
              <a:gd name="connsiteY375" fmla="*/ 1403305 h 3499511"/>
              <a:gd name="connsiteX376" fmla="*/ 2269997 w 3519411"/>
              <a:gd name="connsiteY376" fmla="*/ 1391579 h 3499511"/>
              <a:gd name="connsiteX377" fmla="*/ 2269997 w 3519411"/>
              <a:gd name="connsiteY377" fmla="*/ 1414452 h 3499511"/>
              <a:gd name="connsiteX378" fmla="*/ 2273067 w 3519411"/>
              <a:gd name="connsiteY378" fmla="*/ 1414452 h 3499511"/>
              <a:gd name="connsiteX379" fmla="*/ 2273067 w 3519411"/>
              <a:gd name="connsiteY379" fmla="*/ 1391579 h 3499511"/>
              <a:gd name="connsiteX380" fmla="*/ 1221254 w 3519411"/>
              <a:gd name="connsiteY380" fmla="*/ 1380431 h 3499511"/>
              <a:gd name="connsiteX381" fmla="*/ 1221254 w 3519411"/>
              <a:gd name="connsiteY381" fmla="*/ 1403305 h 3499511"/>
              <a:gd name="connsiteX382" fmla="*/ 1237416 w 3519411"/>
              <a:gd name="connsiteY382" fmla="*/ 1403305 h 3499511"/>
              <a:gd name="connsiteX383" fmla="*/ 1237416 w 3519411"/>
              <a:gd name="connsiteY383" fmla="*/ 1380431 h 3499511"/>
              <a:gd name="connsiteX384" fmla="*/ 1190058 w 3519411"/>
              <a:gd name="connsiteY384" fmla="*/ 1375663 h 3499511"/>
              <a:gd name="connsiteX385" fmla="*/ 1190058 w 3519411"/>
              <a:gd name="connsiteY385" fmla="*/ 1380431 h 3499511"/>
              <a:gd name="connsiteX386" fmla="*/ 1205134 w 3519411"/>
              <a:gd name="connsiteY386" fmla="*/ 1380431 h 3499511"/>
              <a:gd name="connsiteX387" fmla="*/ 1205134 w 3519411"/>
              <a:gd name="connsiteY387" fmla="*/ 1375663 h 3499511"/>
              <a:gd name="connsiteX388" fmla="*/ 2269997 w 3519411"/>
              <a:gd name="connsiteY388" fmla="*/ 1363937 h 3499511"/>
              <a:gd name="connsiteX389" fmla="*/ 2269997 w 3519411"/>
              <a:gd name="connsiteY389" fmla="*/ 1386811 h 3499511"/>
              <a:gd name="connsiteX390" fmla="*/ 2273067 w 3519411"/>
              <a:gd name="connsiteY390" fmla="*/ 1386811 h 3499511"/>
              <a:gd name="connsiteX391" fmla="*/ 2273067 w 3519411"/>
              <a:gd name="connsiteY391" fmla="*/ 1363937 h 3499511"/>
              <a:gd name="connsiteX392" fmla="*/ 1221254 w 3519411"/>
              <a:gd name="connsiteY392" fmla="*/ 1352790 h 3499511"/>
              <a:gd name="connsiteX393" fmla="*/ 1221254 w 3519411"/>
              <a:gd name="connsiteY393" fmla="*/ 1375663 h 3499511"/>
              <a:gd name="connsiteX394" fmla="*/ 1237416 w 3519411"/>
              <a:gd name="connsiteY394" fmla="*/ 1375663 h 3499511"/>
              <a:gd name="connsiteX395" fmla="*/ 1237416 w 3519411"/>
              <a:gd name="connsiteY395" fmla="*/ 1352790 h 3499511"/>
              <a:gd name="connsiteX396" fmla="*/ 1190058 w 3519411"/>
              <a:gd name="connsiteY396" fmla="*/ 1348021 h 3499511"/>
              <a:gd name="connsiteX397" fmla="*/ 1190058 w 3519411"/>
              <a:gd name="connsiteY397" fmla="*/ 1352790 h 3499511"/>
              <a:gd name="connsiteX398" fmla="*/ 1205134 w 3519411"/>
              <a:gd name="connsiteY398" fmla="*/ 1352790 h 3499511"/>
              <a:gd name="connsiteX399" fmla="*/ 1205134 w 3519411"/>
              <a:gd name="connsiteY399" fmla="*/ 1348021 h 3499511"/>
              <a:gd name="connsiteX400" fmla="*/ 2269997 w 3519411"/>
              <a:gd name="connsiteY400" fmla="*/ 1336295 h 3499511"/>
              <a:gd name="connsiteX401" fmla="*/ 2269997 w 3519411"/>
              <a:gd name="connsiteY401" fmla="*/ 1359169 h 3499511"/>
              <a:gd name="connsiteX402" fmla="*/ 2273067 w 3519411"/>
              <a:gd name="connsiteY402" fmla="*/ 1359169 h 3499511"/>
              <a:gd name="connsiteX403" fmla="*/ 2273067 w 3519411"/>
              <a:gd name="connsiteY403" fmla="*/ 1336295 h 3499511"/>
              <a:gd name="connsiteX404" fmla="*/ 1221254 w 3519411"/>
              <a:gd name="connsiteY404" fmla="*/ 1325148 h 3499511"/>
              <a:gd name="connsiteX405" fmla="*/ 1221254 w 3519411"/>
              <a:gd name="connsiteY405" fmla="*/ 1348021 h 3499511"/>
              <a:gd name="connsiteX406" fmla="*/ 1237416 w 3519411"/>
              <a:gd name="connsiteY406" fmla="*/ 1348021 h 3499511"/>
              <a:gd name="connsiteX407" fmla="*/ 1237416 w 3519411"/>
              <a:gd name="connsiteY407" fmla="*/ 1325148 h 3499511"/>
              <a:gd name="connsiteX408" fmla="*/ 1190058 w 3519411"/>
              <a:gd name="connsiteY408" fmla="*/ 1320380 h 3499511"/>
              <a:gd name="connsiteX409" fmla="*/ 1190058 w 3519411"/>
              <a:gd name="connsiteY409" fmla="*/ 1325148 h 3499511"/>
              <a:gd name="connsiteX410" fmla="*/ 1205134 w 3519411"/>
              <a:gd name="connsiteY410" fmla="*/ 1325148 h 3499511"/>
              <a:gd name="connsiteX411" fmla="*/ 1205134 w 3519411"/>
              <a:gd name="connsiteY411" fmla="*/ 1320380 h 3499511"/>
              <a:gd name="connsiteX412" fmla="*/ 2269997 w 3519411"/>
              <a:gd name="connsiteY412" fmla="*/ 1308654 h 3499511"/>
              <a:gd name="connsiteX413" fmla="*/ 2269997 w 3519411"/>
              <a:gd name="connsiteY413" fmla="*/ 1331527 h 3499511"/>
              <a:gd name="connsiteX414" fmla="*/ 2273067 w 3519411"/>
              <a:gd name="connsiteY414" fmla="*/ 1331527 h 3499511"/>
              <a:gd name="connsiteX415" fmla="*/ 2273067 w 3519411"/>
              <a:gd name="connsiteY415" fmla="*/ 1308654 h 3499511"/>
              <a:gd name="connsiteX416" fmla="*/ 1221254 w 3519411"/>
              <a:gd name="connsiteY416" fmla="*/ 1297506 h 3499511"/>
              <a:gd name="connsiteX417" fmla="*/ 1221254 w 3519411"/>
              <a:gd name="connsiteY417" fmla="*/ 1320380 h 3499511"/>
              <a:gd name="connsiteX418" fmla="*/ 1237416 w 3519411"/>
              <a:gd name="connsiteY418" fmla="*/ 1320380 h 3499511"/>
              <a:gd name="connsiteX419" fmla="*/ 1237416 w 3519411"/>
              <a:gd name="connsiteY419" fmla="*/ 1297506 h 3499511"/>
              <a:gd name="connsiteX420" fmla="*/ 1190058 w 3519411"/>
              <a:gd name="connsiteY420" fmla="*/ 1292738 h 3499511"/>
              <a:gd name="connsiteX421" fmla="*/ 1190058 w 3519411"/>
              <a:gd name="connsiteY421" fmla="*/ 1297506 h 3499511"/>
              <a:gd name="connsiteX422" fmla="*/ 1205134 w 3519411"/>
              <a:gd name="connsiteY422" fmla="*/ 1297506 h 3499511"/>
              <a:gd name="connsiteX423" fmla="*/ 1205134 w 3519411"/>
              <a:gd name="connsiteY423" fmla="*/ 1292738 h 3499511"/>
              <a:gd name="connsiteX424" fmla="*/ 2269997 w 3519411"/>
              <a:gd name="connsiteY424" fmla="*/ 1281012 h 3499511"/>
              <a:gd name="connsiteX425" fmla="*/ 2269997 w 3519411"/>
              <a:gd name="connsiteY425" fmla="*/ 1303885 h 3499511"/>
              <a:gd name="connsiteX426" fmla="*/ 2273067 w 3519411"/>
              <a:gd name="connsiteY426" fmla="*/ 1303885 h 3499511"/>
              <a:gd name="connsiteX427" fmla="*/ 2273067 w 3519411"/>
              <a:gd name="connsiteY427" fmla="*/ 1281012 h 3499511"/>
              <a:gd name="connsiteX428" fmla="*/ 1221254 w 3519411"/>
              <a:gd name="connsiteY428" fmla="*/ 1265096 h 3499511"/>
              <a:gd name="connsiteX429" fmla="*/ 1221254 w 3519411"/>
              <a:gd name="connsiteY429" fmla="*/ 1292738 h 3499511"/>
              <a:gd name="connsiteX430" fmla="*/ 1237416 w 3519411"/>
              <a:gd name="connsiteY430" fmla="*/ 1292738 h 3499511"/>
              <a:gd name="connsiteX431" fmla="*/ 1237416 w 3519411"/>
              <a:gd name="connsiteY431" fmla="*/ 1265096 h 3499511"/>
              <a:gd name="connsiteX432" fmla="*/ 1190058 w 3519411"/>
              <a:gd name="connsiteY432" fmla="*/ 1265096 h 3499511"/>
              <a:gd name="connsiteX433" fmla="*/ 1190058 w 3519411"/>
              <a:gd name="connsiteY433" fmla="*/ 1266186 h 3499511"/>
              <a:gd name="connsiteX434" fmla="*/ 1205134 w 3519411"/>
              <a:gd name="connsiteY434" fmla="*/ 1266186 h 3499511"/>
              <a:gd name="connsiteX435" fmla="*/ 1205134 w 3519411"/>
              <a:gd name="connsiteY435" fmla="*/ 1265096 h 3499511"/>
              <a:gd name="connsiteX436" fmla="*/ 899940 w 3519411"/>
              <a:gd name="connsiteY436" fmla="*/ 1265096 h 3499511"/>
              <a:gd name="connsiteX437" fmla="*/ 899940 w 3519411"/>
              <a:gd name="connsiteY437" fmla="*/ 1292738 h 3499511"/>
              <a:gd name="connsiteX438" fmla="*/ 931449 w 3519411"/>
              <a:gd name="connsiteY438" fmla="*/ 1292738 h 3499511"/>
              <a:gd name="connsiteX439" fmla="*/ 931449 w 3519411"/>
              <a:gd name="connsiteY439" fmla="*/ 1297506 h 3499511"/>
              <a:gd name="connsiteX440" fmla="*/ 899940 w 3519411"/>
              <a:gd name="connsiteY440" fmla="*/ 1297506 h 3499511"/>
              <a:gd name="connsiteX441" fmla="*/ 899940 w 3519411"/>
              <a:gd name="connsiteY441" fmla="*/ 1320380 h 3499511"/>
              <a:gd name="connsiteX442" fmla="*/ 931449 w 3519411"/>
              <a:gd name="connsiteY442" fmla="*/ 1320380 h 3499511"/>
              <a:gd name="connsiteX443" fmla="*/ 931449 w 3519411"/>
              <a:gd name="connsiteY443" fmla="*/ 1325148 h 3499511"/>
              <a:gd name="connsiteX444" fmla="*/ 899940 w 3519411"/>
              <a:gd name="connsiteY444" fmla="*/ 1325148 h 3499511"/>
              <a:gd name="connsiteX445" fmla="*/ 899940 w 3519411"/>
              <a:gd name="connsiteY445" fmla="*/ 1348021 h 3499511"/>
              <a:gd name="connsiteX446" fmla="*/ 931449 w 3519411"/>
              <a:gd name="connsiteY446" fmla="*/ 1348021 h 3499511"/>
              <a:gd name="connsiteX447" fmla="*/ 931449 w 3519411"/>
              <a:gd name="connsiteY447" fmla="*/ 1352790 h 3499511"/>
              <a:gd name="connsiteX448" fmla="*/ 899940 w 3519411"/>
              <a:gd name="connsiteY448" fmla="*/ 1352790 h 3499511"/>
              <a:gd name="connsiteX449" fmla="*/ 899940 w 3519411"/>
              <a:gd name="connsiteY449" fmla="*/ 1375663 h 3499511"/>
              <a:gd name="connsiteX450" fmla="*/ 931449 w 3519411"/>
              <a:gd name="connsiteY450" fmla="*/ 1375663 h 3499511"/>
              <a:gd name="connsiteX451" fmla="*/ 931449 w 3519411"/>
              <a:gd name="connsiteY451" fmla="*/ 1380431 h 3499511"/>
              <a:gd name="connsiteX452" fmla="*/ 899940 w 3519411"/>
              <a:gd name="connsiteY452" fmla="*/ 1380431 h 3499511"/>
              <a:gd name="connsiteX453" fmla="*/ 899940 w 3519411"/>
              <a:gd name="connsiteY453" fmla="*/ 1403305 h 3499511"/>
              <a:gd name="connsiteX454" fmla="*/ 931449 w 3519411"/>
              <a:gd name="connsiteY454" fmla="*/ 1403305 h 3499511"/>
              <a:gd name="connsiteX455" fmla="*/ 931449 w 3519411"/>
              <a:gd name="connsiteY455" fmla="*/ 1408073 h 3499511"/>
              <a:gd name="connsiteX456" fmla="*/ 899940 w 3519411"/>
              <a:gd name="connsiteY456" fmla="*/ 1408073 h 3499511"/>
              <a:gd name="connsiteX457" fmla="*/ 899940 w 3519411"/>
              <a:gd name="connsiteY457" fmla="*/ 1430947 h 3499511"/>
              <a:gd name="connsiteX458" fmla="*/ 931449 w 3519411"/>
              <a:gd name="connsiteY458" fmla="*/ 1430947 h 3499511"/>
              <a:gd name="connsiteX459" fmla="*/ 931449 w 3519411"/>
              <a:gd name="connsiteY459" fmla="*/ 1435715 h 3499511"/>
              <a:gd name="connsiteX460" fmla="*/ 899940 w 3519411"/>
              <a:gd name="connsiteY460" fmla="*/ 1435715 h 3499511"/>
              <a:gd name="connsiteX461" fmla="*/ 899940 w 3519411"/>
              <a:gd name="connsiteY461" fmla="*/ 1458588 h 3499511"/>
              <a:gd name="connsiteX462" fmla="*/ 931449 w 3519411"/>
              <a:gd name="connsiteY462" fmla="*/ 1458588 h 3499511"/>
              <a:gd name="connsiteX463" fmla="*/ 931449 w 3519411"/>
              <a:gd name="connsiteY463" fmla="*/ 1463356 h 3499511"/>
              <a:gd name="connsiteX464" fmla="*/ 899940 w 3519411"/>
              <a:gd name="connsiteY464" fmla="*/ 1463356 h 3499511"/>
              <a:gd name="connsiteX465" fmla="*/ 899940 w 3519411"/>
              <a:gd name="connsiteY465" fmla="*/ 1486230 h 3499511"/>
              <a:gd name="connsiteX466" fmla="*/ 931449 w 3519411"/>
              <a:gd name="connsiteY466" fmla="*/ 1486230 h 3499511"/>
              <a:gd name="connsiteX467" fmla="*/ 931449 w 3519411"/>
              <a:gd name="connsiteY467" fmla="*/ 1490998 h 3499511"/>
              <a:gd name="connsiteX468" fmla="*/ 899940 w 3519411"/>
              <a:gd name="connsiteY468" fmla="*/ 1490998 h 3499511"/>
              <a:gd name="connsiteX469" fmla="*/ 899940 w 3519411"/>
              <a:gd name="connsiteY469" fmla="*/ 1513872 h 3499511"/>
              <a:gd name="connsiteX470" fmla="*/ 931449 w 3519411"/>
              <a:gd name="connsiteY470" fmla="*/ 1513872 h 3499511"/>
              <a:gd name="connsiteX471" fmla="*/ 931449 w 3519411"/>
              <a:gd name="connsiteY471" fmla="*/ 1518640 h 3499511"/>
              <a:gd name="connsiteX472" fmla="*/ 899940 w 3519411"/>
              <a:gd name="connsiteY472" fmla="*/ 1518640 h 3499511"/>
              <a:gd name="connsiteX473" fmla="*/ 899940 w 3519411"/>
              <a:gd name="connsiteY473" fmla="*/ 1541513 h 3499511"/>
              <a:gd name="connsiteX474" fmla="*/ 931449 w 3519411"/>
              <a:gd name="connsiteY474" fmla="*/ 1541513 h 3499511"/>
              <a:gd name="connsiteX475" fmla="*/ 931449 w 3519411"/>
              <a:gd name="connsiteY475" fmla="*/ 1546282 h 3499511"/>
              <a:gd name="connsiteX476" fmla="*/ 899940 w 3519411"/>
              <a:gd name="connsiteY476" fmla="*/ 1546282 h 3499511"/>
              <a:gd name="connsiteX477" fmla="*/ 899940 w 3519411"/>
              <a:gd name="connsiteY477" fmla="*/ 1569155 h 3499511"/>
              <a:gd name="connsiteX478" fmla="*/ 931449 w 3519411"/>
              <a:gd name="connsiteY478" fmla="*/ 1569155 h 3499511"/>
              <a:gd name="connsiteX479" fmla="*/ 931449 w 3519411"/>
              <a:gd name="connsiteY479" fmla="*/ 1573923 h 3499511"/>
              <a:gd name="connsiteX480" fmla="*/ 899940 w 3519411"/>
              <a:gd name="connsiteY480" fmla="*/ 1573923 h 3499511"/>
              <a:gd name="connsiteX481" fmla="*/ 899940 w 3519411"/>
              <a:gd name="connsiteY481" fmla="*/ 1596797 h 3499511"/>
              <a:gd name="connsiteX482" fmla="*/ 931449 w 3519411"/>
              <a:gd name="connsiteY482" fmla="*/ 1596797 h 3499511"/>
              <a:gd name="connsiteX483" fmla="*/ 931449 w 3519411"/>
              <a:gd name="connsiteY483" fmla="*/ 1601565 h 3499511"/>
              <a:gd name="connsiteX484" fmla="*/ 899940 w 3519411"/>
              <a:gd name="connsiteY484" fmla="*/ 1601565 h 3499511"/>
              <a:gd name="connsiteX485" fmla="*/ 899940 w 3519411"/>
              <a:gd name="connsiteY485" fmla="*/ 1624438 h 3499511"/>
              <a:gd name="connsiteX486" fmla="*/ 931449 w 3519411"/>
              <a:gd name="connsiteY486" fmla="*/ 1624438 h 3499511"/>
              <a:gd name="connsiteX487" fmla="*/ 931449 w 3519411"/>
              <a:gd name="connsiteY487" fmla="*/ 1629207 h 3499511"/>
              <a:gd name="connsiteX488" fmla="*/ 899940 w 3519411"/>
              <a:gd name="connsiteY488" fmla="*/ 1629207 h 3499511"/>
              <a:gd name="connsiteX489" fmla="*/ 899940 w 3519411"/>
              <a:gd name="connsiteY489" fmla="*/ 1652080 h 3499511"/>
              <a:gd name="connsiteX490" fmla="*/ 931449 w 3519411"/>
              <a:gd name="connsiteY490" fmla="*/ 1652080 h 3499511"/>
              <a:gd name="connsiteX491" fmla="*/ 931449 w 3519411"/>
              <a:gd name="connsiteY491" fmla="*/ 1656848 h 3499511"/>
              <a:gd name="connsiteX492" fmla="*/ 899940 w 3519411"/>
              <a:gd name="connsiteY492" fmla="*/ 1656848 h 3499511"/>
              <a:gd name="connsiteX493" fmla="*/ 899940 w 3519411"/>
              <a:gd name="connsiteY493" fmla="*/ 1679722 h 3499511"/>
              <a:gd name="connsiteX494" fmla="*/ 931449 w 3519411"/>
              <a:gd name="connsiteY494" fmla="*/ 1679722 h 3499511"/>
              <a:gd name="connsiteX495" fmla="*/ 931449 w 3519411"/>
              <a:gd name="connsiteY495" fmla="*/ 1684490 h 3499511"/>
              <a:gd name="connsiteX496" fmla="*/ 899940 w 3519411"/>
              <a:gd name="connsiteY496" fmla="*/ 1684490 h 3499511"/>
              <a:gd name="connsiteX497" fmla="*/ 899940 w 3519411"/>
              <a:gd name="connsiteY497" fmla="*/ 1707364 h 3499511"/>
              <a:gd name="connsiteX498" fmla="*/ 931449 w 3519411"/>
              <a:gd name="connsiteY498" fmla="*/ 1707364 h 3499511"/>
              <a:gd name="connsiteX499" fmla="*/ 931449 w 3519411"/>
              <a:gd name="connsiteY499" fmla="*/ 1712132 h 3499511"/>
              <a:gd name="connsiteX500" fmla="*/ 899940 w 3519411"/>
              <a:gd name="connsiteY500" fmla="*/ 1712132 h 3499511"/>
              <a:gd name="connsiteX501" fmla="*/ 899940 w 3519411"/>
              <a:gd name="connsiteY501" fmla="*/ 1735005 h 3499511"/>
              <a:gd name="connsiteX502" fmla="*/ 931449 w 3519411"/>
              <a:gd name="connsiteY502" fmla="*/ 1735005 h 3499511"/>
              <a:gd name="connsiteX503" fmla="*/ 931449 w 3519411"/>
              <a:gd name="connsiteY503" fmla="*/ 1739773 h 3499511"/>
              <a:gd name="connsiteX504" fmla="*/ 899940 w 3519411"/>
              <a:gd name="connsiteY504" fmla="*/ 1739773 h 3499511"/>
              <a:gd name="connsiteX505" fmla="*/ 899940 w 3519411"/>
              <a:gd name="connsiteY505" fmla="*/ 1762647 h 3499511"/>
              <a:gd name="connsiteX506" fmla="*/ 931449 w 3519411"/>
              <a:gd name="connsiteY506" fmla="*/ 1762647 h 3499511"/>
              <a:gd name="connsiteX507" fmla="*/ 931449 w 3519411"/>
              <a:gd name="connsiteY507" fmla="*/ 1767415 h 3499511"/>
              <a:gd name="connsiteX508" fmla="*/ 899940 w 3519411"/>
              <a:gd name="connsiteY508" fmla="*/ 1767415 h 3499511"/>
              <a:gd name="connsiteX509" fmla="*/ 899940 w 3519411"/>
              <a:gd name="connsiteY509" fmla="*/ 1790289 h 3499511"/>
              <a:gd name="connsiteX510" fmla="*/ 931449 w 3519411"/>
              <a:gd name="connsiteY510" fmla="*/ 1790289 h 3499511"/>
              <a:gd name="connsiteX511" fmla="*/ 931449 w 3519411"/>
              <a:gd name="connsiteY511" fmla="*/ 1795057 h 3499511"/>
              <a:gd name="connsiteX512" fmla="*/ 899940 w 3519411"/>
              <a:gd name="connsiteY512" fmla="*/ 1795057 h 3499511"/>
              <a:gd name="connsiteX513" fmla="*/ 899940 w 3519411"/>
              <a:gd name="connsiteY513" fmla="*/ 1817930 h 3499511"/>
              <a:gd name="connsiteX514" fmla="*/ 931449 w 3519411"/>
              <a:gd name="connsiteY514" fmla="*/ 1817930 h 3499511"/>
              <a:gd name="connsiteX515" fmla="*/ 931449 w 3519411"/>
              <a:gd name="connsiteY515" fmla="*/ 1822699 h 3499511"/>
              <a:gd name="connsiteX516" fmla="*/ 899940 w 3519411"/>
              <a:gd name="connsiteY516" fmla="*/ 1822699 h 3499511"/>
              <a:gd name="connsiteX517" fmla="*/ 899940 w 3519411"/>
              <a:gd name="connsiteY517" fmla="*/ 1845572 h 3499511"/>
              <a:gd name="connsiteX518" fmla="*/ 931449 w 3519411"/>
              <a:gd name="connsiteY518" fmla="*/ 1845572 h 3499511"/>
              <a:gd name="connsiteX519" fmla="*/ 931449 w 3519411"/>
              <a:gd name="connsiteY519" fmla="*/ 1850340 h 3499511"/>
              <a:gd name="connsiteX520" fmla="*/ 899940 w 3519411"/>
              <a:gd name="connsiteY520" fmla="*/ 1850340 h 3499511"/>
              <a:gd name="connsiteX521" fmla="*/ 899940 w 3519411"/>
              <a:gd name="connsiteY521" fmla="*/ 1873214 h 3499511"/>
              <a:gd name="connsiteX522" fmla="*/ 931449 w 3519411"/>
              <a:gd name="connsiteY522" fmla="*/ 1873214 h 3499511"/>
              <a:gd name="connsiteX523" fmla="*/ 931449 w 3519411"/>
              <a:gd name="connsiteY523" fmla="*/ 1877982 h 3499511"/>
              <a:gd name="connsiteX524" fmla="*/ 899940 w 3519411"/>
              <a:gd name="connsiteY524" fmla="*/ 1877982 h 3499511"/>
              <a:gd name="connsiteX525" fmla="*/ 899940 w 3519411"/>
              <a:gd name="connsiteY525" fmla="*/ 1900855 h 3499511"/>
              <a:gd name="connsiteX526" fmla="*/ 931449 w 3519411"/>
              <a:gd name="connsiteY526" fmla="*/ 1900855 h 3499511"/>
              <a:gd name="connsiteX527" fmla="*/ 931449 w 3519411"/>
              <a:gd name="connsiteY527" fmla="*/ 1905624 h 3499511"/>
              <a:gd name="connsiteX528" fmla="*/ 899940 w 3519411"/>
              <a:gd name="connsiteY528" fmla="*/ 1905624 h 3499511"/>
              <a:gd name="connsiteX529" fmla="*/ 899940 w 3519411"/>
              <a:gd name="connsiteY529" fmla="*/ 1928497 h 3499511"/>
              <a:gd name="connsiteX530" fmla="*/ 931449 w 3519411"/>
              <a:gd name="connsiteY530" fmla="*/ 1928497 h 3499511"/>
              <a:gd name="connsiteX531" fmla="*/ 931449 w 3519411"/>
              <a:gd name="connsiteY531" fmla="*/ 1933265 h 3499511"/>
              <a:gd name="connsiteX532" fmla="*/ 899940 w 3519411"/>
              <a:gd name="connsiteY532" fmla="*/ 1933265 h 3499511"/>
              <a:gd name="connsiteX533" fmla="*/ 899940 w 3519411"/>
              <a:gd name="connsiteY533" fmla="*/ 1956139 h 3499511"/>
              <a:gd name="connsiteX534" fmla="*/ 931449 w 3519411"/>
              <a:gd name="connsiteY534" fmla="*/ 1956139 h 3499511"/>
              <a:gd name="connsiteX535" fmla="*/ 931449 w 3519411"/>
              <a:gd name="connsiteY535" fmla="*/ 1960907 h 3499511"/>
              <a:gd name="connsiteX536" fmla="*/ 899940 w 3519411"/>
              <a:gd name="connsiteY536" fmla="*/ 1960907 h 3499511"/>
              <a:gd name="connsiteX537" fmla="*/ 899940 w 3519411"/>
              <a:gd name="connsiteY537" fmla="*/ 1983780 h 3499511"/>
              <a:gd name="connsiteX538" fmla="*/ 931449 w 3519411"/>
              <a:gd name="connsiteY538" fmla="*/ 1983780 h 3499511"/>
              <a:gd name="connsiteX539" fmla="*/ 931449 w 3519411"/>
              <a:gd name="connsiteY539" fmla="*/ 1988549 h 3499511"/>
              <a:gd name="connsiteX540" fmla="*/ 899940 w 3519411"/>
              <a:gd name="connsiteY540" fmla="*/ 1988549 h 3499511"/>
              <a:gd name="connsiteX541" fmla="*/ 899940 w 3519411"/>
              <a:gd name="connsiteY541" fmla="*/ 2011422 h 3499511"/>
              <a:gd name="connsiteX542" fmla="*/ 931449 w 3519411"/>
              <a:gd name="connsiteY542" fmla="*/ 2011422 h 3499511"/>
              <a:gd name="connsiteX543" fmla="*/ 931449 w 3519411"/>
              <a:gd name="connsiteY543" fmla="*/ 2016190 h 3499511"/>
              <a:gd name="connsiteX544" fmla="*/ 899940 w 3519411"/>
              <a:gd name="connsiteY544" fmla="*/ 2016190 h 3499511"/>
              <a:gd name="connsiteX545" fmla="*/ 899940 w 3519411"/>
              <a:gd name="connsiteY545" fmla="*/ 2039064 h 3499511"/>
              <a:gd name="connsiteX546" fmla="*/ 931449 w 3519411"/>
              <a:gd name="connsiteY546" fmla="*/ 2039064 h 3499511"/>
              <a:gd name="connsiteX547" fmla="*/ 931449 w 3519411"/>
              <a:gd name="connsiteY547" fmla="*/ 2043832 h 3499511"/>
              <a:gd name="connsiteX548" fmla="*/ 899940 w 3519411"/>
              <a:gd name="connsiteY548" fmla="*/ 2043832 h 3499511"/>
              <a:gd name="connsiteX549" fmla="*/ 899940 w 3519411"/>
              <a:gd name="connsiteY549" fmla="*/ 2066706 h 3499511"/>
              <a:gd name="connsiteX550" fmla="*/ 931449 w 3519411"/>
              <a:gd name="connsiteY550" fmla="*/ 2066706 h 3499511"/>
              <a:gd name="connsiteX551" fmla="*/ 931449 w 3519411"/>
              <a:gd name="connsiteY551" fmla="*/ 2071474 h 3499511"/>
              <a:gd name="connsiteX552" fmla="*/ 899940 w 3519411"/>
              <a:gd name="connsiteY552" fmla="*/ 2071474 h 3499511"/>
              <a:gd name="connsiteX553" fmla="*/ 899940 w 3519411"/>
              <a:gd name="connsiteY553" fmla="*/ 2094347 h 3499511"/>
              <a:gd name="connsiteX554" fmla="*/ 931449 w 3519411"/>
              <a:gd name="connsiteY554" fmla="*/ 2094347 h 3499511"/>
              <a:gd name="connsiteX555" fmla="*/ 931449 w 3519411"/>
              <a:gd name="connsiteY555" fmla="*/ 2099116 h 3499511"/>
              <a:gd name="connsiteX556" fmla="*/ 899940 w 3519411"/>
              <a:gd name="connsiteY556" fmla="*/ 2099116 h 3499511"/>
              <a:gd name="connsiteX557" fmla="*/ 899940 w 3519411"/>
              <a:gd name="connsiteY557" fmla="*/ 2121989 h 3499511"/>
              <a:gd name="connsiteX558" fmla="*/ 931449 w 3519411"/>
              <a:gd name="connsiteY558" fmla="*/ 2121989 h 3499511"/>
              <a:gd name="connsiteX559" fmla="*/ 931449 w 3519411"/>
              <a:gd name="connsiteY559" fmla="*/ 2126757 h 3499511"/>
              <a:gd name="connsiteX560" fmla="*/ 899940 w 3519411"/>
              <a:gd name="connsiteY560" fmla="*/ 2126757 h 3499511"/>
              <a:gd name="connsiteX561" fmla="*/ 899940 w 3519411"/>
              <a:gd name="connsiteY561" fmla="*/ 2149631 h 3499511"/>
              <a:gd name="connsiteX562" fmla="*/ 931449 w 3519411"/>
              <a:gd name="connsiteY562" fmla="*/ 2149631 h 3499511"/>
              <a:gd name="connsiteX563" fmla="*/ 931449 w 3519411"/>
              <a:gd name="connsiteY563" fmla="*/ 2154399 h 3499511"/>
              <a:gd name="connsiteX564" fmla="*/ 899940 w 3519411"/>
              <a:gd name="connsiteY564" fmla="*/ 2154399 h 3499511"/>
              <a:gd name="connsiteX565" fmla="*/ 899940 w 3519411"/>
              <a:gd name="connsiteY565" fmla="*/ 2177272 h 3499511"/>
              <a:gd name="connsiteX566" fmla="*/ 931449 w 3519411"/>
              <a:gd name="connsiteY566" fmla="*/ 2177272 h 3499511"/>
              <a:gd name="connsiteX567" fmla="*/ 931449 w 3519411"/>
              <a:gd name="connsiteY567" fmla="*/ 2182041 h 3499511"/>
              <a:gd name="connsiteX568" fmla="*/ 899940 w 3519411"/>
              <a:gd name="connsiteY568" fmla="*/ 2182041 h 3499511"/>
              <a:gd name="connsiteX569" fmla="*/ 899940 w 3519411"/>
              <a:gd name="connsiteY569" fmla="*/ 2204914 h 3499511"/>
              <a:gd name="connsiteX570" fmla="*/ 931449 w 3519411"/>
              <a:gd name="connsiteY570" fmla="*/ 2204914 h 3499511"/>
              <a:gd name="connsiteX571" fmla="*/ 931449 w 3519411"/>
              <a:gd name="connsiteY571" fmla="*/ 2209682 h 3499511"/>
              <a:gd name="connsiteX572" fmla="*/ 899940 w 3519411"/>
              <a:gd name="connsiteY572" fmla="*/ 2209682 h 3499511"/>
              <a:gd name="connsiteX573" fmla="*/ 899940 w 3519411"/>
              <a:gd name="connsiteY573" fmla="*/ 2237324 h 3499511"/>
              <a:gd name="connsiteX574" fmla="*/ 1172852 w 3519411"/>
              <a:gd name="connsiteY574" fmla="*/ 2237324 h 3499511"/>
              <a:gd name="connsiteX575" fmla="*/ 1172852 w 3519411"/>
              <a:gd name="connsiteY575" fmla="*/ 2233324 h 3499511"/>
              <a:gd name="connsiteX576" fmla="*/ 931449 w 3519411"/>
              <a:gd name="connsiteY576" fmla="*/ 2233324 h 3499511"/>
              <a:gd name="connsiteX577" fmla="*/ 931449 w 3519411"/>
              <a:gd name="connsiteY577" fmla="*/ 2209682 h 3499511"/>
              <a:gd name="connsiteX578" fmla="*/ 1172852 w 3519411"/>
              <a:gd name="connsiteY578" fmla="*/ 2209682 h 3499511"/>
              <a:gd name="connsiteX579" fmla="*/ 1172852 w 3519411"/>
              <a:gd name="connsiteY579" fmla="*/ 2204914 h 3499511"/>
              <a:gd name="connsiteX580" fmla="*/ 931449 w 3519411"/>
              <a:gd name="connsiteY580" fmla="*/ 2204914 h 3499511"/>
              <a:gd name="connsiteX581" fmla="*/ 931449 w 3519411"/>
              <a:gd name="connsiteY581" fmla="*/ 2182041 h 3499511"/>
              <a:gd name="connsiteX582" fmla="*/ 1172852 w 3519411"/>
              <a:gd name="connsiteY582" fmla="*/ 2182041 h 3499511"/>
              <a:gd name="connsiteX583" fmla="*/ 1172852 w 3519411"/>
              <a:gd name="connsiteY583" fmla="*/ 2177272 h 3499511"/>
              <a:gd name="connsiteX584" fmla="*/ 931449 w 3519411"/>
              <a:gd name="connsiteY584" fmla="*/ 2177272 h 3499511"/>
              <a:gd name="connsiteX585" fmla="*/ 931449 w 3519411"/>
              <a:gd name="connsiteY585" fmla="*/ 2154399 h 3499511"/>
              <a:gd name="connsiteX586" fmla="*/ 1172852 w 3519411"/>
              <a:gd name="connsiteY586" fmla="*/ 2154399 h 3499511"/>
              <a:gd name="connsiteX587" fmla="*/ 1172852 w 3519411"/>
              <a:gd name="connsiteY587" fmla="*/ 2149631 h 3499511"/>
              <a:gd name="connsiteX588" fmla="*/ 931449 w 3519411"/>
              <a:gd name="connsiteY588" fmla="*/ 2149631 h 3499511"/>
              <a:gd name="connsiteX589" fmla="*/ 931449 w 3519411"/>
              <a:gd name="connsiteY589" fmla="*/ 2126757 h 3499511"/>
              <a:gd name="connsiteX590" fmla="*/ 1172852 w 3519411"/>
              <a:gd name="connsiteY590" fmla="*/ 2126757 h 3499511"/>
              <a:gd name="connsiteX591" fmla="*/ 1172852 w 3519411"/>
              <a:gd name="connsiteY591" fmla="*/ 2121989 h 3499511"/>
              <a:gd name="connsiteX592" fmla="*/ 931449 w 3519411"/>
              <a:gd name="connsiteY592" fmla="*/ 2121989 h 3499511"/>
              <a:gd name="connsiteX593" fmla="*/ 931449 w 3519411"/>
              <a:gd name="connsiteY593" fmla="*/ 2099116 h 3499511"/>
              <a:gd name="connsiteX594" fmla="*/ 1172852 w 3519411"/>
              <a:gd name="connsiteY594" fmla="*/ 2099116 h 3499511"/>
              <a:gd name="connsiteX595" fmla="*/ 1172852 w 3519411"/>
              <a:gd name="connsiteY595" fmla="*/ 2094347 h 3499511"/>
              <a:gd name="connsiteX596" fmla="*/ 931449 w 3519411"/>
              <a:gd name="connsiteY596" fmla="*/ 2094347 h 3499511"/>
              <a:gd name="connsiteX597" fmla="*/ 931449 w 3519411"/>
              <a:gd name="connsiteY597" fmla="*/ 2071474 h 3499511"/>
              <a:gd name="connsiteX598" fmla="*/ 1172852 w 3519411"/>
              <a:gd name="connsiteY598" fmla="*/ 2071474 h 3499511"/>
              <a:gd name="connsiteX599" fmla="*/ 1172852 w 3519411"/>
              <a:gd name="connsiteY599" fmla="*/ 2066706 h 3499511"/>
              <a:gd name="connsiteX600" fmla="*/ 931449 w 3519411"/>
              <a:gd name="connsiteY600" fmla="*/ 2066706 h 3499511"/>
              <a:gd name="connsiteX601" fmla="*/ 931449 w 3519411"/>
              <a:gd name="connsiteY601" fmla="*/ 2043832 h 3499511"/>
              <a:gd name="connsiteX602" fmla="*/ 1172852 w 3519411"/>
              <a:gd name="connsiteY602" fmla="*/ 2043832 h 3499511"/>
              <a:gd name="connsiteX603" fmla="*/ 1172852 w 3519411"/>
              <a:gd name="connsiteY603" fmla="*/ 2039064 h 3499511"/>
              <a:gd name="connsiteX604" fmla="*/ 931449 w 3519411"/>
              <a:gd name="connsiteY604" fmla="*/ 2039064 h 3499511"/>
              <a:gd name="connsiteX605" fmla="*/ 931449 w 3519411"/>
              <a:gd name="connsiteY605" fmla="*/ 2016190 h 3499511"/>
              <a:gd name="connsiteX606" fmla="*/ 1172852 w 3519411"/>
              <a:gd name="connsiteY606" fmla="*/ 2016190 h 3499511"/>
              <a:gd name="connsiteX607" fmla="*/ 1172852 w 3519411"/>
              <a:gd name="connsiteY607" fmla="*/ 2011422 h 3499511"/>
              <a:gd name="connsiteX608" fmla="*/ 931449 w 3519411"/>
              <a:gd name="connsiteY608" fmla="*/ 2011422 h 3499511"/>
              <a:gd name="connsiteX609" fmla="*/ 931449 w 3519411"/>
              <a:gd name="connsiteY609" fmla="*/ 1988549 h 3499511"/>
              <a:gd name="connsiteX610" fmla="*/ 1172852 w 3519411"/>
              <a:gd name="connsiteY610" fmla="*/ 1988549 h 3499511"/>
              <a:gd name="connsiteX611" fmla="*/ 1172852 w 3519411"/>
              <a:gd name="connsiteY611" fmla="*/ 1983780 h 3499511"/>
              <a:gd name="connsiteX612" fmla="*/ 931449 w 3519411"/>
              <a:gd name="connsiteY612" fmla="*/ 1983780 h 3499511"/>
              <a:gd name="connsiteX613" fmla="*/ 931449 w 3519411"/>
              <a:gd name="connsiteY613" fmla="*/ 1960907 h 3499511"/>
              <a:gd name="connsiteX614" fmla="*/ 1172852 w 3519411"/>
              <a:gd name="connsiteY614" fmla="*/ 1960907 h 3499511"/>
              <a:gd name="connsiteX615" fmla="*/ 1172852 w 3519411"/>
              <a:gd name="connsiteY615" fmla="*/ 1956139 h 3499511"/>
              <a:gd name="connsiteX616" fmla="*/ 931449 w 3519411"/>
              <a:gd name="connsiteY616" fmla="*/ 1956139 h 3499511"/>
              <a:gd name="connsiteX617" fmla="*/ 931449 w 3519411"/>
              <a:gd name="connsiteY617" fmla="*/ 1933265 h 3499511"/>
              <a:gd name="connsiteX618" fmla="*/ 1172852 w 3519411"/>
              <a:gd name="connsiteY618" fmla="*/ 1933265 h 3499511"/>
              <a:gd name="connsiteX619" fmla="*/ 1172852 w 3519411"/>
              <a:gd name="connsiteY619" fmla="*/ 1928497 h 3499511"/>
              <a:gd name="connsiteX620" fmla="*/ 931449 w 3519411"/>
              <a:gd name="connsiteY620" fmla="*/ 1928497 h 3499511"/>
              <a:gd name="connsiteX621" fmla="*/ 931449 w 3519411"/>
              <a:gd name="connsiteY621" fmla="*/ 1905624 h 3499511"/>
              <a:gd name="connsiteX622" fmla="*/ 1172852 w 3519411"/>
              <a:gd name="connsiteY622" fmla="*/ 1905624 h 3499511"/>
              <a:gd name="connsiteX623" fmla="*/ 1172852 w 3519411"/>
              <a:gd name="connsiteY623" fmla="*/ 1900855 h 3499511"/>
              <a:gd name="connsiteX624" fmla="*/ 931449 w 3519411"/>
              <a:gd name="connsiteY624" fmla="*/ 1900855 h 3499511"/>
              <a:gd name="connsiteX625" fmla="*/ 931449 w 3519411"/>
              <a:gd name="connsiteY625" fmla="*/ 1877982 h 3499511"/>
              <a:gd name="connsiteX626" fmla="*/ 1172852 w 3519411"/>
              <a:gd name="connsiteY626" fmla="*/ 1877982 h 3499511"/>
              <a:gd name="connsiteX627" fmla="*/ 1172852 w 3519411"/>
              <a:gd name="connsiteY627" fmla="*/ 1873214 h 3499511"/>
              <a:gd name="connsiteX628" fmla="*/ 931449 w 3519411"/>
              <a:gd name="connsiteY628" fmla="*/ 1873214 h 3499511"/>
              <a:gd name="connsiteX629" fmla="*/ 931449 w 3519411"/>
              <a:gd name="connsiteY629" fmla="*/ 1850340 h 3499511"/>
              <a:gd name="connsiteX630" fmla="*/ 1172852 w 3519411"/>
              <a:gd name="connsiteY630" fmla="*/ 1850340 h 3499511"/>
              <a:gd name="connsiteX631" fmla="*/ 1172852 w 3519411"/>
              <a:gd name="connsiteY631" fmla="*/ 1845572 h 3499511"/>
              <a:gd name="connsiteX632" fmla="*/ 931449 w 3519411"/>
              <a:gd name="connsiteY632" fmla="*/ 1845572 h 3499511"/>
              <a:gd name="connsiteX633" fmla="*/ 931449 w 3519411"/>
              <a:gd name="connsiteY633" fmla="*/ 1822699 h 3499511"/>
              <a:gd name="connsiteX634" fmla="*/ 1172852 w 3519411"/>
              <a:gd name="connsiteY634" fmla="*/ 1822699 h 3499511"/>
              <a:gd name="connsiteX635" fmla="*/ 1172852 w 3519411"/>
              <a:gd name="connsiteY635" fmla="*/ 1817930 h 3499511"/>
              <a:gd name="connsiteX636" fmla="*/ 931449 w 3519411"/>
              <a:gd name="connsiteY636" fmla="*/ 1817930 h 3499511"/>
              <a:gd name="connsiteX637" fmla="*/ 931449 w 3519411"/>
              <a:gd name="connsiteY637" fmla="*/ 1795057 h 3499511"/>
              <a:gd name="connsiteX638" fmla="*/ 1172852 w 3519411"/>
              <a:gd name="connsiteY638" fmla="*/ 1795057 h 3499511"/>
              <a:gd name="connsiteX639" fmla="*/ 1172852 w 3519411"/>
              <a:gd name="connsiteY639" fmla="*/ 1790289 h 3499511"/>
              <a:gd name="connsiteX640" fmla="*/ 931449 w 3519411"/>
              <a:gd name="connsiteY640" fmla="*/ 1790289 h 3499511"/>
              <a:gd name="connsiteX641" fmla="*/ 931449 w 3519411"/>
              <a:gd name="connsiteY641" fmla="*/ 1767415 h 3499511"/>
              <a:gd name="connsiteX642" fmla="*/ 1172852 w 3519411"/>
              <a:gd name="connsiteY642" fmla="*/ 1767415 h 3499511"/>
              <a:gd name="connsiteX643" fmla="*/ 1172852 w 3519411"/>
              <a:gd name="connsiteY643" fmla="*/ 1762647 h 3499511"/>
              <a:gd name="connsiteX644" fmla="*/ 931449 w 3519411"/>
              <a:gd name="connsiteY644" fmla="*/ 1762647 h 3499511"/>
              <a:gd name="connsiteX645" fmla="*/ 931449 w 3519411"/>
              <a:gd name="connsiteY645" fmla="*/ 1739773 h 3499511"/>
              <a:gd name="connsiteX646" fmla="*/ 1172852 w 3519411"/>
              <a:gd name="connsiteY646" fmla="*/ 1739773 h 3499511"/>
              <a:gd name="connsiteX647" fmla="*/ 1172852 w 3519411"/>
              <a:gd name="connsiteY647" fmla="*/ 1735005 h 3499511"/>
              <a:gd name="connsiteX648" fmla="*/ 931449 w 3519411"/>
              <a:gd name="connsiteY648" fmla="*/ 1735005 h 3499511"/>
              <a:gd name="connsiteX649" fmla="*/ 931449 w 3519411"/>
              <a:gd name="connsiteY649" fmla="*/ 1712132 h 3499511"/>
              <a:gd name="connsiteX650" fmla="*/ 1172852 w 3519411"/>
              <a:gd name="connsiteY650" fmla="*/ 1712132 h 3499511"/>
              <a:gd name="connsiteX651" fmla="*/ 1172852 w 3519411"/>
              <a:gd name="connsiteY651" fmla="*/ 1707364 h 3499511"/>
              <a:gd name="connsiteX652" fmla="*/ 931449 w 3519411"/>
              <a:gd name="connsiteY652" fmla="*/ 1707364 h 3499511"/>
              <a:gd name="connsiteX653" fmla="*/ 931449 w 3519411"/>
              <a:gd name="connsiteY653" fmla="*/ 1684490 h 3499511"/>
              <a:gd name="connsiteX654" fmla="*/ 1172852 w 3519411"/>
              <a:gd name="connsiteY654" fmla="*/ 1684490 h 3499511"/>
              <a:gd name="connsiteX655" fmla="*/ 1172852 w 3519411"/>
              <a:gd name="connsiteY655" fmla="*/ 1679722 h 3499511"/>
              <a:gd name="connsiteX656" fmla="*/ 931449 w 3519411"/>
              <a:gd name="connsiteY656" fmla="*/ 1679722 h 3499511"/>
              <a:gd name="connsiteX657" fmla="*/ 931449 w 3519411"/>
              <a:gd name="connsiteY657" fmla="*/ 1656848 h 3499511"/>
              <a:gd name="connsiteX658" fmla="*/ 1172852 w 3519411"/>
              <a:gd name="connsiteY658" fmla="*/ 1656848 h 3499511"/>
              <a:gd name="connsiteX659" fmla="*/ 1172852 w 3519411"/>
              <a:gd name="connsiteY659" fmla="*/ 1652080 h 3499511"/>
              <a:gd name="connsiteX660" fmla="*/ 931449 w 3519411"/>
              <a:gd name="connsiteY660" fmla="*/ 1652080 h 3499511"/>
              <a:gd name="connsiteX661" fmla="*/ 931449 w 3519411"/>
              <a:gd name="connsiteY661" fmla="*/ 1629207 h 3499511"/>
              <a:gd name="connsiteX662" fmla="*/ 1172852 w 3519411"/>
              <a:gd name="connsiteY662" fmla="*/ 1629207 h 3499511"/>
              <a:gd name="connsiteX663" fmla="*/ 1172852 w 3519411"/>
              <a:gd name="connsiteY663" fmla="*/ 1624438 h 3499511"/>
              <a:gd name="connsiteX664" fmla="*/ 931449 w 3519411"/>
              <a:gd name="connsiteY664" fmla="*/ 1624438 h 3499511"/>
              <a:gd name="connsiteX665" fmla="*/ 931449 w 3519411"/>
              <a:gd name="connsiteY665" fmla="*/ 1601565 h 3499511"/>
              <a:gd name="connsiteX666" fmla="*/ 1172852 w 3519411"/>
              <a:gd name="connsiteY666" fmla="*/ 1601565 h 3499511"/>
              <a:gd name="connsiteX667" fmla="*/ 1172852 w 3519411"/>
              <a:gd name="connsiteY667" fmla="*/ 1596797 h 3499511"/>
              <a:gd name="connsiteX668" fmla="*/ 931449 w 3519411"/>
              <a:gd name="connsiteY668" fmla="*/ 1596797 h 3499511"/>
              <a:gd name="connsiteX669" fmla="*/ 931449 w 3519411"/>
              <a:gd name="connsiteY669" fmla="*/ 1573923 h 3499511"/>
              <a:gd name="connsiteX670" fmla="*/ 1172852 w 3519411"/>
              <a:gd name="connsiteY670" fmla="*/ 1573923 h 3499511"/>
              <a:gd name="connsiteX671" fmla="*/ 1172852 w 3519411"/>
              <a:gd name="connsiteY671" fmla="*/ 1569155 h 3499511"/>
              <a:gd name="connsiteX672" fmla="*/ 931449 w 3519411"/>
              <a:gd name="connsiteY672" fmla="*/ 1569155 h 3499511"/>
              <a:gd name="connsiteX673" fmla="*/ 931449 w 3519411"/>
              <a:gd name="connsiteY673" fmla="*/ 1546282 h 3499511"/>
              <a:gd name="connsiteX674" fmla="*/ 1172852 w 3519411"/>
              <a:gd name="connsiteY674" fmla="*/ 1546282 h 3499511"/>
              <a:gd name="connsiteX675" fmla="*/ 1172852 w 3519411"/>
              <a:gd name="connsiteY675" fmla="*/ 1541513 h 3499511"/>
              <a:gd name="connsiteX676" fmla="*/ 931449 w 3519411"/>
              <a:gd name="connsiteY676" fmla="*/ 1541513 h 3499511"/>
              <a:gd name="connsiteX677" fmla="*/ 931449 w 3519411"/>
              <a:gd name="connsiteY677" fmla="*/ 1518640 h 3499511"/>
              <a:gd name="connsiteX678" fmla="*/ 1172852 w 3519411"/>
              <a:gd name="connsiteY678" fmla="*/ 1518640 h 3499511"/>
              <a:gd name="connsiteX679" fmla="*/ 1172852 w 3519411"/>
              <a:gd name="connsiteY679" fmla="*/ 1513872 h 3499511"/>
              <a:gd name="connsiteX680" fmla="*/ 931449 w 3519411"/>
              <a:gd name="connsiteY680" fmla="*/ 1513872 h 3499511"/>
              <a:gd name="connsiteX681" fmla="*/ 931449 w 3519411"/>
              <a:gd name="connsiteY681" fmla="*/ 1490998 h 3499511"/>
              <a:gd name="connsiteX682" fmla="*/ 1172852 w 3519411"/>
              <a:gd name="connsiteY682" fmla="*/ 1490998 h 3499511"/>
              <a:gd name="connsiteX683" fmla="*/ 1172852 w 3519411"/>
              <a:gd name="connsiteY683" fmla="*/ 1486230 h 3499511"/>
              <a:gd name="connsiteX684" fmla="*/ 931449 w 3519411"/>
              <a:gd name="connsiteY684" fmla="*/ 1486230 h 3499511"/>
              <a:gd name="connsiteX685" fmla="*/ 931449 w 3519411"/>
              <a:gd name="connsiteY685" fmla="*/ 1463356 h 3499511"/>
              <a:gd name="connsiteX686" fmla="*/ 1172852 w 3519411"/>
              <a:gd name="connsiteY686" fmla="*/ 1463356 h 3499511"/>
              <a:gd name="connsiteX687" fmla="*/ 1172852 w 3519411"/>
              <a:gd name="connsiteY687" fmla="*/ 1458588 h 3499511"/>
              <a:gd name="connsiteX688" fmla="*/ 931449 w 3519411"/>
              <a:gd name="connsiteY688" fmla="*/ 1458588 h 3499511"/>
              <a:gd name="connsiteX689" fmla="*/ 931449 w 3519411"/>
              <a:gd name="connsiteY689" fmla="*/ 1435715 h 3499511"/>
              <a:gd name="connsiteX690" fmla="*/ 1172852 w 3519411"/>
              <a:gd name="connsiteY690" fmla="*/ 1435715 h 3499511"/>
              <a:gd name="connsiteX691" fmla="*/ 1172852 w 3519411"/>
              <a:gd name="connsiteY691" fmla="*/ 1430947 h 3499511"/>
              <a:gd name="connsiteX692" fmla="*/ 931449 w 3519411"/>
              <a:gd name="connsiteY692" fmla="*/ 1430947 h 3499511"/>
              <a:gd name="connsiteX693" fmla="*/ 931449 w 3519411"/>
              <a:gd name="connsiteY693" fmla="*/ 1408073 h 3499511"/>
              <a:gd name="connsiteX694" fmla="*/ 1172852 w 3519411"/>
              <a:gd name="connsiteY694" fmla="*/ 1408073 h 3499511"/>
              <a:gd name="connsiteX695" fmla="*/ 1172852 w 3519411"/>
              <a:gd name="connsiteY695" fmla="*/ 1403305 h 3499511"/>
              <a:gd name="connsiteX696" fmla="*/ 931449 w 3519411"/>
              <a:gd name="connsiteY696" fmla="*/ 1403305 h 3499511"/>
              <a:gd name="connsiteX697" fmla="*/ 931449 w 3519411"/>
              <a:gd name="connsiteY697" fmla="*/ 1380431 h 3499511"/>
              <a:gd name="connsiteX698" fmla="*/ 1172852 w 3519411"/>
              <a:gd name="connsiteY698" fmla="*/ 1380431 h 3499511"/>
              <a:gd name="connsiteX699" fmla="*/ 1172852 w 3519411"/>
              <a:gd name="connsiteY699" fmla="*/ 1375663 h 3499511"/>
              <a:gd name="connsiteX700" fmla="*/ 931449 w 3519411"/>
              <a:gd name="connsiteY700" fmla="*/ 1375663 h 3499511"/>
              <a:gd name="connsiteX701" fmla="*/ 931449 w 3519411"/>
              <a:gd name="connsiteY701" fmla="*/ 1352790 h 3499511"/>
              <a:gd name="connsiteX702" fmla="*/ 1172852 w 3519411"/>
              <a:gd name="connsiteY702" fmla="*/ 1352790 h 3499511"/>
              <a:gd name="connsiteX703" fmla="*/ 1172852 w 3519411"/>
              <a:gd name="connsiteY703" fmla="*/ 1348021 h 3499511"/>
              <a:gd name="connsiteX704" fmla="*/ 931449 w 3519411"/>
              <a:gd name="connsiteY704" fmla="*/ 1348021 h 3499511"/>
              <a:gd name="connsiteX705" fmla="*/ 931449 w 3519411"/>
              <a:gd name="connsiteY705" fmla="*/ 1325148 h 3499511"/>
              <a:gd name="connsiteX706" fmla="*/ 1172852 w 3519411"/>
              <a:gd name="connsiteY706" fmla="*/ 1325148 h 3499511"/>
              <a:gd name="connsiteX707" fmla="*/ 1172852 w 3519411"/>
              <a:gd name="connsiteY707" fmla="*/ 1320380 h 3499511"/>
              <a:gd name="connsiteX708" fmla="*/ 931449 w 3519411"/>
              <a:gd name="connsiteY708" fmla="*/ 1320380 h 3499511"/>
              <a:gd name="connsiteX709" fmla="*/ 931449 w 3519411"/>
              <a:gd name="connsiteY709" fmla="*/ 1297506 h 3499511"/>
              <a:gd name="connsiteX710" fmla="*/ 1172852 w 3519411"/>
              <a:gd name="connsiteY710" fmla="*/ 1297506 h 3499511"/>
              <a:gd name="connsiteX711" fmla="*/ 1172852 w 3519411"/>
              <a:gd name="connsiteY711" fmla="*/ 1292738 h 3499511"/>
              <a:gd name="connsiteX712" fmla="*/ 931449 w 3519411"/>
              <a:gd name="connsiteY712" fmla="*/ 1292738 h 3499511"/>
              <a:gd name="connsiteX713" fmla="*/ 931449 w 3519411"/>
              <a:gd name="connsiteY713" fmla="*/ 1266186 h 3499511"/>
              <a:gd name="connsiteX714" fmla="*/ 1172852 w 3519411"/>
              <a:gd name="connsiteY714" fmla="*/ 1266186 h 3499511"/>
              <a:gd name="connsiteX715" fmla="*/ 1172852 w 3519411"/>
              <a:gd name="connsiteY715" fmla="*/ 1265096 h 3499511"/>
              <a:gd name="connsiteX716" fmla="*/ 2329966 w 3519411"/>
              <a:gd name="connsiteY716" fmla="*/ 1248602 h 3499511"/>
              <a:gd name="connsiteX717" fmla="*/ 2329966 w 3519411"/>
              <a:gd name="connsiteY717" fmla="*/ 1249692 h 3499511"/>
              <a:gd name="connsiteX718" fmla="*/ 2587962 w 3519411"/>
              <a:gd name="connsiteY718" fmla="*/ 1249692 h 3499511"/>
              <a:gd name="connsiteX719" fmla="*/ 2587962 w 3519411"/>
              <a:gd name="connsiteY719" fmla="*/ 1276244 h 3499511"/>
              <a:gd name="connsiteX720" fmla="*/ 2329966 w 3519411"/>
              <a:gd name="connsiteY720" fmla="*/ 1276244 h 3499511"/>
              <a:gd name="connsiteX721" fmla="*/ 2329966 w 3519411"/>
              <a:gd name="connsiteY721" fmla="*/ 1281012 h 3499511"/>
              <a:gd name="connsiteX722" fmla="*/ 2587962 w 3519411"/>
              <a:gd name="connsiteY722" fmla="*/ 1281012 h 3499511"/>
              <a:gd name="connsiteX723" fmla="*/ 2587962 w 3519411"/>
              <a:gd name="connsiteY723" fmla="*/ 1303885 h 3499511"/>
              <a:gd name="connsiteX724" fmla="*/ 2329966 w 3519411"/>
              <a:gd name="connsiteY724" fmla="*/ 1303885 h 3499511"/>
              <a:gd name="connsiteX725" fmla="*/ 2329966 w 3519411"/>
              <a:gd name="connsiteY725" fmla="*/ 1308654 h 3499511"/>
              <a:gd name="connsiteX726" fmla="*/ 2587962 w 3519411"/>
              <a:gd name="connsiteY726" fmla="*/ 1308654 h 3499511"/>
              <a:gd name="connsiteX727" fmla="*/ 2587962 w 3519411"/>
              <a:gd name="connsiteY727" fmla="*/ 1331527 h 3499511"/>
              <a:gd name="connsiteX728" fmla="*/ 2329966 w 3519411"/>
              <a:gd name="connsiteY728" fmla="*/ 1331527 h 3499511"/>
              <a:gd name="connsiteX729" fmla="*/ 2329966 w 3519411"/>
              <a:gd name="connsiteY729" fmla="*/ 1336295 h 3499511"/>
              <a:gd name="connsiteX730" fmla="*/ 2587962 w 3519411"/>
              <a:gd name="connsiteY730" fmla="*/ 1336295 h 3499511"/>
              <a:gd name="connsiteX731" fmla="*/ 2587962 w 3519411"/>
              <a:gd name="connsiteY731" fmla="*/ 1359169 h 3499511"/>
              <a:gd name="connsiteX732" fmla="*/ 2329966 w 3519411"/>
              <a:gd name="connsiteY732" fmla="*/ 1359169 h 3499511"/>
              <a:gd name="connsiteX733" fmla="*/ 2329966 w 3519411"/>
              <a:gd name="connsiteY733" fmla="*/ 1363937 h 3499511"/>
              <a:gd name="connsiteX734" fmla="*/ 2587962 w 3519411"/>
              <a:gd name="connsiteY734" fmla="*/ 1363937 h 3499511"/>
              <a:gd name="connsiteX735" fmla="*/ 2587962 w 3519411"/>
              <a:gd name="connsiteY735" fmla="*/ 1386811 h 3499511"/>
              <a:gd name="connsiteX736" fmla="*/ 2329966 w 3519411"/>
              <a:gd name="connsiteY736" fmla="*/ 1386811 h 3499511"/>
              <a:gd name="connsiteX737" fmla="*/ 2329966 w 3519411"/>
              <a:gd name="connsiteY737" fmla="*/ 1391579 h 3499511"/>
              <a:gd name="connsiteX738" fmla="*/ 2587962 w 3519411"/>
              <a:gd name="connsiteY738" fmla="*/ 1391579 h 3499511"/>
              <a:gd name="connsiteX739" fmla="*/ 2587962 w 3519411"/>
              <a:gd name="connsiteY739" fmla="*/ 1414452 h 3499511"/>
              <a:gd name="connsiteX740" fmla="*/ 2329966 w 3519411"/>
              <a:gd name="connsiteY740" fmla="*/ 1414452 h 3499511"/>
              <a:gd name="connsiteX741" fmla="*/ 2329966 w 3519411"/>
              <a:gd name="connsiteY741" fmla="*/ 1419220 h 3499511"/>
              <a:gd name="connsiteX742" fmla="*/ 2587962 w 3519411"/>
              <a:gd name="connsiteY742" fmla="*/ 1419220 h 3499511"/>
              <a:gd name="connsiteX743" fmla="*/ 2587962 w 3519411"/>
              <a:gd name="connsiteY743" fmla="*/ 1442094 h 3499511"/>
              <a:gd name="connsiteX744" fmla="*/ 2329966 w 3519411"/>
              <a:gd name="connsiteY744" fmla="*/ 1442094 h 3499511"/>
              <a:gd name="connsiteX745" fmla="*/ 2329966 w 3519411"/>
              <a:gd name="connsiteY745" fmla="*/ 1446862 h 3499511"/>
              <a:gd name="connsiteX746" fmla="*/ 2587962 w 3519411"/>
              <a:gd name="connsiteY746" fmla="*/ 1446862 h 3499511"/>
              <a:gd name="connsiteX747" fmla="*/ 2587962 w 3519411"/>
              <a:gd name="connsiteY747" fmla="*/ 1469736 h 3499511"/>
              <a:gd name="connsiteX748" fmla="*/ 2329966 w 3519411"/>
              <a:gd name="connsiteY748" fmla="*/ 1469736 h 3499511"/>
              <a:gd name="connsiteX749" fmla="*/ 2329966 w 3519411"/>
              <a:gd name="connsiteY749" fmla="*/ 1474504 h 3499511"/>
              <a:gd name="connsiteX750" fmla="*/ 2587962 w 3519411"/>
              <a:gd name="connsiteY750" fmla="*/ 1474504 h 3499511"/>
              <a:gd name="connsiteX751" fmla="*/ 2587962 w 3519411"/>
              <a:gd name="connsiteY751" fmla="*/ 1497377 h 3499511"/>
              <a:gd name="connsiteX752" fmla="*/ 2329966 w 3519411"/>
              <a:gd name="connsiteY752" fmla="*/ 1497377 h 3499511"/>
              <a:gd name="connsiteX753" fmla="*/ 2329966 w 3519411"/>
              <a:gd name="connsiteY753" fmla="*/ 1502146 h 3499511"/>
              <a:gd name="connsiteX754" fmla="*/ 2587962 w 3519411"/>
              <a:gd name="connsiteY754" fmla="*/ 1502146 h 3499511"/>
              <a:gd name="connsiteX755" fmla="*/ 2587962 w 3519411"/>
              <a:gd name="connsiteY755" fmla="*/ 1525019 h 3499511"/>
              <a:gd name="connsiteX756" fmla="*/ 2329966 w 3519411"/>
              <a:gd name="connsiteY756" fmla="*/ 1525019 h 3499511"/>
              <a:gd name="connsiteX757" fmla="*/ 2329966 w 3519411"/>
              <a:gd name="connsiteY757" fmla="*/ 1529787 h 3499511"/>
              <a:gd name="connsiteX758" fmla="*/ 2587962 w 3519411"/>
              <a:gd name="connsiteY758" fmla="*/ 1529787 h 3499511"/>
              <a:gd name="connsiteX759" fmla="*/ 2587962 w 3519411"/>
              <a:gd name="connsiteY759" fmla="*/ 1552661 h 3499511"/>
              <a:gd name="connsiteX760" fmla="*/ 2329966 w 3519411"/>
              <a:gd name="connsiteY760" fmla="*/ 1552661 h 3499511"/>
              <a:gd name="connsiteX761" fmla="*/ 2329966 w 3519411"/>
              <a:gd name="connsiteY761" fmla="*/ 1557429 h 3499511"/>
              <a:gd name="connsiteX762" fmla="*/ 2587962 w 3519411"/>
              <a:gd name="connsiteY762" fmla="*/ 1557429 h 3499511"/>
              <a:gd name="connsiteX763" fmla="*/ 2587962 w 3519411"/>
              <a:gd name="connsiteY763" fmla="*/ 1580302 h 3499511"/>
              <a:gd name="connsiteX764" fmla="*/ 2329966 w 3519411"/>
              <a:gd name="connsiteY764" fmla="*/ 1580302 h 3499511"/>
              <a:gd name="connsiteX765" fmla="*/ 2329966 w 3519411"/>
              <a:gd name="connsiteY765" fmla="*/ 1585071 h 3499511"/>
              <a:gd name="connsiteX766" fmla="*/ 2587962 w 3519411"/>
              <a:gd name="connsiteY766" fmla="*/ 1585071 h 3499511"/>
              <a:gd name="connsiteX767" fmla="*/ 2587962 w 3519411"/>
              <a:gd name="connsiteY767" fmla="*/ 1607944 h 3499511"/>
              <a:gd name="connsiteX768" fmla="*/ 2329966 w 3519411"/>
              <a:gd name="connsiteY768" fmla="*/ 1607944 h 3499511"/>
              <a:gd name="connsiteX769" fmla="*/ 2329966 w 3519411"/>
              <a:gd name="connsiteY769" fmla="*/ 1612712 h 3499511"/>
              <a:gd name="connsiteX770" fmla="*/ 2587962 w 3519411"/>
              <a:gd name="connsiteY770" fmla="*/ 1612712 h 3499511"/>
              <a:gd name="connsiteX771" fmla="*/ 2587962 w 3519411"/>
              <a:gd name="connsiteY771" fmla="*/ 1635586 h 3499511"/>
              <a:gd name="connsiteX772" fmla="*/ 2329966 w 3519411"/>
              <a:gd name="connsiteY772" fmla="*/ 1635586 h 3499511"/>
              <a:gd name="connsiteX773" fmla="*/ 2329966 w 3519411"/>
              <a:gd name="connsiteY773" fmla="*/ 1640354 h 3499511"/>
              <a:gd name="connsiteX774" fmla="*/ 2587962 w 3519411"/>
              <a:gd name="connsiteY774" fmla="*/ 1640354 h 3499511"/>
              <a:gd name="connsiteX775" fmla="*/ 2587962 w 3519411"/>
              <a:gd name="connsiteY775" fmla="*/ 1663227 h 3499511"/>
              <a:gd name="connsiteX776" fmla="*/ 2329966 w 3519411"/>
              <a:gd name="connsiteY776" fmla="*/ 1663227 h 3499511"/>
              <a:gd name="connsiteX777" fmla="*/ 2329966 w 3519411"/>
              <a:gd name="connsiteY777" fmla="*/ 1667996 h 3499511"/>
              <a:gd name="connsiteX778" fmla="*/ 2587962 w 3519411"/>
              <a:gd name="connsiteY778" fmla="*/ 1667996 h 3499511"/>
              <a:gd name="connsiteX779" fmla="*/ 2587962 w 3519411"/>
              <a:gd name="connsiteY779" fmla="*/ 1690869 h 3499511"/>
              <a:gd name="connsiteX780" fmla="*/ 2329966 w 3519411"/>
              <a:gd name="connsiteY780" fmla="*/ 1690869 h 3499511"/>
              <a:gd name="connsiteX781" fmla="*/ 2329966 w 3519411"/>
              <a:gd name="connsiteY781" fmla="*/ 1695637 h 3499511"/>
              <a:gd name="connsiteX782" fmla="*/ 2587962 w 3519411"/>
              <a:gd name="connsiteY782" fmla="*/ 1695637 h 3499511"/>
              <a:gd name="connsiteX783" fmla="*/ 2587962 w 3519411"/>
              <a:gd name="connsiteY783" fmla="*/ 1718511 h 3499511"/>
              <a:gd name="connsiteX784" fmla="*/ 2329966 w 3519411"/>
              <a:gd name="connsiteY784" fmla="*/ 1718511 h 3499511"/>
              <a:gd name="connsiteX785" fmla="*/ 2329966 w 3519411"/>
              <a:gd name="connsiteY785" fmla="*/ 1723279 h 3499511"/>
              <a:gd name="connsiteX786" fmla="*/ 2587962 w 3519411"/>
              <a:gd name="connsiteY786" fmla="*/ 1723279 h 3499511"/>
              <a:gd name="connsiteX787" fmla="*/ 2587962 w 3519411"/>
              <a:gd name="connsiteY787" fmla="*/ 1746153 h 3499511"/>
              <a:gd name="connsiteX788" fmla="*/ 2329966 w 3519411"/>
              <a:gd name="connsiteY788" fmla="*/ 1746153 h 3499511"/>
              <a:gd name="connsiteX789" fmla="*/ 2329966 w 3519411"/>
              <a:gd name="connsiteY789" fmla="*/ 1750921 h 3499511"/>
              <a:gd name="connsiteX790" fmla="*/ 2587962 w 3519411"/>
              <a:gd name="connsiteY790" fmla="*/ 1750921 h 3499511"/>
              <a:gd name="connsiteX791" fmla="*/ 2587962 w 3519411"/>
              <a:gd name="connsiteY791" fmla="*/ 1773794 h 3499511"/>
              <a:gd name="connsiteX792" fmla="*/ 2329966 w 3519411"/>
              <a:gd name="connsiteY792" fmla="*/ 1773794 h 3499511"/>
              <a:gd name="connsiteX793" fmla="*/ 2329966 w 3519411"/>
              <a:gd name="connsiteY793" fmla="*/ 1778563 h 3499511"/>
              <a:gd name="connsiteX794" fmla="*/ 2587962 w 3519411"/>
              <a:gd name="connsiteY794" fmla="*/ 1778563 h 3499511"/>
              <a:gd name="connsiteX795" fmla="*/ 2587962 w 3519411"/>
              <a:gd name="connsiteY795" fmla="*/ 1801436 h 3499511"/>
              <a:gd name="connsiteX796" fmla="*/ 2329966 w 3519411"/>
              <a:gd name="connsiteY796" fmla="*/ 1801436 h 3499511"/>
              <a:gd name="connsiteX797" fmla="*/ 2329966 w 3519411"/>
              <a:gd name="connsiteY797" fmla="*/ 1806204 h 3499511"/>
              <a:gd name="connsiteX798" fmla="*/ 2587962 w 3519411"/>
              <a:gd name="connsiteY798" fmla="*/ 1806204 h 3499511"/>
              <a:gd name="connsiteX799" fmla="*/ 2587962 w 3519411"/>
              <a:gd name="connsiteY799" fmla="*/ 1829078 h 3499511"/>
              <a:gd name="connsiteX800" fmla="*/ 2329966 w 3519411"/>
              <a:gd name="connsiteY800" fmla="*/ 1829078 h 3499511"/>
              <a:gd name="connsiteX801" fmla="*/ 2329966 w 3519411"/>
              <a:gd name="connsiteY801" fmla="*/ 1833846 h 3499511"/>
              <a:gd name="connsiteX802" fmla="*/ 2587962 w 3519411"/>
              <a:gd name="connsiteY802" fmla="*/ 1833846 h 3499511"/>
              <a:gd name="connsiteX803" fmla="*/ 2587962 w 3519411"/>
              <a:gd name="connsiteY803" fmla="*/ 1856719 h 3499511"/>
              <a:gd name="connsiteX804" fmla="*/ 2329966 w 3519411"/>
              <a:gd name="connsiteY804" fmla="*/ 1856719 h 3499511"/>
              <a:gd name="connsiteX805" fmla="*/ 2329966 w 3519411"/>
              <a:gd name="connsiteY805" fmla="*/ 1861488 h 3499511"/>
              <a:gd name="connsiteX806" fmla="*/ 2587962 w 3519411"/>
              <a:gd name="connsiteY806" fmla="*/ 1861488 h 3499511"/>
              <a:gd name="connsiteX807" fmla="*/ 2587962 w 3519411"/>
              <a:gd name="connsiteY807" fmla="*/ 1884361 h 3499511"/>
              <a:gd name="connsiteX808" fmla="*/ 2329966 w 3519411"/>
              <a:gd name="connsiteY808" fmla="*/ 1884361 h 3499511"/>
              <a:gd name="connsiteX809" fmla="*/ 2329966 w 3519411"/>
              <a:gd name="connsiteY809" fmla="*/ 1889129 h 3499511"/>
              <a:gd name="connsiteX810" fmla="*/ 2587962 w 3519411"/>
              <a:gd name="connsiteY810" fmla="*/ 1889129 h 3499511"/>
              <a:gd name="connsiteX811" fmla="*/ 2587962 w 3519411"/>
              <a:gd name="connsiteY811" fmla="*/ 1912003 h 3499511"/>
              <a:gd name="connsiteX812" fmla="*/ 2329966 w 3519411"/>
              <a:gd name="connsiteY812" fmla="*/ 1912003 h 3499511"/>
              <a:gd name="connsiteX813" fmla="*/ 2329966 w 3519411"/>
              <a:gd name="connsiteY813" fmla="*/ 1916771 h 3499511"/>
              <a:gd name="connsiteX814" fmla="*/ 2587962 w 3519411"/>
              <a:gd name="connsiteY814" fmla="*/ 1916771 h 3499511"/>
              <a:gd name="connsiteX815" fmla="*/ 2587962 w 3519411"/>
              <a:gd name="connsiteY815" fmla="*/ 1939644 h 3499511"/>
              <a:gd name="connsiteX816" fmla="*/ 2329966 w 3519411"/>
              <a:gd name="connsiteY816" fmla="*/ 1939644 h 3499511"/>
              <a:gd name="connsiteX817" fmla="*/ 2329966 w 3519411"/>
              <a:gd name="connsiteY817" fmla="*/ 1944413 h 3499511"/>
              <a:gd name="connsiteX818" fmla="*/ 2587962 w 3519411"/>
              <a:gd name="connsiteY818" fmla="*/ 1944413 h 3499511"/>
              <a:gd name="connsiteX819" fmla="*/ 2587962 w 3519411"/>
              <a:gd name="connsiteY819" fmla="*/ 1967286 h 3499511"/>
              <a:gd name="connsiteX820" fmla="*/ 2329966 w 3519411"/>
              <a:gd name="connsiteY820" fmla="*/ 1967286 h 3499511"/>
              <a:gd name="connsiteX821" fmla="*/ 2329966 w 3519411"/>
              <a:gd name="connsiteY821" fmla="*/ 1972054 h 3499511"/>
              <a:gd name="connsiteX822" fmla="*/ 2587962 w 3519411"/>
              <a:gd name="connsiteY822" fmla="*/ 1972054 h 3499511"/>
              <a:gd name="connsiteX823" fmla="*/ 2587962 w 3519411"/>
              <a:gd name="connsiteY823" fmla="*/ 1994928 h 3499511"/>
              <a:gd name="connsiteX824" fmla="*/ 2329966 w 3519411"/>
              <a:gd name="connsiteY824" fmla="*/ 1994928 h 3499511"/>
              <a:gd name="connsiteX825" fmla="*/ 2329966 w 3519411"/>
              <a:gd name="connsiteY825" fmla="*/ 1999696 h 3499511"/>
              <a:gd name="connsiteX826" fmla="*/ 2587962 w 3519411"/>
              <a:gd name="connsiteY826" fmla="*/ 1999696 h 3499511"/>
              <a:gd name="connsiteX827" fmla="*/ 2587962 w 3519411"/>
              <a:gd name="connsiteY827" fmla="*/ 2022570 h 3499511"/>
              <a:gd name="connsiteX828" fmla="*/ 2329966 w 3519411"/>
              <a:gd name="connsiteY828" fmla="*/ 2022570 h 3499511"/>
              <a:gd name="connsiteX829" fmla="*/ 2329966 w 3519411"/>
              <a:gd name="connsiteY829" fmla="*/ 2027338 h 3499511"/>
              <a:gd name="connsiteX830" fmla="*/ 2587962 w 3519411"/>
              <a:gd name="connsiteY830" fmla="*/ 2027338 h 3499511"/>
              <a:gd name="connsiteX831" fmla="*/ 2587962 w 3519411"/>
              <a:gd name="connsiteY831" fmla="*/ 2050211 h 3499511"/>
              <a:gd name="connsiteX832" fmla="*/ 2329966 w 3519411"/>
              <a:gd name="connsiteY832" fmla="*/ 2050211 h 3499511"/>
              <a:gd name="connsiteX833" fmla="*/ 2329966 w 3519411"/>
              <a:gd name="connsiteY833" fmla="*/ 2054980 h 3499511"/>
              <a:gd name="connsiteX834" fmla="*/ 2587962 w 3519411"/>
              <a:gd name="connsiteY834" fmla="*/ 2054980 h 3499511"/>
              <a:gd name="connsiteX835" fmla="*/ 2587962 w 3519411"/>
              <a:gd name="connsiteY835" fmla="*/ 2077853 h 3499511"/>
              <a:gd name="connsiteX836" fmla="*/ 2329966 w 3519411"/>
              <a:gd name="connsiteY836" fmla="*/ 2077853 h 3499511"/>
              <a:gd name="connsiteX837" fmla="*/ 2329966 w 3519411"/>
              <a:gd name="connsiteY837" fmla="*/ 2082621 h 3499511"/>
              <a:gd name="connsiteX838" fmla="*/ 2587962 w 3519411"/>
              <a:gd name="connsiteY838" fmla="*/ 2082621 h 3499511"/>
              <a:gd name="connsiteX839" fmla="*/ 2587962 w 3519411"/>
              <a:gd name="connsiteY839" fmla="*/ 2105495 h 3499511"/>
              <a:gd name="connsiteX840" fmla="*/ 2329966 w 3519411"/>
              <a:gd name="connsiteY840" fmla="*/ 2105495 h 3499511"/>
              <a:gd name="connsiteX841" fmla="*/ 2329966 w 3519411"/>
              <a:gd name="connsiteY841" fmla="*/ 2110263 h 3499511"/>
              <a:gd name="connsiteX842" fmla="*/ 2587962 w 3519411"/>
              <a:gd name="connsiteY842" fmla="*/ 2110263 h 3499511"/>
              <a:gd name="connsiteX843" fmla="*/ 2587962 w 3519411"/>
              <a:gd name="connsiteY843" fmla="*/ 2133136 h 3499511"/>
              <a:gd name="connsiteX844" fmla="*/ 2329966 w 3519411"/>
              <a:gd name="connsiteY844" fmla="*/ 2133136 h 3499511"/>
              <a:gd name="connsiteX845" fmla="*/ 2329966 w 3519411"/>
              <a:gd name="connsiteY845" fmla="*/ 2137905 h 3499511"/>
              <a:gd name="connsiteX846" fmla="*/ 2587962 w 3519411"/>
              <a:gd name="connsiteY846" fmla="*/ 2137905 h 3499511"/>
              <a:gd name="connsiteX847" fmla="*/ 2587962 w 3519411"/>
              <a:gd name="connsiteY847" fmla="*/ 2160778 h 3499511"/>
              <a:gd name="connsiteX848" fmla="*/ 2329966 w 3519411"/>
              <a:gd name="connsiteY848" fmla="*/ 2160778 h 3499511"/>
              <a:gd name="connsiteX849" fmla="*/ 2329966 w 3519411"/>
              <a:gd name="connsiteY849" fmla="*/ 2165546 h 3499511"/>
              <a:gd name="connsiteX850" fmla="*/ 2587962 w 3519411"/>
              <a:gd name="connsiteY850" fmla="*/ 2165546 h 3499511"/>
              <a:gd name="connsiteX851" fmla="*/ 2587962 w 3519411"/>
              <a:gd name="connsiteY851" fmla="*/ 2188420 h 3499511"/>
              <a:gd name="connsiteX852" fmla="*/ 2329966 w 3519411"/>
              <a:gd name="connsiteY852" fmla="*/ 2188420 h 3499511"/>
              <a:gd name="connsiteX853" fmla="*/ 2329966 w 3519411"/>
              <a:gd name="connsiteY853" fmla="*/ 2193188 h 3499511"/>
              <a:gd name="connsiteX854" fmla="*/ 2587962 w 3519411"/>
              <a:gd name="connsiteY854" fmla="*/ 2193188 h 3499511"/>
              <a:gd name="connsiteX855" fmla="*/ 2587962 w 3519411"/>
              <a:gd name="connsiteY855" fmla="*/ 2216829 h 3499511"/>
              <a:gd name="connsiteX856" fmla="*/ 2329966 w 3519411"/>
              <a:gd name="connsiteY856" fmla="*/ 2216829 h 3499511"/>
              <a:gd name="connsiteX857" fmla="*/ 2329966 w 3519411"/>
              <a:gd name="connsiteY857" fmla="*/ 2220830 h 3499511"/>
              <a:gd name="connsiteX858" fmla="*/ 2616454 w 3519411"/>
              <a:gd name="connsiteY858" fmla="*/ 2220830 h 3499511"/>
              <a:gd name="connsiteX859" fmla="*/ 2616454 w 3519411"/>
              <a:gd name="connsiteY859" fmla="*/ 2193188 h 3499511"/>
              <a:gd name="connsiteX860" fmla="*/ 2587962 w 3519411"/>
              <a:gd name="connsiteY860" fmla="*/ 2193188 h 3499511"/>
              <a:gd name="connsiteX861" fmla="*/ 2587962 w 3519411"/>
              <a:gd name="connsiteY861" fmla="*/ 2188420 h 3499511"/>
              <a:gd name="connsiteX862" fmla="*/ 2616454 w 3519411"/>
              <a:gd name="connsiteY862" fmla="*/ 2188420 h 3499511"/>
              <a:gd name="connsiteX863" fmla="*/ 2616454 w 3519411"/>
              <a:gd name="connsiteY863" fmla="*/ 2165546 h 3499511"/>
              <a:gd name="connsiteX864" fmla="*/ 2587962 w 3519411"/>
              <a:gd name="connsiteY864" fmla="*/ 2165546 h 3499511"/>
              <a:gd name="connsiteX865" fmla="*/ 2587962 w 3519411"/>
              <a:gd name="connsiteY865" fmla="*/ 2160778 h 3499511"/>
              <a:gd name="connsiteX866" fmla="*/ 2616454 w 3519411"/>
              <a:gd name="connsiteY866" fmla="*/ 2160778 h 3499511"/>
              <a:gd name="connsiteX867" fmla="*/ 2616454 w 3519411"/>
              <a:gd name="connsiteY867" fmla="*/ 2137905 h 3499511"/>
              <a:gd name="connsiteX868" fmla="*/ 2587962 w 3519411"/>
              <a:gd name="connsiteY868" fmla="*/ 2137905 h 3499511"/>
              <a:gd name="connsiteX869" fmla="*/ 2587962 w 3519411"/>
              <a:gd name="connsiteY869" fmla="*/ 2133136 h 3499511"/>
              <a:gd name="connsiteX870" fmla="*/ 2616454 w 3519411"/>
              <a:gd name="connsiteY870" fmla="*/ 2133136 h 3499511"/>
              <a:gd name="connsiteX871" fmla="*/ 2616454 w 3519411"/>
              <a:gd name="connsiteY871" fmla="*/ 2110263 h 3499511"/>
              <a:gd name="connsiteX872" fmla="*/ 2587962 w 3519411"/>
              <a:gd name="connsiteY872" fmla="*/ 2110263 h 3499511"/>
              <a:gd name="connsiteX873" fmla="*/ 2587962 w 3519411"/>
              <a:gd name="connsiteY873" fmla="*/ 2105495 h 3499511"/>
              <a:gd name="connsiteX874" fmla="*/ 2616454 w 3519411"/>
              <a:gd name="connsiteY874" fmla="*/ 2105495 h 3499511"/>
              <a:gd name="connsiteX875" fmla="*/ 2616454 w 3519411"/>
              <a:gd name="connsiteY875" fmla="*/ 2082621 h 3499511"/>
              <a:gd name="connsiteX876" fmla="*/ 2587962 w 3519411"/>
              <a:gd name="connsiteY876" fmla="*/ 2082621 h 3499511"/>
              <a:gd name="connsiteX877" fmla="*/ 2587962 w 3519411"/>
              <a:gd name="connsiteY877" fmla="*/ 2077853 h 3499511"/>
              <a:gd name="connsiteX878" fmla="*/ 2616454 w 3519411"/>
              <a:gd name="connsiteY878" fmla="*/ 2077853 h 3499511"/>
              <a:gd name="connsiteX879" fmla="*/ 2616454 w 3519411"/>
              <a:gd name="connsiteY879" fmla="*/ 2054980 h 3499511"/>
              <a:gd name="connsiteX880" fmla="*/ 2587962 w 3519411"/>
              <a:gd name="connsiteY880" fmla="*/ 2054980 h 3499511"/>
              <a:gd name="connsiteX881" fmla="*/ 2587962 w 3519411"/>
              <a:gd name="connsiteY881" fmla="*/ 2050211 h 3499511"/>
              <a:gd name="connsiteX882" fmla="*/ 2616454 w 3519411"/>
              <a:gd name="connsiteY882" fmla="*/ 2050211 h 3499511"/>
              <a:gd name="connsiteX883" fmla="*/ 2616454 w 3519411"/>
              <a:gd name="connsiteY883" fmla="*/ 2027338 h 3499511"/>
              <a:gd name="connsiteX884" fmla="*/ 2587962 w 3519411"/>
              <a:gd name="connsiteY884" fmla="*/ 2027338 h 3499511"/>
              <a:gd name="connsiteX885" fmla="*/ 2587962 w 3519411"/>
              <a:gd name="connsiteY885" fmla="*/ 2022570 h 3499511"/>
              <a:gd name="connsiteX886" fmla="*/ 2616454 w 3519411"/>
              <a:gd name="connsiteY886" fmla="*/ 2022570 h 3499511"/>
              <a:gd name="connsiteX887" fmla="*/ 2616454 w 3519411"/>
              <a:gd name="connsiteY887" fmla="*/ 1999696 h 3499511"/>
              <a:gd name="connsiteX888" fmla="*/ 2587962 w 3519411"/>
              <a:gd name="connsiteY888" fmla="*/ 1999696 h 3499511"/>
              <a:gd name="connsiteX889" fmla="*/ 2587962 w 3519411"/>
              <a:gd name="connsiteY889" fmla="*/ 1994928 h 3499511"/>
              <a:gd name="connsiteX890" fmla="*/ 2616454 w 3519411"/>
              <a:gd name="connsiteY890" fmla="*/ 1994928 h 3499511"/>
              <a:gd name="connsiteX891" fmla="*/ 2616454 w 3519411"/>
              <a:gd name="connsiteY891" fmla="*/ 1972054 h 3499511"/>
              <a:gd name="connsiteX892" fmla="*/ 2587962 w 3519411"/>
              <a:gd name="connsiteY892" fmla="*/ 1972054 h 3499511"/>
              <a:gd name="connsiteX893" fmla="*/ 2587962 w 3519411"/>
              <a:gd name="connsiteY893" fmla="*/ 1967286 h 3499511"/>
              <a:gd name="connsiteX894" fmla="*/ 2616454 w 3519411"/>
              <a:gd name="connsiteY894" fmla="*/ 1967286 h 3499511"/>
              <a:gd name="connsiteX895" fmla="*/ 2616454 w 3519411"/>
              <a:gd name="connsiteY895" fmla="*/ 1944413 h 3499511"/>
              <a:gd name="connsiteX896" fmla="*/ 2587962 w 3519411"/>
              <a:gd name="connsiteY896" fmla="*/ 1944413 h 3499511"/>
              <a:gd name="connsiteX897" fmla="*/ 2587962 w 3519411"/>
              <a:gd name="connsiteY897" fmla="*/ 1939644 h 3499511"/>
              <a:gd name="connsiteX898" fmla="*/ 2616454 w 3519411"/>
              <a:gd name="connsiteY898" fmla="*/ 1939644 h 3499511"/>
              <a:gd name="connsiteX899" fmla="*/ 2616454 w 3519411"/>
              <a:gd name="connsiteY899" fmla="*/ 1916771 h 3499511"/>
              <a:gd name="connsiteX900" fmla="*/ 2587962 w 3519411"/>
              <a:gd name="connsiteY900" fmla="*/ 1916771 h 3499511"/>
              <a:gd name="connsiteX901" fmla="*/ 2587962 w 3519411"/>
              <a:gd name="connsiteY901" fmla="*/ 1912003 h 3499511"/>
              <a:gd name="connsiteX902" fmla="*/ 2616454 w 3519411"/>
              <a:gd name="connsiteY902" fmla="*/ 1912003 h 3499511"/>
              <a:gd name="connsiteX903" fmla="*/ 2616454 w 3519411"/>
              <a:gd name="connsiteY903" fmla="*/ 1889129 h 3499511"/>
              <a:gd name="connsiteX904" fmla="*/ 2587962 w 3519411"/>
              <a:gd name="connsiteY904" fmla="*/ 1889129 h 3499511"/>
              <a:gd name="connsiteX905" fmla="*/ 2587962 w 3519411"/>
              <a:gd name="connsiteY905" fmla="*/ 1884361 h 3499511"/>
              <a:gd name="connsiteX906" fmla="*/ 2616454 w 3519411"/>
              <a:gd name="connsiteY906" fmla="*/ 1884361 h 3499511"/>
              <a:gd name="connsiteX907" fmla="*/ 2616454 w 3519411"/>
              <a:gd name="connsiteY907" fmla="*/ 1861488 h 3499511"/>
              <a:gd name="connsiteX908" fmla="*/ 2587962 w 3519411"/>
              <a:gd name="connsiteY908" fmla="*/ 1861488 h 3499511"/>
              <a:gd name="connsiteX909" fmla="*/ 2587962 w 3519411"/>
              <a:gd name="connsiteY909" fmla="*/ 1856719 h 3499511"/>
              <a:gd name="connsiteX910" fmla="*/ 2616454 w 3519411"/>
              <a:gd name="connsiteY910" fmla="*/ 1856719 h 3499511"/>
              <a:gd name="connsiteX911" fmla="*/ 2616454 w 3519411"/>
              <a:gd name="connsiteY911" fmla="*/ 1833846 h 3499511"/>
              <a:gd name="connsiteX912" fmla="*/ 2587962 w 3519411"/>
              <a:gd name="connsiteY912" fmla="*/ 1833846 h 3499511"/>
              <a:gd name="connsiteX913" fmla="*/ 2587962 w 3519411"/>
              <a:gd name="connsiteY913" fmla="*/ 1829078 h 3499511"/>
              <a:gd name="connsiteX914" fmla="*/ 2616454 w 3519411"/>
              <a:gd name="connsiteY914" fmla="*/ 1829078 h 3499511"/>
              <a:gd name="connsiteX915" fmla="*/ 2616454 w 3519411"/>
              <a:gd name="connsiteY915" fmla="*/ 1806204 h 3499511"/>
              <a:gd name="connsiteX916" fmla="*/ 2587962 w 3519411"/>
              <a:gd name="connsiteY916" fmla="*/ 1806204 h 3499511"/>
              <a:gd name="connsiteX917" fmla="*/ 2587962 w 3519411"/>
              <a:gd name="connsiteY917" fmla="*/ 1801436 h 3499511"/>
              <a:gd name="connsiteX918" fmla="*/ 2616454 w 3519411"/>
              <a:gd name="connsiteY918" fmla="*/ 1801436 h 3499511"/>
              <a:gd name="connsiteX919" fmla="*/ 2616454 w 3519411"/>
              <a:gd name="connsiteY919" fmla="*/ 1778563 h 3499511"/>
              <a:gd name="connsiteX920" fmla="*/ 2587962 w 3519411"/>
              <a:gd name="connsiteY920" fmla="*/ 1778563 h 3499511"/>
              <a:gd name="connsiteX921" fmla="*/ 2587962 w 3519411"/>
              <a:gd name="connsiteY921" fmla="*/ 1773794 h 3499511"/>
              <a:gd name="connsiteX922" fmla="*/ 2616454 w 3519411"/>
              <a:gd name="connsiteY922" fmla="*/ 1773794 h 3499511"/>
              <a:gd name="connsiteX923" fmla="*/ 2616454 w 3519411"/>
              <a:gd name="connsiteY923" fmla="*/ 1750921 h 3499511"/>
              <a:gd name="connsiteX924" fmla="*/ 2587962 w 3519411"/>
              <a:gd name="connsiteY924" fmla="*/ 1750921 h 3499511"/>
              <a:gd name="connsiteX925" fmla="*/ 2587962 w 3519411"/>
              <a:gd name="connsiteY925" fmla="*/ 1746153 h 3499511"/>
              <a:gd name="connsiteX926" fmla="*/ 2616454 w 3519411"/>
              <a:gd name="connsiteY926" fmla="*/ 1746153 h 3499511"/>
              <a:gd name="connsiteX927" fmla="*/ 2616454 w 3519411"/>
              <a:gd name="connsiteY927" fmla="*/ 1723279 h 3499511"/>
              <a:gd name="connsiteX928" fmla="*/ 2587962 w 3519411"/>
              <a:gd name="connsiteY928" fmla="*/ 1723279 h 3499511"/>
              <a:gd name="connsiteX929" fmla="*/ 2587962 w 3519411"/>
              <a:gd name="connsiteY929" fmla="*/ 1718511 h 3499511"/>
              <a:gd name="connsiteX930" fmla="*/ 2616454 w 3519411"/>
              <a:gd name="connsiteY930" fmla="*/ 1718511 h 3499511"/>
              <a:gd name="connsiteX931" fmla="*/ 2616454 w 3519411"/>
              <a:gd name="connsiteY931" fmla="*/ 1695637 h 3499511"/>
              <a:gd name="connsiteX932" fmla="*/ 2587962 w 3519411"/>
              <a:gd name="connsiteY932" fmla="*/ 1695637 h 3499511"/>
              <a:gd name="connsiteX933" fmla="*/ 2587962 w 3519411"/>
              <a:gd name="connsiteY933" fmla="*/ 1690869 h 3499511"/>
              <a:gd name="connsiteX934" fmla="*/ 2616454 w 3519411"/>
              <a:gd name="connsiteY934" fmla="*/ 1690869 h 3499511"/>
              <a:gd name="connsiteX935" fmla="*/ 2616454 w 3519411"/>
              <a:gd name="connsiteY935" fmla="*/ 1667996 h 3499511"/>
              <a:gd name="connsiteX936" fmla="*/ 2587962 w 3519411"/>
              <a:gd name="connsiteY936" fmla="*/ 1667996 h 3499511"/>
              <a:gd name="connsiteX937" fmla="*/ 2587962 w 3519411"/>
              <a:gd name="connsiteY937" fmla="*/ 1663227 h 3499511"/>
              <a:gd name="connsiteX938" fmla="*/ 2616454 w 3519411"/>
              <a:gd name="connsiteY938" fmla="*/ 1663227 h 3499511"/>
              <a:gd name="connsiteX939" fmla="*/ 2616454 w 3519411"/>
              <a:gd name="connsiteY939" fmla="*/ 1640354 h 3499511"/>
              <a:gd name="connsiteX940" fmla="*/ 2587962 w 3519411"/>
              <a:gd name="connsiteY940" fmla="*/ 1640354 h 3499511"/>
              <a:gd name="connsiteX941" fmla="*/ 2587962 w 3519411"/>
              <a:gd name="connsiteY941" fmla="*/ 1635586 h 3499511"/>
              <a:gd name="connsiteX942" fmla="*/ 2616454 w 3519411"/>
              <a:gd name="connsiteY942" fmla="*/ 1635586 h 3499511"/>
              <a:gd name="connsiteX943" fmla="*/ 2616454 w 3519411"/>
              <a:gd name="connsiteY943" fmla="*/ 1612712 h 3499511"/>
              <a:gd name="connsiteX944" fmla="*/ 2587962 w 3519411"/>
              <a:gd name="connsiteY944" fmla="*/ 1612712 h 3499511"/>
              <a:gd name="connsiteX945" fmla="*/ 2587962 w 3519411"/>
              <a:gd name="connsiteY945" fmla="*/ 1607944 h 3499511"/>
              <a:gd name="connsiteX946" fmla="*/ 2616454 w 3519411"/>
              <a:gd name="connsiteY946" fmla="*/ 1607944 h 3499511"/>
              <a:gd name="connsiteX947" fmla="*/ 2616454 w 3519411"/>
              <a:gd name="connsiteY947" fmla="*/ 1585071 h 3499511"/>
              <a:gd name="connsiteX948" fmla="*/ 2587962 w 3519411"/>
              <a:gd name="connsiteY948" fmla="*/ 1585071 h 3499511"/>
              <a:gd name="connsiteX949" fmla="*/ 2587962 w 3519411"/>
              <a:gd name="connsiteY949" fmla="*/ 1580302 h 3499511"/>
              <a:gd name="connsiteX950" fmla="*/ 2616454 w 3519411"/>
              <a:gd name="connsiteY950" fmla="*/ 1580302 h 3499511"/>
              <a:gd name="connsiteX951" fmla="*/ 2616454 w 3519411"/>
              <a:gd name="connsiteY951" fmla="*/ 1557429 h 3499511"/>
              <a:gd name="connsiteX952" fmla="*/ 2587962 w 3519411"/>
              <a:gd name="connsiteY952" fmla="*/ 1557429 h 3499511"/>
              <a:gd name="connsiteX953" fmla="*/ 2587962 w 3519411"/>
              <a:gd name="connsiteY953" fmla="*/ 1552661 h 3499511"/>
              <a:gd name="connsiteX954" fmla="*/ 2616454 w 3519411"/>
              <a:gd name="connsiteY954" fmla="*/ 1552661 h 3499511"/>
              <a:gd name="connsiteX955" fmla="*/ 2616454 w 3519411"/>
              <a:gd name="connsiteY955" fmla="*/ 1529787 h 3499511"/>
              <a:gd name="connsiteX956" fmla="*/ 2587962 w 3519411"/>
              <a:gd name="connsiteY956" fmla="*/ 1529787 h 3499511"/>
              <a:gd name="connsiteX957" fmla="*/ 2587962 w 3519411"/>
              <a:gd name="connsiteY957" fmla="*/ 1525019 h 3499511"/>
              <a:gd name="connsiteX958" fmla="*/ 2616454 w 3519411"/>
              <a:gd name="connsiteY958" fmla="*/ 1525019 h 3499511"/>
              <a:gd name="connsiteX959" fmla="*/ 2616454 w 3519411"/>
              <a:gd name="connsiteY959" fmla="*/ 1502146 h 3499511"/>
              <a:gd name="connsiteX960" fmla="*/ 2587962 w 3519411"/>
              <a:gd name="connsiteY960" fmla="*/ 1502146 h 3499511"/>
              <a:gd name="connsiteX961" fmla="*/ 2587962 w 3519411"/>
              <a:gd name="connsiteY961" fmla="*/ 1497377 h 3499511"/>
              <a:gd name="connsiteX962" fmla="*/ 2616454 w 3519411"/>
              <a:gd name="connsiteY962" fmla="*/ 1497377 h 3499511"/>
              <a:gd name="connsiteX963" fmla="*/ 2616454 w 3519411"/>
              <a:gd name="connsiteY963" fmla="*/ 1474504 h 3499511"/>
              <a:gd name="connsiteX964" fmla="*/ 2587962 w 3519411"/>
              <a:gd name="connsiteY964" fmla="*/ 1474504 h 3499511"/>
              <a:gd name="connsiteX965" fmla="*/ 2587962 w 3519411"/>
              <a:gd name="connsiteY965" fmla="*/ 1469736 h 3499511"/>
              <a:gd name="connsiteX966" fmla="*/ 2616454 w 3519411"/>
              <a:gd name="connsiteY966" fmla="*/ 1469736 h 3499511"/>
              <a:gd name="connsiteX967" fmla="*/ 2616454 w 3519411"/>
              <a:gd name="connsiteY967" fmla="*/ 1446862 h 3499511"/>
              <a:gd name="connsiteX968" fmla="*/ 2587962 w 3519411"/>
              <a:gd name="connsiteY968" fmla="*/ 1446862 h 3499511"/>
              <a:gd name="connsiteX969" fmla="*/ 2587962 w 3519411"/>
              <a:gd name="connsiteY969" fmla="*/ 1442094 h 3499511"/>
              <a:gd name="connsiteX970" fmla="*/ 2616454 w 3519411"/>
              <a:gd name="connsiteY970" fmla="*/ 1442094 h 3499511"/>
              <a:gd name="connsiteX971" fmla="*/ 2616454 w 3519411"/>
              <a:gd name="connsiteY971" fmla="*/ 1419220 h 3499511"/>
              <a:gd name="connsiteX972" fmla="*/ 2587962 w 3519411"/>
              <a:gd name="connsiteY972" fmla="*/ 1419220 h 3499511"/>
              <a:gd name="connsiteX973" fmla="*/ 2587962 w 3519411"/>
              <a:gd name="connsiteY973" fmla="*/ 1414452 h 3499511"/>
              <a:gd name="connsiteX974" fmla="*/ 2616454 w 3519411"/>
              <a:gd name="connsiteY974" fmla="*/ 1414452 h 3499511"/>
              <a:gd name="connsiteX975" fmla="*/ 2616454 w 3519411"/>
              <a:gd name="connsiteY975" fmla="*/ 1391579 h 3499511"/>
              <a:gd name="connsiteX976" fmla="*/ 2587962 w 3519411"/>
              <a:gd name="connsiteY976" fmla="*/ 1391579 h 3499511"/>
              <a:gd name="connsiteX977" fmla="*/ 2587962 w 3519411"/>
              <a:gd name="connsiteY977" fmla="*/ 1386811 h 3499511"/>
              <a:gd name="connsiteX978" fmla="*/ 2616454 w 3519411"/>
              <a:gd name="connsiteY978" fmla="*/ 1386811 h 3499511"/>
              <a:gd name="connsiteX979" fmla="*/ 2616454 w 3519411"/>
              <a:gd name="connsiteY979" fmla="*/ 1363937 h 3499511"/>
              <a:gd name="connsiteX980" fmla="*/ 2587962 w 3519411"/>
              <a:gd name="connsiteY980" fmla="*/ 1363937 h 3499511"/>
              <a:gd name="connsiteX981" fmla="*/ 2587962 w 3519411"/>
              <a:gd name="connsiteY981" fmla="*/ 1359169 h 3499511"/>
              <a:gd name="connsiteX982" fmla="*/ 2616454 w 3519411"/>
              <a:gd name="connsiteY982" fmla="*/ 1359169 h 3499511"/>
              <a:gd name="connsiteX983" fmla="*/ 2616454 w 3519411"/>
              <a:gd name="connsiteY983" fmla="*/ 1336295 h 3499511"/>
              <a:gd name="connsiteX984" fmla="*/ 2587962 w 3519411"/>
              <a:gd name="connsiteY984" fmla="*/ 1336295 h 3499511"/>
              <a:gd name="connsiteX985" fmla="*/ 2587962 w 3519411"/>
              <a:gd name="connsiteY985" fmla="*/ 1331527 h 3499511"/>
              <a:gd name="connsiteX986" fmla="*/ 2616454 w 3519411"/>
              <a:gd name="connsiteY986" fmla="*/ 1331527 h 3499511"/>
              <a:gd name="connsiteX987" fmla="*/ 2616454 w 3519411"/>
              <a:gd name="connsiteY987" fmla="*/ 1308654 h 3499511"/>
              <a:gd name="connsiteX988" fmla="*/ 2587962 w 3519411"/>
              <a:gd name="connsiteY988" fmla="*/ 1308654 h 3499511"/>
              <a:gd name="connsiteX989" fmla="*/ 2587962 w 3519411"/>
              <a:gd name="connsiteY989" fmla="*/ 1303885 h 3499511"/>
              <a:gd name="connsiteX990" fmla="*/ 2616454 w 3519411"/>
              <a:gd name="connsiteY990" fmla="*/ 1303885 h 3499511"/>
              <a:gd name="connsiteX991" fmla="*/ 2616454 w 3519411"/>
              <a:gd name="connsiteY991" fmla="*/ 1281012 h 3499511"/>
              <a:gd name="connsiteX992" fmla="*/ 2587962 w 3519411"/>
              <a:gd name="connsiteY992" fmla="*/ 1281012 h 3499511"/>
              <a:gd name="connsiteX993" fmla="*/ 2587962 w 3519411"/>
              <a:gd name="connsiteY993" fmla="*/ 1276244 h 3499511"/>
              <a:gd name="connsiteX994" fmla="*/ 2616454 w 3519411"/>
              <a:gd name="connsiteY994" fmla="*/ 1276244 h 3499511"/>
              <a:gd name="connsiteX995" fmla="*/ 2616454 w 3519411"/>
              <a:gd name="connsiteY995" fmla="*/ 1248602 h 3499511"/>
              <a:gd name="connsiteX996" fmla="*/ 2289187 w 3519411"/>
              <a:gd name="connsiteY996" fmla="*/ 1248602 h 3499511"/>
              <a:gd name="connsiteX997" fmla="*/ 2289187 w 3519411"/>
              <a:gd name="connsiteY997" fmla="*/ 1276244 h 3499511"/>
              <a:gd name="connsiteX998" fmla="*/ 2301506 w 3519411"/>
              <a:gd name="connsiteY998" fmla="*/ 1276244 h 3499511"/>
              <a:gd name="connsiteX999" fmla="*/ 2301506 w 3519411"/>
              <a:gd name="connsiteY999" fmla="*/ 1281012 h 3499511"/>
              <a:gd name="connsiteX1000" fmla="*/ 2289187 w 3519411"/>
              <a:gd name="connsiteY1000" fmla="*/ 1281012 h 3499511"/>
              <a:gd name="connsiteX1001" fmla="*/ 2289187 w 3519411"/>
              <a:gd name="connsiteY1001" fmla="*/ 1303885 h 3499511"/>
              <a:gd name="connsiteX1002" fmla="*/ 2301506 w 3519411"/>
              <a:gd name="connsiteY1002" fmla="*/ 1303885 h 3499511"/>
              <a:gd name="connsiteX1003" fmla="*/ 2301506 w 3519411"/>
              <a:gd name="connsiteY1003" fmla="*/ 1308654 h 3499511"/>
              <a:gd name="connsiteX1004" fmla="*/ 2289187 w 3519411"/>
              <a:gd name="connsiteY1004" fmla="*/ 1308654 h 3499511"/>
              <a:gd name="connsiteX1005" fmla="*/ 2289187 w 3519411"/>
              <a:gd name="connsiteY1005" fmla="*/ 1331527 h 3499511"/>
              <a:gd name="connsiteX1006" fmla="*/ 2301506 w 3519411"/>
              <a:gd name="connsiteY1006" fmla="*/ 1331527 h 3499511"/>
              <a:gd name="connsiteX1007" fmla="*/ 2301506 w 3519411"/>
              <a:gd name="connsiteY1007" fmla="*/ 1336295 h 3499511"/>
              <a:gd name="connsiteX1008" fmla="*/ 2289187 w 3519411"/>
              <a:gd name="connsiteY1008" fmla="*/ 1336295 h 3499511"/>
              <a:gd name="connsiteX1009" fmla="*/ 2289187 w 3519411"/>
              <a:gd name="connsiteY1009" fmla="*/ 1359169 h 3499511"/>
              <a:gd name="connsiteX1010" fmla="*/ 2301506 w 3519411"/>
              <a:gd name="connsiteY1010" fmla="*/ 1359169 h 3499511"/>
              <a:gd name="connsiteX1011" fmla="*/ 2301506 w 3519411"/>
              <a:gd name="connsiteY1011" fmla="*/ 1363937 h 3499511"/>
              <a:gd name="connsiteX1012" fmla="*/ 2289187 w 3519411"/>
              <a:gd name="connsiteY1012" fmla="*/ 1363937 h 3499511"/>
              <a:gd name="connsiteX1013" fmla="*/ 2289187 w 3519411"/>
              <a:gd name="connsiteY1013" fmla="*/ 1386811 h 3499511"/>
              <a:gd name="connsiteX1014" fmla="*/ 2301506 w 3519411"/>
              <a:gd name="connsiteY1014" fmla="*/ 1386811 h 3499511"/>
              <a:gd name="connsiteX1015" fmla="*/ 2301506 w 3519411"/>
              <a:gd name="connsiteY1015" fmla="*/ 1391579 h 3499511"/>
              <a:gd name="connsiteX1016" fmla="*/ 2289187 w 3519411"/>
              <a:gd name="connsiteY1016" fmla="*/ 1391579 h 3499511"/>
              <a:gd name="connsiteX1017" fmla="*/ 2289187 w 3519411"/>
              <a:gd name="connsiteY1017" fmla="*/ 1414452 h 3499511"/>
              <a:gd name="connsiteX1018" fmla="*/ 2301506 w 3519411"/>
              <a:gd name="connsiteY1018" fmla="*/ 1414452 h 3499511"/>
              <a:gd name="connsiteX1019" fmla="*/ 2301506 w 3519411"/>
              <a:gd name="connsiteY1019" fmla="*/ 1419220 h 3499511"/>
              <a:gd name="connsiteX1020" fmla="*/ 2289187 w 3519411"/>
              <a:gd name="connsiteY1020" fmla="*/ 1419220 h 3499511"/>
              <a:gd name="connsiteX1021" fmla="*/ 2289187 w 3519411"/>
              <a:gd name="connsiteY1021" fmla="*/ 1442094 h 3499511"/>
              <a:gd name="connsiteX1022" fmla="*/ 2301506 w 3519411"/>
              <a:gd name="connsiteY1022" fmla="*/ 1442094 h 3499511"/>
              <a:gd name="connsiteX1023" fmla="*/ 2301506 w 3519411"/>
              <a:gd name="connsiteY1023" fmla="*/ 1446862 h 3499511"/>
              <a:gd name="connsiteX1024" fmla="*/ 2289187 w 3519411"/>
              <a:gd name="connsiteY1024" fmla="*/ 1446862 h 3499511"/>
              <a:gd name="connsiteX1025" fmla="*/ 2289187 w 3519411"/>
              <a:gd name="connsiteY1025" fmla="*/ 1469736 h 3499511"/>
              <a:gd name="connsiteX1026" fmla="*/ 2301506 w 3519411"/>
              <a:gd name="connsiteY1026" fmla="*/ 1469736 h 3499511"/>
              <a:gd name="connsiteX1027" fmla="*/ 2301506 w 3519411"/>
              <a:gd name="connsiteY1027" fmla="*/ 1474504 h 3499511"/>
              <a:gd name="connsiteX1028" fmla="*/ 2289187 w 3519411"/>
              <a:gd name="connsiteY1028" fmla="*/ 1474504 h 3499511"/>
              <a:gd name="connsiteX1029" fmla="*/ 2289187 w 3519411"/>
              <a:gd name="connsiteY1029" fmla="*/ 1497377 h 3499511"/>
              <a:gd name="connsiteX1030" fmla="*/ 2301506 w 3519411"/>
              <a:gd name="connsiteY1030" fmla="*/ 1497377 h 3499511"/>
              <a:gd name="connsiteX1031" fmla="*/ 2301506 w 3519411"/>
              <a:gd name="connsiteY1031" fmla="*/ 1502146 h 3499511"/>
              <a:gd name="connsiteX1032" fmla="*/ 2289187 w 3519411"/>
              <a:gd name="connsiteY1032" fmla="*/ 1502146 h 3499511"/>
              <a:gd name="connsiteX1033" fmla="*/ 2289187 w 3519411"/>
              <a:gd name="connsiteY1033" fmla="*/ 1525019 h 3499511"/>
              <a:gd name="connsiteX1034" fmla="*/ 2301506 w 3519411"/>
              <a:gd name="connsiteY1034" fmla="*/ 1525019 h 3499511"/>
              <a:gd name="connsiteX1035" fmla="*/ 2301506 w 3519411"/>
              <a:gd name="connsiteY1035" fmla="*/ 1529787 h 3499511"/>
              <a:gd name="connsiteX1036" fmla="*/ 2289187 w 3519411"/>
              <a:gd name="connsiteY1036" fmla="*/ 1529787 h 3499511"/>
              <a:gd name="connsiteX1037" fmla="*/ 2289187 w 3519411"/>
              <a:gd name="connsiteY1037" fmla="*/ 1552661 h 3499511"/>
              <a:gd name="connsiteX1038" fmla="*/ 2301506 w 3519411"/>
              <a:gd name="connsiteY1038" fmla="*/ 1552661 h 3499511"/>
              <a:gd name="connsiteX1039" fmla="*/ 2301506 w 3519411"/>
              <a:gd name="connsiteY1039" fmla="*/ 1557429 h 3499511"/>
              <a:gd name="connsiteX1040" fmla="*/ 2289187 w 3519411"/>
              <a:gd name="connsiteY1040" fmla="*/ 1557429 h 3499511"/>
              <a:gd name="connsiteX1041" fmla="*/ 2289187 w 3519411"/>
              <a:gd name="connsiteY1041" fmla="*/ 1580302 h 3499511"/>
              <a:gd name="connsiteX1042" fmla="*/ 2301506 w 3519411"/>
              <a:gd name="connsiteY1042" fmla="*/ 1580302 h 3499511"/>
              <a:gd name="connsiteX1043" fmla="*/ 2301506 w 3519411"/>
              <a:gd name="connsiteY1043" fmla="*/ 1585071 h 3499511"/>
              <a:gd name="connsiteX1044" fmla="*/ 2289187 w 3519411"/>
              <a:gd name="connsiteY1044" fmla="*/ 1585071 h 3499511"/>
              <a:gd name="connsiteX1045" fmla="*/ 2289187 w 3519411"/>
              <a:gd name="connsiteY1045" fmla="*/ 1607944 h 3499511"/>
              <a:gd name="connsiteX1046" fmla="*/ 2301506 w 3519411"/>
              <a:gd name="connsiteY1046" fmla="*/ 1607944 h 3499511"/>
              <a:gd name="connsiteX1047" fmla="*/ 2301506 w 3519411"/>
              <a:gd name="connsiteY1047" fmla="*/ 1612712 h 3499511"/>
              <a:gd name="connsiteX1048" fmla="*/ 2289187 w 3519411"/>
              <a:gd name="connsiteY1048" fmla="*/ 1612712 h 3499511"/>
              <a:gd name="connsiteX1049" fmla="*/ 2289187 w 3519411"/>
              <a:gd name="connsiteY1049" fmla="*/ 1635586 h 3499511"/>
              <a:gd name="connsiteX1050" fmla="*/ 2301506 w 3519411"/>
              <a:gd name="connsiteY1050" fmla="*/ 1635586 h 3499511"/>
              <a:gd name="connsiteX1051" fmla="*/ 2301506 w 3519411"/>
              <a:gd name="connsiteY1051" fmla="*/ 1640354 h 3499511"/>
              <a:gd name="connsiteX1052" fmla="*/ 2289187 w 3519411"/>
              <a:gd name="connsiteY1052" fmla="*/ 1640354 h 3499511"/>
              <a:gd name="connsiteX1053" fmla="*/ 2289187 w 3519411"/>
              <a:gd name="connsiteY1053" fmla="*/ 1663227 h 3499511"/>
              <a:gd name="connsiteX1054" fmla="*/ 2301506 w 3519411"/>
              <a:gd name="connsiteY1054" fmla="*/ 1663227 h 3499511"/>
              <a:gd name="connsiteX1055" fmla="*/ 2301506 w 3519411"/>
              <a:gd name="connsiteY1055" fmla="*/ 1667996 h 3499511"/>
              <a:gd name="connsiteX1056" fmla="*/ 2289187 w 3519411"/>
              <a:gd name="connsiteY1056" fmla="*/ 1667996 h 3499511"/>
              <a:gd name="connsiteX1057" fmla="*/ 2289187 w 3519411"/>
              <a:gd name="connsiteY1057" fmla="*/ 1690869 h 3499511"/>
              <a:gd name="connsiteX1058" fmla="*/ 2301506 w 3519411"/>
              <a:gd name="connsiteY1058" fmla="*/ 1690869 h 3499511"/>
              <a:gd name="connsiteX1059" fmla="*/ 2301506 w 3519411"/>
              <a:gd name="connsiteY1059" fmla="*/ 1695637 h 3499511"/>
              <a:gd name="connsiteX1060" fmla="*/ 2289187 w 3519411"/>
              <a:gd name="connsiteY1060" fmla="*/ 1695637 h 3499511"/>
              <a:gd name="connsiteX1061" fmla="*/ 2289187 w 3519411"/>
              <a:gd name="connsiteY1061" fmla="*/ 1718511 h 3499511"/>
              <a:gd name="connsiteX1062" fmla="*/ 2301506 w 3519411"/>
              <a:gd name="connsiteY1062" fmla="*/ 1718511 h 3499511"/>
              <a:gd name="connsiteX1063" fmla="*/ 2301506 w 3519411"/>
              <a:gd name="connsiteY1063" fmla="*/ 1723279 h 3499511"/>
              <a:gd name="connsiteX1064" fmla="*/ 2289187 w 3519411"/>
              <a:gd name="connsiteY1064" fmla="*/ 1723279 h 3499511"/>
              <a:gd name="connsiteX1065" fmla="*/ 2289187 w 3519411"/>
              <a:gd name="connsiteY1065" fmla="*/ 1746153 h 3499511"/>
              <a:gd name="connsiteX1066" fmla="*/ 2301506 w 3519411"/>
              <a:gd name="connsiteY1066" fmla="*/ 1746153 h 3499511"/>
              <a:gd name="connsiteX1067" fmla="*/ 2301506 w 3519411"/>
              <a:gd name="connsiteY1067" fmla="*/ 1750921 h 3499511"/>
              <a:gd name="connsiteX1068" fmla="*/ 2289187 w 3519411"/>
              <a:gd name="connsiteY1068" fmla="*/ 1750921 h 3499511"/>
              <a:gd name="connsiteX1069" fmla="*/ 2289187 w 3519411"/>
              <a:gd name="connsiteY1069" fmla="*/ 1773794 h 3499511"/>
              <a:gd name="connsiteX1070" fmla="*/ 2301506 w 3519411"/>
              <a:gd name="connsiteY1070" fmla="*/ 1773794 h 3499511"/>
              <a:gd name="connsiteX1071" fmla="*/ 2301506 w 3519411"/>
              <a:gd name="connsiteY1071" fmla="*/ 1778563 h 3499511"/>
              <a:gd name="connsiteX1072" fmla="*/ 2289187 w 3519411"/>
              <a:gd name="connsiteY1072" fmla="*/ 1778563 h 3499511"/>
              <a:gd name="connsiteX1073" fmla="*/ 2289187 w 3519411"/>
              <a:gd name="connsiteY1073" fmla="*/ 1801436 h 3499511"/>
              <a:gd name="connsiteX1074" fmla="*/ 2301506 w 3519411"/>
              <a:gd name="connsiteY1074" fmla="*/ 1801436 h 3499511"/>
              <a:gd name="connsiteX1075" fmla="*/ 2301506 w 3519411"/>
              <a:gd name="connsiteY1075" fmla="*/ 1806204 h 3499511"/>
              <a:gd name="connsiteX1076" fmla="*/ 2289187 w 3519411"/>
              <a:gd name="connsiteY1076" fmla="*/ 1806204 h 3499511"/>
              <a:gd name="connsiteX1077" fmla="*/ 2289187 w 3519411"/>
              <a:gd name="connsiteY1077" fmla="*/ 1829078 h 3499511"/>
              <a:gd name="connsiteX1078" fmla="*/ 2301506 w 3519411"/>
              <a:gd name="connsiteY1078" fmla="*/ 1829078 h 3499511"/>
              <a:gd name="connsiteX1079" fmla="*/ 2301506 w 3519411"/>
              <a:gd name="connsiteY1079" fmla="*/ 1833846 h 3499511"/>
              <a:gd name="connsiteX1080" fmla="*/ 2289187 w 3519411"/>
              <a:gd name="connsiteY1080" fmla="*/ 1833846 h 3499511"/>
              <a:gd name="connsiteX1081" fmla="*/ 2289187 w 3519411"/>
              <a:gd name="connsiteY1081" fmla="*/ 1856719 h 3499511"/>
              <a:gd name="connsiteX1082" fmla="*/ 2301506 w 3519411"/>
              <a:gd name="connsiteY1082" fmla="*/ 1856719 h 3499511"/>
              <a:gd name="connsiteX1083" fmla="*/ 2301506 w 3519411"/>
              <a:gd name="connsiteY1083" fmla="*/ 1861488 h 3499511"/>
              <a:gd name="connsiteX1084" fmla="*/ 2289187 w 3519411"/>
              <a:gd name="connsiteY1084" fmla="*/ 1861488 h 3499511"/>
              <a:gd name="connsiteX1085" fmla="*/ 2289187 w 3519411"/>
              <a:gd name="connsiteY1085" fmla="*/ 1884361 h 3499511"/>
              <a:gd name="connsiteX1086" fmla="*/ 2301506 w 3519411"/>
              <a:gd name="connsiteY1086" fmla="*/ 1884361 h 3499511"/>
              <a:gd name="connsiteX1087" fmla="*/ 2301506 w 3519411"/>
              <a:gd name="connsiteY1087" fmla="*/ 1889129 h 3499511"/>
              <a:gd name="connsiteX1088" fmla="*/ 2289187 w 3519411"/>
              <a:gd name="connsiteY1088" fmla="*/ 1889129 h 3499511"/>
              <a:gd name="connsiteX1089" fmla="*/ 2289187 w 3519411"/>
              <a:gd name="connsiteY1089" fmla="*/ 1912003 h 3499511"/>
              <a:gd name="connsiteX1090" fmla="*/ 2301506 w 3519411"/>
              <a:gd name="connsiteY1090" fmla="*/ 1912003 h 3499511"/>
              <a:gd name="connsiteX1091" fmla="*/ 2301506 w 3519411"/>
              <a:gd name="connsiteY1091" fmla="*/ 1916771 h 3499511"/>
              <a:gd name="connsiteX1092" fmla="*/ 2289187 w 3519411"/>
              <a:gd name="connsiteY1092" fmla="*/ 1916771 h 3499511"/>
              <a:gd name="connsiteX1093" fmla="*/ 2289187 w 3519411"/>
              <a:gd name="connsiteY1093" fmla="*/ 1939644 h 3499511"/>
              <a:gd name="connsiteX1094" fmla="*/ 2301506 w 3519411"/>
              <a:gd name="connsiteY1094" fmla="*/ 1939644 h 3499511"/>
              <a:gd name="connsiteX1095" fmla="*/ 2301506 w 3519411"/>
              <a:gd name="connsiteY1095" fmla="*/ 1944413 h 3499511"/>
              <a:gd name="connsiteX1096" fmla="*/ 2289187 w 3519411"/>
              <a:gd name="connsiteY1096" fmla="*/ 1944413 h 3499511"/>
              <a:gd name="connsiteX1097" fmla="*/ 2289187 w 3519411"/>
              <a:gd name="connsiteY1097" fmla="*/ 1967286 h 3499511"/>
              <a:gd name="connsiteX1098" fmla="*/ 2301506 w 3519411"/>
              <a:gd name="connsiteY1098" fmla="*/ 1967286 h 3499511"/>
              <a:gd name="connsiteX1099" fmla="*/ 2301506 w 3519411"/>
              <a:gd name="connsiteY1099" fmla="*/ 1972054 h 3499511"/>
              <a:gd name="connsiteX1100" fmla="*/ 2289187 w 3519411"/>
              <a:gd name="connsiteY1100" fmla="*/ 1972054 h 3499511"/>
              <a:gd name="connsiteX1101" fmla="*/ 2289187 w 3519411"/>
              <a:gd name="connsiteY1101" fmla="*/ 1994928 h 3499511"/>
              <a:gd name="connsiteX1102" fmla="*/ 2301506 w 3519411"/>
              <a:gd name="connsiteY1102" fmla="*/ 1994928 h 3499511"/>
              <a:gd name="connsiteX1103" fmla="*/ 2301506 w 3519411"/>
              <a:gd name="connsiteY1103" fmla="*/ 1999696 h 3499511"/>
              <a:gd name="connsiteX1104" fmla="*/ 2289187 w 3519411"/>
              <a:gd name="connsiteY1104" fmla="*/ 1999696 h 3499511"/>
              <a:gd name="connsiteX1105" fmla="*/ 2289187 w 3519411"/>
              <a:gd name="connsiteY1105" fmla="*/ 2022570 h 3499511"/>
              <a:gd name="connsiteX1106" fmla="*/ 2301506 w 3519411"/>
              <a:gd name="connsiteY1106" fmla="*/ 2022570 h 3499511"/>
              <a:gd name="connsiteX1107" fmla="*/ 2301506 w 3519411"/>
              <a:gd name="connsiteY1107" fmla="*/ 2027338 h 3499511"/>
              <a:gd name="connsiteX1108" fmla="*/ 2289187 w 3519411"/>
              <a:gd name="connsiteY1108" fmla="*/ 2027338 h 3499511"/>
              <a:gd name="connsiteX1109" fmla="*/ 2289187 w 3519411"/>
              <a:gd name="connsiteY1109" fmla="*/ 2050211 h 3499511"/>
              <a:gd name="connsiteX1110" fmla="*/ 2301506 w 3519411"/>
              <a:gd name="connsiteY1110" fmla="*/ 2050211 h 3499511"/>
              <a:gd name="connsiteX1111" fmla="*/ 2301506 w 3519411"/>
              <a:gd name="connsiteY1111" fmla="*/ 2054980 h 3499511"/>
              <a:gd name="connsiteX1112" fmla="*/ 2289187 w 3519411"/>
              <a:gd name="connsiteY1112" fmla="*/ 2054980 h 3499511"/>
              <a:gd name="connsiteX1113" fmla="*/ 2289187 w 3519411"/>
              <a:gd name="connsiteY1113" fmla="*/ 2077853 h 3499511"/>
              <a:gd name="connsiteX1114" fmla="*/ 2301506 w 3519411"/>
              <a:gd name="connsiteY1114" fmla="*/ 2077853 h 3499511"/>
              <a:gd name="connsiteX1115" fmla="*/ 2301506 w 3519411"/>
              <a:gd name="connsiteY1115" fmla="*/ 2082621 h 3499511"/>
              <a:gd name="connsiteX1116" fmla="*/ 2289187 w 3519411"/>
              <a:gd name="connsiteY1116" fmla="*/ 2082621 h 3499511"/>
              <a:gd name="connsiteX1117" fmla="*/ 2289187 w 3519411"/>
              <a:gd name="connsiteY1117" fmla="*/ 2105495 h 3499511"/>
              <a:gd name="connsiteX1118" fmla="*/ 2301506 w 3519411"/>
              <a:gd name="connsiteY1118" fmla="*/ 2105495 h 3499511"/>
              <a:gd name="connsiteX1119" fmla="*/ 2301506 w 3519411"/>
              <a:gd name="connsiteY1119" fmla="*/ 2110263 h 3499511"/>
              <a:gd name="connsiteX1120" fmla="*/ 2289187 w 3519411"/>
              <a:gd name="connsiteY1120" fmla="*/ 2110263 h 3499511"/>
              <a:gd name="connsiteX1121" fmla="*/ 2289187 w 3519411"/>
              <a:gd name="connsiteY1121" fmla="*/ 2133136 h 3499511"/>
              <a:gd name="connsiteX1122" fmla="*/ 2301506 w 3519411"/>
              <a:gd name="connsiteY1122" fmla="*/ 2133136 h 3499511"/>
              <a:gd name="connsiteX1123" fmla="*/ 2301506 w 3519411"/>
              <a:gd name="connsiteY1123" fmla="*/ 2137905 h 3499511"/>
              <a:gd name="connsiteX1124" fmla="*/ 2289187 w 3519411"/>
              <a:gd name="connsiteY1124" fmla="*/ 2137905 h 3499511"/>
              <a:gd name="connsiteX1125" fmla="*/ 2289187 w 3519411"/>
              <a:gd name="connsiteY1125" fmla="*/ 2160778 h 3499511"/>
              <a:gd name="connsiteX1126" fmla="*/ 2301506 w 3519411"/>
              <a:gd name="connsiteY1126" fmla="*/ 2160778 h 3499511"/>
              <a:gd name="connsiteX1127" fmla="*/ 2301506 w 3519411"/>
              <a:gd name="connsiteY1127" fmla="*/ 2165546 h 3499511"/>
              <a:gd name="connsiteX1128" fmla="*/ 2289187 w 3519411"/>
              <a:gd name="connsiteY1128" fmla="*/ 2165546 h 3499511"/>
              <a:gd name="connsiteX1129" fmla="*/ 2289187 w 3519411"/>
              <a:gd name="connsiteY1129" fmla="*/ 2188420 h 3499511"/>
              <a:gd name="connsiteX1130" fmla="*/ 2301506 w 3519411"/>
              <a:gd name="connsiteY1130" fmla="*/ 2188420 h 3499511"/>
              <a:gd name="connsiteX1131" fmla="*/ 2301506 w 3519411"/>
              <a:gd name="connsiteY1131" fmla="*/ 2193188 h 3499511"/>
              <a:gd name="connsiteX1132" fmla="*/ 2289187 w 3519411"/>
              <a:gd name="connsiteY1132" fmla="*/ 2193188 h 3499511"/>
              <a:gd name="connsiteX1133" fmla="*/ 2289187 w 3519411"/>
              <a:gd name="connsiteY1133" fmla="*/ 2220830 h 3499511"/>
              <a:gd name="connsiteX1134" fmla="*/ 2312760 w 3519411"/>
              <a:gd name="connsiteY1134" fmla="*/ 2220830 h 3499511"/>
              <a:gd name="connsiteX1135" fmla="*/ 2312760 w 3519411"/>
              <a:gd name="connsiteY1135" fmla="*/ 2216829 h 3499511"/>
              <a:gd name="connsiteX1136" fmla="*/ 2301506 w 3519411"/>
              <a:gd name="connsiteY1136" fmla="*/ 2216829 h 3499511"/>
              <a:gd name="connsiteX1137" fmla="*/ 2301506 w 3519411"/>
              <a:gd name="connsiteY1137" fmla="*/ 2193188 h 3499511"/>
              <a:gd name="connsiteX1138" fmla="*/ 2312760 w 3519411"/>
              <a:gd name="connsiteY1138" fmla="*/ 2193188 h 3499511"/>
              <a:gd name="connsiteX1139" fmla="*/ 2312760 w 3519411"/>
              <a:gd name="connsiteY1139" fmla="*/ 2188420 h 3499511"/>
              <a:gd name="connsiteX1140" fmla="*/ 2301506 w 3519411"/>
              <a:gd name="connsiteY1140" fmla="*/ 2188420 h 3499511"/>
              <a:gd name="connsiteX1141" fmla="*/ 2301506 w 3519411"/>
              <a:gd name="connsiteY1141" fmla="*/ 2165546 h 3499511"/>
              <a:gd name="connsiteX1142" fmla="*/ 2312760 w 3519411"/>
              <a:gd name="connsiteY1142" fmla="*/ 2165546 h 3499511"/>
              <a:gd name="connsiteX1143" fmla="*/ 2312760 w 3519411"/>
              <a:gd name="connsiteY1143" fmla="*/ 2160778 h 3499511"/>
              <a:gd name="connsiteX1144" fmla="*/ 2301506 w 3519411"/>
              <a:gd name="connsiteY1144" fmla="*/ 2160778 h 3499511"/>
              <a:gd name="connsiteX1145" fmla="*/ 2301506 w 3519411"/>
              <a:gd name="connsiteY1145" fmla="*/ 2137905 h 3499511"/>
              <a:gd name="connsiteX1146" fmla="*/ 2312760 w 3519411"/>
              <a:gd name="connsiteY1146" fmla="*/ 2137905 h 3499511"/>
              <a:gd name="connsiteX1147" fmla="*/ 2312760 w 3519411"/>
              <a:gd name="connsiteY1147" fmla="*/ 2133136 h 3499511"/>
              <a:gd name="connsiteX1148" fmla="*/ 2301506 w 3519411"/>
              <a:gd name="connsiteY1148" fmla="*/ 2133136 h 3499511"/>
              <a:gd name="connsiteX1149" fmla="*/ 2301506 w 3519411"/>
              <a:gd name="connsiteY1149" fmla="*/ 2110263 h 3499511"/>
              <a:gd name="connsiteX1150" fmla="*/ 2312760 w 3519411"/>
              <a:gd name="connsiteY1150" fmla="*/ 2110263 h 3499511"/>
              <a:gd name="connsiteX1151" fmla="*/ 2312760 w 3519411"/>
              <a:gd name="connsiteY1151" fmla="*/ 2105495 h 3499511"/>
              <a:gd name="connsiteX1152" fmla="*/ 2301506 w 3519411"/>
              <a:gd name="connsiteY1152" fmla="*/ 2105495 h 3499511"/>
              <a:gd name="connsiteX1153" fmla="*/ 2301506 w 3519411"/>
              <a:gd name="connsiteY1153" fmla="*/ 2082621 h 3499511"/>
              <a:gd name="connsiteX1154" fmla="*/ 2312760 w 3519411"/>
              <a:gd name="connsiteY1154" fmla="*/ 2082621 h 3499511"/>
              <a:gd name="connsiteX1155" fmla="*/ 2312760 w 3519411"/>
              <a:gd name="connsiteY1155" fmla="*/ 2077853 h 3499511"/>
              <a:gd name="connsiteX1156" fmla="*/ 2301506 w 3519411"/>
              <a:gd name="connsiteY1156" fmla="*/ 2077853 h 3499511"/>
              <a:gd name="connsiteX1157" fmla="*/ 2301506 w 3519411"/>
              <a:gd name="connsiteY1157" fmla="*/ 2054980 h 3499511"/>
              <a:gd name="connsiteX1158" fmla="*/ 2312760 w 3519411"/>
              <a:gd name="connsiteY1158" fmla="*/ 2054980 h 3499511"/>
              <a:gd name="connsiteX1159" fmla="*/ 2312760 w 3519411"/>
              <a:gd name="connsiteY1159" fmla="*/ 2050211 h 3499511"/>
              <a:gd name="connsiteX1160" fmla="*/ 2301506 w 3519411"/>
              <a:gd name="connsiteY1160" fmla="*/ 2050211 h 3499511"/>
              <a:gd name="connsiteX1161" fmla="*/ 2301506 w 3519411"/>
              <a:gd name="connsiteY1161" fmla="*/ 2027338 h 3499511"/>
              <a:gd name="connsiteX1162" fmla="*/ 2312760 w 3519411"/>
              <a:gd name="connsiteY1162" fmla="*/ 2027338 h 3499511"/>
              <a:gd name="connsiteX1163" fmla="*/ 2312760 w 3519411"/>
              <a:gd name="connsiteY1163" fmla="*/ 2022570 h 3499511"/>
              <a:gd name="connsiteX1164" fmla="*/ 2301506 w 3519411"/>
              <a:gd name="connsiteY1164" fmla="*/ 2022570 h 3499511"/>
              <a:gd name="connsiteX1165" fmla="*/ 2301506 w 3519411"/>
              <a:gd name="connsiteY1165" fmla="*/ 1999696 h 3499511"/>
              <a:gd name="connsiteX1166" fmla="*/ 2312760 w 3519411"/>
              <a:gd name="connsiteY1166" fmla="*/ 1999696 h 3499511"/>
              <a:gd name="connsiteX1167" fmla="*/ 2312760 w 3519411"/>
              <a:gd name="connsiteY1167" fmla="*/ 1994928 h 3499511"/>
              <a:gd name="connsiteX1168" fmla="*/ 2301506 w 3519411"/>
              <a:gd name="connsiteY1168" fmla="*/ 1994928 h 3499511"/>
              <a:gd name="connsiteX1169" fmla="*/ 2301506 w 3519411"/>
              <a:gd name="connsiteY1169" fmla="*/ 1972054 h 3499511"/>
              <a:gd name="connsiteX1170" fmla="*/ 2312760 w 3519411"/>
              <a:gd name="connsiteY1170" fmla="*/ 1972054 h 3499511"/>
              <a:gd name="connsiteX1171" fmla="*/ 2312760 w 3519411"/>
              <a:gd name="connsiteY1171" fmla="*/ 1967286 h 3499511"/>
              <a:gd name="connsiteX1172" fmla="*/ 2301506 w 3519411"/>
              <a:gd name="connsiteY1172" fmla="*/ 1967286 h 3499511"/>
              <a:gd name="connsiteX1173" fmla="*/ 2301506 w 3519411"/>
              <a:gd name="connsiteY1173" fmla="*/ 1944413 h 3499511"/>
              <a:gd name="connsiteX1174" fmla="*/ 2312760 w 3519411"/>
              <a:gd name="connsiteY1174" fmla="*/ 1944413 h 3499511"/>
              <a:gd name="connsiteX1175" fmla="*/ 2312760 w 3519411"/>
              <a:gd name="connsiteY1175" fmla="*/ 1939644 h 3499511"/>
              <a:gd name="connsiteX1176" fmla="*/ 2301506 w 3519411"/>
              <a:gd name="connsiteY1176" fmla="*/ 1939644 h 3499511"/>
              <a:gd name="connsiteX1177" fmla="*/ 2301506 w 3519411"/>
              <a:gd name="connsiteY1177" fmla="*/ 1916771 h 3499511"/>
              <a:gd name="connsiteX1178" fmla="*/ 2312760 w 3519411"/>
              <a:gd name="connsiteY1178" fmla="*/ 1916771 h 3499511"/>
              <a:gd name="connsiteX1179" fmla="*/ 2312760 w 3519411"/>
              <a:gd name="connsiteY1179" fmla="*/ 1912003 h 3499511"/>
              <a:gd name="connsiteX1180" fmla="*/ 2301506 w 3519411"/>
              <a:gd name="connsiteY1180" fmla="*/ 1912003 h 3499511"/>
              <a:gd name="connsiteX1181" fmla="*/ 2301506 w 3519411"/>
              <a:gd name="connsiteY1181" fmla="*/ 1889129 h 3499511"/>
              <a:gd name="connsiteX1182" fmla="*/ 2312760 w 3519411"/>
              <a:gd name="connsiteY1182" fmla="*/ 1889129 h 3499511"/>
              <a:gd name="connsiteX1183" fmla="*/ 2312760 w 3519411"/>
              <a:gd name="connsiteY1183" fmla="*/ 1884361 h 3499511"/>
              <a:gd name="connsiteX1184" fmla="*/ 2301506 w 3519411"/>
              <a:gd name="connsiteY1184" fmla="*/ 1884361 h 3499511"/>
              <a:gd name="connsiteX1185" fmla="*/ 2301506 w 3519411"/>
              <a:gd name="connsiteY1185" fmla="*/ 1861488 h 3499511"/>
              <a:gd name="connsiteX1186" fmla="*/ 2312760 w 3519411"/>
              <a:gd name="connsiteY1186" fmla="*/ 1861488 h 3499511"/>
              <a:gd name="connsiteX1187" fmla="*/ 2312760 w 3519411"/>
              <a:gd name="connsiteY1187" fmla="*/ 1856719 h 3499511"/>
              <a:gd name="connsiteX1188" fmla="*/ 2301506 w 3519411"/>
              <a:gd name="connsiteY1188" fmla="*/ 1856719 h 3499511"/>
              <a:gd name="connsiteX1189" fmla="*/ 2301506 w 3519411"/>
              <a:gd name="connsiteY1189" fmla="*/ 1833846 h 3499511"/>
              <a:gd name="connsiteX1190" fmla="*/ 2312760 w 3519411"/>
              <a:gd name="connsiteY1190" fmla="*/ 1833846 h 3499511"/>
              <a:gd name="connsiteX1191" fmla="*/ 2312760 w 3519411"/>
              <a:gd name="connsiteY1191" fmla="*/ 1829078 h 3499511"/>
              <a:gd name="connsiteX1192" fmla="*/ 2301506 w 3519411"/>
              <a:gd name="connsiteY1192" fmla="*/ 1829078 h 3499511"/>
              <a:gd name="connsiteX1193" fmla="*/ 2301506 w 3519411"/>
              <a:gd name="connsiteY1193" fmla="*/ 1806204 h 3499511"/>
              <a:gd name="connsiteX1194" fmla="*/ 2312760 w 3519411"/>
              <a:gd name="connsiteY1194" fmla="*/ 1806204 h 3499511"/>
              <a:gd name="connsiteX1195" fmla="*/ 2312760 w 3519411"/>
              <a:gd name="connsiteY1195" fmla="*/ 1801436 h 3499511"/>
              <a:gd name="connsiteX1196" fmla="*/ 2301506 w 3519411"/>
              <a:gd name="connsiteY1196" fmla="*/ 1801436 h 3499511"/>
              <a:gd name="connsiteX1197" fmla="*/ 2301506 w 3519411"/>
              <a:gd name="connsiteY1197" fmla="*/ 1778563 h 3499511"/>
              <a:gd name="connsiteX1198" fmla="*/ 2312760 w 3519411"/>
              <a:gd name="connsiteY1198" fmla="*/ 1778563 h 3499511"/>
              <a:gd name="connsiteX1199" fmla="*/ 2312760 w 3519411"/>
              <a:gd name="connsiteY1199" fmla="*/ 1773794 h 3499511"/>
              <a:gd name="connsiteX1200" fmla="*/ 2301506 w 3519411"/>
              <a:gd name="connsiteY1200" fmla="*/ 1773794 h 3499511"/>
              <a:gd name="connsiteX1201" fmla="*/ 2301506 w 3519411"/>
              <a:gd name="connsiteY1201" fmla="*/ 1750921 h 3499511"/>
              <a:gd name="connsiteX1202" fmla="*/ 2312760 w 3519411"/>
              <a:gd name="connsiteY1202" fmla="*/ 1750921 h 3499511"/>
              <a:gd name="connsiteX1203" fmla="*/ 2312760 w 3519411"/>
              <a:gd name="connsiteY1203" fmla="*/ 1746153 h 3499511"/>
              <a:gd name="connsiteX1204" fmla="*/ 2301506 w 3519411"/>
              <a:gd name="connsiteY1204" fmla="*/ 1746153 h 3499511"/>
              <a:gd name="connsiteX1205" fmla="*/ 2301506 w 3519411"/>
              <a:gd name="connsiteY1205" fmla="*/ 1723279 h 3499511"/>
              <a:gd name="connsiteX1206" fmla="*/ 2312760 w 3519411"/>
              <a:gd name="connsiteY1206" fmla="*/ 1723279 h 3499511"/>
              <a:gd name="connsiteX1207" fmla="*/ 2312760 w 3519411"/>
              <a:gd name="connsiteY1207" fmla="*/ 1718511 h 3499511"/>
              <a:gd name="connsiteX1208" fmla="*/ 2301506 w 3519411"/>
              <a:gd name="connsiteY1208" fmla="*/ 1718511 h 3499511"/>
              <a:gd name="connsiteX1209" fmla="*/ 2301506 w 3519411"/>
              <a:gd name="connsiteY1209" fmla="*/ 1695637 h 3499511"/>
              <a:gd name="connsiteX1210" fmla="*/ 2312760 w 3519411"/>
              <a:gd name="connsiteY1210" fmla="*/ 1695637 h 3499511"/>
              <a:gd name="connsiteX1211" fmla="*/ 2312760 w 3519411"/>
              <a:gd name="connsiteY1211" fmla="*/ 1690869 h 3499511"/>
              <a:gd name="connsiteX1212" fmla="*/ 2301506 w 3519411"/>
              <a:gd name="connsiteY1212" fmla="*/ 1690869 h 3499511"/>
              <a:gd name="connsiteX1213" fmla="*/ 2301506 w 3519411"/>
              <a:gd name="connsiteY1213" fmla="*/ 1667996 h 3499511"/>
              <a:gd name="connsiteX1214" fmla="*/ 2312760 w 3519411"/>
              <a:gd name="connsiteY1214" fmla="*/ 1667996 h 3499511"/>
              <a:gd name="connsiteX1215" fmla="*/ 2312760 w 3519411"/>
              <a:gd name="connsiteY1215" fmla="*/ 1663227 h 3499511"/>
              <a:gd name="connsiteX1216" fmla="*/ 2301506 w 3519411"/>
              <a:gd name="connsiteY1216" fmla="*/ 1663227 h 3499511"/>
              <a:gd name="connsiteX1217" fmla="*/ 2301506 w 3519411"/>
              <a:gd name="connsiteY1217" fmla="*/ 1640354 h 3499511"/>
              <a:gd name="connsiteX1218" fmla="*/ 2312760 w 3519411"/>
              <a:gd name="connsiteY1218" fmla="*/ 1640354 h 3499511"/>
              <a:gd name="connsiteX1219" fmla="*/ 2312760 w 3519411"/>
              <a:gd name="connsiteY1219" fmla="*/ 1635586 h 3499511"/>
              <a:gd name="connsiteX1220" fmla="*/ 2301506 w 3519411"/>
              <a:gd name="connsiteY1220" fmla="*/ 1635586 h 3499511"/>
              <a:gd name="connsiteX1221" fmla="*/ 2301506 w 3519411"/>
              <a:gd name="connsiteY1221" fmla="*/ 1612712 h 3499511"/>
              <a:gd name="connsiteX1222" fmla="*/ 2312760 w 3519411"/>
              <a:gd name="connsiteY1222" fmla="*/ 1612712 h 3499511"/>
              <a:gd name="connsiteX1223" fmla="*/ 2312760 w 3519411"/>
              <a:gd name="connsiteY1223" fmla="*/ 1607944 h 3499511"/>
              <a:gd name="connsiteX1224" fmla="*/ 2301506 w 3519411"/>
              <a:gd name="connsiteY1224" fmla="*/ 1607944 h 3499511"/>
              <a:gd name="connsiteX1225" fmla="*/ 2301506 w 3519411"/>
              <a:gd name="connsiteY1225" fmla="*/ 1585071 h 3499511"/>
              <a:gd name="connsiteX1226" fmla="*/ 2312760 w 3519411"/>
              <a:gd name="connsiteY1226" fmla="*/ 1585071 h 3499511"/>
              <a:gd name="connsiteX1227" fmla="*/ 2312760 w 3519411"/>
              <a:gd name="connsiteY1227" fmla="*/ 1580302 h 3499511"/>
              <a:gd name="connsiteX1228" fmla="*/ 2301506 w 3519411"/>
              <a:gd name="connsiteY1228" fmla="*/ 1580302 h 3499511"/>
              <a:gd name="connsiteX1229" fmla="*/ 2301506 w 3519411"/>
              <a:gd name="connsiteY1229" fmla="*/ 1557429 h 3499511"/>
              <a:gd name="connsiteX1230" fmla="*/ 2312760 w 3519411"/>
              <a:gd name="connsiteY1230" fmla="*/ 1557429 h 3499511"/>
              <a:gd name="connsiteX1231" fmla="*/ 2312760 w 3519411"/>
              <a:gd name="connsiteY1231" fmla="*/ 1552661 h 3499511"/>
              <a:gd name="connsiteX1232" fmla="*/ 2301506 w 3519411"/>
              <a:gd name="connsiteY1232" fmla="*/ 1552661 h 3499511"/>
              <a:gd name="connsiteX1233" fmla="*/ 2301506 w 3519411"/>
              <a:gd name="connsiteY1233" fmla="*/ 1529787 h 3499511"/>
              <a:gd name="connsiteX1234" fmla="*/ 2312760 w 3519411"/>
              <a:gd name="connsiteY1234" fmla="*/ 1529787 h 3499511"/>
              <a:gd name="connsiteX1235" fmla="*/ 2312760 w 3519411"/>
              <a:gd name="connsiteY1235" fmla="*/ 1525019 h 3499511"/>
              <a:gd name="connsiteX1236" fmla="*/ 2301506 w 3519411"/>
              <a:gd name="connsiteY1236" fmla="*/ 1525019 h 3499511"/>
              <a:gd name="connsiteX1237" fmla="*/ 2301506 w 3519411"/>
              <a:gd name="connsiteY1237" fmla="*/ 1502146 h 3499511"/>
              <a:gd name="connsiteX1238" fmla="*/ 2312760 w 3519411"/>
              <a:gd name="connsiteY1238" fmla="*/ 1502146 h 3499511"/>
              <a:gd name="connsiteX1239" fmla="*/ 2312760 w 3519411"/>
              <a:gd name="connsiteY1239" fmla="*/ 1497377 h 3499511"/>
              <a:gd name="connsiteX1240" fmla="*/ 2301506 w 3519411"/>
              <a:gd name="connsiteY1240" fmla="*/ 1497377 h 3499511"/>
              <a:gd name="connsiteX1241" fmla="*/ 2301506 w 3519411"/>
              <a:gd name="connsiteY1241" fmla="*/ 1474504 h 3499511"/>
              <a:gd name="connsiteX1242" fmla="*/ 2312760 w 3519411"/>
              <a:gd name="connsiteY1242" fmla="*/ 1474504 h 3499511"/>
              <a:gd name="connsiteX1243" fmla="*/ 2312760 w 3519411"/>
              <a:gd name="connsiteY1243" fmla="*/ 1469736 h 3499511"/>
              <a:gd name="connsiteX1244" fmla="*/ 2301506 w 3519411"/>
              <a:gd name="connsiteY1244" fmla="*/ 1469736 h 3499511"/>
              <a:gd name="connsiteX1245" fmla="*/ 2301506 w 3519411"/>
              <a:gd name="connsiteY1245" fmla="*/ 1446862 h 3499511"/>
              <a:gd name="connsiteX1246" fmla="*/ 2312760 w 3519411"/>
              <a:gd name="connsiteY1246" fmla="*/ 1446862 h 3499511"/>
              <a:gd name="connsiteX1247" fmla="*/ 2312760 w 3519411"/>
              <a:gd name="connsiteY1247" fmla="*/ 1442094 h 3499511"/>
              <a:gd name="connsiteX1248" fmla="*/ 2301506 w 3519411"/>
              <a:gd name="connsiteY1248" fmla="*/ 1442094 h 3499511"/>
              <a:gd name="connsiteX1249" fmla="*/ 2301506 w 3519411"/>
              <a:gd name="connsiteY1249" fmla="*/ 1419220 h 3499511"/>
              <a:gd name="connsiteX1250" fmla="*/ 2312760 w 3519411"/>
              <a:gd name="connsiteY1250" fmla="*/ 1419220 h 3499511"/>
              <a:gd name="connsiteX1251" fmla="*/ 2312760 w 3519411"/>
              <a:gd name="connsiteY1251" fmla="*/ 1414452 h 3499511"/>
              <a:gd name="connsiteX1252" fmla="*/ 2301506 w 3519411"/>
              <a:gd name="connsiteY1252" fmla="*/ 1414452 h 3499511"/>
              <a:gd name="connsiteX1253" fmla="*/ 2301506 w 3519411"/>
              <a:gd name="connsiteY1253" fmla="*/ 1391579 h 3499511"/>
              <a:gd name="connsiteX1254" fmla="*/ 2312760 w 3519411"/>
              <a:gd name="connsiteY1254" fmla="*/ 1391579 h 3499511"/>
              <a:gd name="connsiteX1255" fmla="*/ 2312760 w 3519411"/>
              <a:gd name="connsiteY1255" fmla="*/ 1386811 h 3499511"/>
              <a:gd name="connsiteX1256" fmla="*/ 2301506 w 3519411"/>
              <a:gd name="connsiteY1256" fmla="*/ 1386811 h 3499511"/>
              <a:gd name="connsiteX1257" fmla="*/ 2301506 w 3519411"/>
              <a:gd name="connsiteY1257" fmla="*/ 1363937 h 3499511"/>
              <a:gd name="connsiteX1258" fmla="*/ 2312760 w 3519411"/>
              <a:gd name="connsiteY1258" fmla="*/ 1363937 h 3499511"/>
              <a:gd name="connsiteX1259" fmla="*/ 2312760 w 3519411"/>
              <a:gd name="connsiteY1259" fmla="*/ 1359169 h 3499511"/>
              <a:gd name="connsiteX1260" fmla="*/ 2301506 w 3519411"/>
              <a:gd name="connsiteY1260" fmla="*/ 1359169 h 3499511"/>
              <a:gd name="connsiteX1261" fmla="*/ 2301506 w 3519411"/>
              <a:gd name="connsiteY1261" fmla="*/ 1336295 h 3499511"/>
              <a:gd name="connsiteX1262" fmla="*/ 2312760 w 3519411"/>
              <a:gd name="connsiteY1262" fmla="*/ 1336295 h 3499511"/>
              <a:gd name="connsiteX1263" fmla="*/ 2312760 w 3519411"/>
              <a:gd name="connsiteY1263" fmla="*/ 1331527 h 3499511"/>
              <a:gd name="connsiteX1264" fmla="*/ 2301506 w 3519411"/>
              <a:gd name="connsiteY1264" fmla="*/ 1331527 h 3499511"/>
              <a:gd name="connsiteX1265" fmla="*/ 2301506 w 3519411"/>
              <a:gd name="connsiteY1265" fmla="*/ 1308654 h 3499511"/>
              <a:gd name="connsiteX1266" fmla="*/ 2312760 w 3519411"/>
              <a:gd name="connsiteY1266" fmla="*/ 1308654 h 3499511"/>
              <a:gd name="connsiteX1267" fmla="*/ 2312760 w 3519411"/>
              <a:gd name="connsiteY1267" fmla="*/ 1303885 h 3499511"/>
              <a:gd name="connsiteX1268" fmla="*/ 2301506 w 3519411"/>
              <a:gd name="connsiteY1268" fmla="*/ 1303885 h 3499511"/>
              <a:gd name="connsiteX1269" fmla="*/ 2301506 w 3519411"/>
              <a:gd name="connsiteY1269" fmla="*/ 1281012 h 3499511"/>
              <a:gd name="connsiteX1270" fmla="*/ 2312760 w 3519411"/>
              <a:gd name="connsiteY1270" fmla="*/ 1281012 h 3499511"/>
              <a:gd name="connsiteX1271" fmla="*/ 2312760 w 3519411"/>
              <a:gd name="connsiteY1271" fmla="*/ 1276244 h 3499511"/>
              <a:gd name="connsiteX1272" fmla="*/ 2301506 w 3519411"/>
              <a:gd name="connsiteY1272" fmla="*/ 1276244 h 3499511"/>
              <a:gd name="connsiteX1273" fmla="*/ 2301506 w 3519411"/>
              <a:gd name="connsiteY1273" fmla="*/ 1249692 h 3499511"/>
              <a:gd name="connsiteX1274" fmla="*/ 2312760 w 3519411"/>
              <a:gd name="connsiteY1274" fmla="*/ 1249692 h 3499511"/>
              <a:gd name="connsiteX1275" fmla="*/ 2312760 w 3519411"/>
              <a:gd name="connsiteY1275" fmla="*/ 1248602 h 3499511"/>
              <a:gd name="connsiteX1276" fmla="*/ 2269997 w 3519411"/>
              <a:gd name="connsiteY1276" fmla="*/ 1248602 h 3499511"/>
              <a:gd name="connsiteX1277" fmla="*/ 2269997 w 3519411"/>
              <a:gd name="connsiteY1277" fmla="*/ 1276244 h 3499511"/>
              <a:gd name="connsiteX1278" fmla="*/ 2273067 w 3519411"/>
              <a:gd name="connsiteY1278" fmla="*/ 1276244 h 3499511"/>
              <a:gd name="connsiteX1279" fmla="*/ 2273067 w 3519411"/>
              <a:gd name="connsiteY1279" fmla="*/ 1248602 h 3499511"/>
              <a:gd name="connsiteX1280" fmla="*/ 1795044 w 3519411"/>
              <a:gd name="connsiteY1280" fmla="*/ 1229223 h 3499511"/>
              <a:gd name="connsiteX1281" fmla="*/ 1795044 w 3519411"/>
              <a:gd name="connsiteY1281" fmla="*/ 2260092 h 3499511"/>
              <a:gd name="connsiteX1282" fmla="*/ 2185285 w 3519411"/>
              <a:gd name="connsiteY1282" fmla="*/ 2260092 h 3499511"/>
              <a:gd name="connsiteX1283" fmla="*/ 2185285 w 3519411"/>
              <a:gd name="connsiteY1283" fmla="*/ 1229223 h 3499511"/>
              <a:gd name="connsiteX1284" fmla="*/ 1305637 w 3519411"/>
              <a:gd name="connsiteY1284" fmla="*/ 1229223 h 3499511"/>
              <a:gd name="connsiteX1285" fmla="*/ 1305637 w 3519411"/>
              <a:gd name="connsiteY1285" fmla="*/ 2260092 h 3499511"/>
              <a:gd name="connsiteX1286" fmla="*/ 1724367 w 3519411"/>
              <a:gd name="connsiteY1286" fmla="*/ 2260092 h 3499511"/>
              <a:gd name="connsiteX1287" fmla="*/ 1724367 w 3519411"/>
              <a:gd name="connsiteY1287" fmla="*/ 1229223 h 3499511"/>
              <a:gd name="connsiteX1288" fmla="*/ 1221254 w 3519411"/>
              <a:gd name="connsiteY1288" fmla="*/ 1148236 h 3499511"/>
              <a:gd name="connsiteX1289" fmla="*/ 1221254 w 3519411"/>
              <a:gd name="connsiteY1289" fmla="*/ 1190385 h 3499511"/>
              <a:gd name="connsiteX1290" fmla="*/ 1237416 w 3519411"/>
              <a:gd name="connsiteY1290" fmla="*/ 1190385 h 3499511"/>
              <a:gd name="connsiteX1291" fmla="*/ 1237416 w 3519411"/>
              <a:gd name="connsiteY1291" fmla="*/ 1161002 h 3499511"/>
              <a:gd name="connsiteX1292" fmla="*/ 2253505 w 3519411"/>
              <a:gd name="connsiteY1292" fmla="*/ 1161002 h 3499511"/>
              <a:gd name="connsiteX1293" fmla="*/ 2253505 w 3519411"/>
              <a:gd name="connsiteY1293" fmla="*/ 1173890 h 3499511"/>
              <a:gd name="connsiteX1294" fmla="*/ 2273067 w 3519411"/>
              <a:gd name="connsiteY1294" fmla="*/ 1173890 h 3499511"/>
              <a:gd name="connsiteX1295" fmla="*/ 2273067 w 3519411"/>
              <a:gd name="connsiteY1295" fmla="*/ 1148236 h 3499511"/>
              <a:gd name="connsiteX1296" fmla="*/ 1190058 w 3519411"/>
              <a:gd name="connsiteY1296" fmla="*/ 1106845 h 3499511"/>
              <a:gd name="connsiteX1297" fmla="*/ 1190058 w 3519411"/>
              <a:gd name="connsiteY1297" fmla="*/ 1190385 h 3499511"/>
              <a:gd name="connsiteX1298" fmla="*/ 1205134 w 3519411"/>
              <a:gd name="connsiteY1298" fmla="*/ 1190385 h 3499511"/>
              <a:gd name="connsiteX1299" fmla="*/ 1205134 w 3519411"/>
              <a:gd name="connsiteY1299" fmla="*/ 1132116 h 3499511"/>
              <a:gd name="connsiteX1300" fmla="*/ 2289187 w 3519411"/>
              <a:gd name="connsiteY1300" fmla="*/ 1132116 h 3499511"/>
              <a:gd name="connsiteX1301" fmla="*/ 2289187 w 3519411"/>
              <a:gd name="connsiteY1301" fmla="*/ 1173890 h 3499511"/>
              <a:gd name="connsiteX1302" fmla="*/ 2312760 w 3519411"/>
              <a:gd name="connsiteY1302" fmla="*/ 1173890 h 3499511"/>
              <a:gd name="connsiteX1303" fmla="*/ 2312760 w 3519411"/>
              <a:gd name="connsiteY1303" fmla="*/ 1106845 h 3499511"/>
              <a:gd name="connsiteX1304" fmla="*/ 1172852 w 3519411"/>
              <a:gd name="connsiteY1304" fmla="*/ 1089639 h 3499511"/>
              <a:gd name="connsiteX1305" fmla="*/ 2329966 w 3519411"/>
              <a:gd name="connsiteY1305" fmla="*/ 1089639 h 3499511"/>
              <a:gd name="connsiteX1306" fmla="*/ 2329966 w 3519411"/>
              <a:gd name="connsiteY1306" fmla="*/ 1173890 h 3499511"/>
              <a:gd name="connsiteX1307" fmla="*/ 2663763 w 3519411"/>
              <a:gd name="connsiteY1307" fmla="*/ 1173890 h 3499511"/>
              <a:gd name="connsiteX1308" fmla="*/ 2663763 w 3519411"/>
              <a:gd name="connsiteY1308" fmla="*/ 2292631 h 3499511"/>
              <a:gd name="connsiteX1309" fmla="*/ 2329966 w 3519411"/>
              <a:gd name="connsiteY1309" fmla="*/ 2292631 h 3499511"/>
              <a:gd name="connsiteX1310" fmla="*/ 2329966 w 3519411"/>
              <a:gd name="connsiteY1310" fmla="*/ 2409871 h 3499511"/>
              <a:gd name="connsiteX1311" fmla="*/ 1172852 w 3519411"/>
              <a:gd name="connsiteY1311" fmla="*/ 2409871 h 3499511"/>
              <a:gd name="connsiteX1312" fmla="*/ 1172852 w 3519411"/>
              <a:gd name="connsiteY1312" fmla="*/ 2309125 h 3499511"/>
              <a:gd name="connsiteX1313" fmla="*/ 855647 w 3519411"/>
              <a:gd name="connsiteY1313" fmla="*/ 2309125 h 3499511"/>
              <a:gd name="connsiteX1314" fmla="*/ 855647 w 3519411"/>
              <a:gd name="connsiteY1314" fmla="*/ 1190385 h 3499511"/>
              <a:gd name="connsiteX1315" fmla="*/ 1172852 w 3519411"/>
              <a:gd name="connsiteY1315" fmla="*/ 1190385 h 3499511"/>
              <a:gd name="connsiteX1316" fmla="*/ 737217 w 3519411"/>
              <a:gd name="connsiteY1316" fmla="*/ 684435 h 3499511"/>
              <a:gd name="connsiteX1317" fmla="*/ 465214 w 3519411"/>
              <a:gd name="connsiteY1317" fmla="*/ 832715 h 3499511"/>
              <a:gd name="connsiteX1318" fmla="*/ 465214 w 3519411"/>
              <a:gd name="connsiteY1318" fmla="*/ 3369368 h 3499511"/>
              <a:gd name="connsiteX1319" fmla="*/ 3096984 w 3519411"/>
              <a:gd name="connsiteY1319" fmla="*/ 3369368 h 3499511"/>
              <a:gd name="connsiteX1320" fmla="*/ 3096984 w 3519411"/>
              <a:gd name="connsiteY1320" fmla="*/ 856041 h 3499511"/>
              <a:gd name="connsiteX1321" fmla="*/ 2782192 w 3519411"/>
              <a:gd name="connsiteY1321" fmla="*/ 684435 h 3499511"/>
              <a:gd name="connsiteX1322" fmla="*/ 1759704 w 3519411"/>
              <a:gd name="connsiteY1322" fmla="*/ 127036 h 3499511"/>
              <a:gd name="connsiteX1323" fmla="*/ 975950 w 3519411"/>
              <a:gd name="connsiteY1323" fmla="*/ 554292 h 3499511"/>
              <a:gd name="connsiteX1324" fmla="*/ 2543459 w 3519411"/>
              <a:gd name="connsiteY1324" fmla="*/ 554292 h 3499511"/>
              <a:gd name="connsiteX1325" fmla="*/ 1763635 w 3519411"/>
              <a:gd name="connsiteY1325" fmla="*/ 0 h 3499511"/>
              <a:gd name="connsiteX1326" fmla="*/ 1820435 w 3519411"/>
              <a:gd name="connsiteY1326" fmla="*/ 29847 h 3499511"/>
              <a:gd name="connsiteX1327" fmla="*/ 1819631 w 3519411"/>
              <a:gd name="connsiteY1327" fmla="*/ 34811 h 3499511"/>
              <a:gd name="connsiteX1328" fmla="*/ 3519411 w 3519411"/>
              <a:gd name="connsiteY1328" fmla="*/ 961429 h 3499511"/>
              <a:gd name="connsiteX1329" fmla="*/ 3342819 w 3519411"/>
              <a:gd name="connsiteY1329" fmla="*/ 990055 h 3499511"/>
              <a:gd name="connsiteX1330" fmla="*/ 3227127 w 3519411"/>
              <a:gd name="connsiteY1330" fmla="*/ 926987 h 3499511"/>
              <a:gd name="connsiteX1331" fmla="*/ 3227127 w 3519411"/>
              <a:gd name="connsiteY1331" fmla="*/ 3499511 h 3499511"/>
              <a:gd name="connsiteX1332" fmla="*/ 335071 w 3519411"/>
              <a:gd name="connsiteY1332" fmla="*/ 3499511 h 3499511"/>
              <a:gd name="connsiteX1333" fmla="*/ 335071 w 3519411"/>
              <a:gd name="connsiteY1333" fmla="*/ 903661 h 3499511"/>
              <a:gd name="connsiteX1334" fmla="*/ 176592 w 3519411"/>
              <a:gd name="connsiteY1334" fmla="*/ 990054 h 3499511"/>
              <a:gd name="connsiteX1335" fmla="*/ 0 w 3519411"/>
              <a:gd name="connsiteY1335" fmla="*/ 961428 h 3499511"/>
              <a:gd name="connsiteX1336" fmla="*/ 1699779 w 3519411"/>
              <a:gd name="connsiteY1336" fmla="*/ 34810 h 3499511"/>
              <a:gd name="connsiteX1337" fmla="*/ 1699691 w 3519411"/>
              <a:gd name="connsiteY1337" fmla="*/ 34266 h 3499511"/>
              <a:gd name="connsiteX1338" fmla="*/ 1738219 w 3519411"/>
              <a:gd name="connsiteY1338" fmla="*/ 13855 h 349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</a:cxnLst>
            <a:rect l="l" t="t" r="r" b="b"/>
            <a:pathLst>
              <a:path w="3519411" h="3499511">
                <a:moveTo>
                  <a:pt x="2289187" y="2292631"/>
                </a:moveTo>
                <a:lnTo>
                  <a:pt x="2289187" y="2366934"/>
                </a:lnTo>
                <a:lnTo>
                  <a:pt x="1205134" y="2366934"/>
                </a:lnTo>
                <a:lnTo>
                  <a:pt x="1205134" y="2309125"/>
                </a:lnTo>
                <a:lnTo>
                  <a:pt x="1190058" y="2309125"/>
                </a:lnTo>
                <a:lnTo>
                  <a:pt x="1190058" y="2392665"/>
                </a:lnTo>
                <a:lnTo>
                  <a:pt x="2312760" y="2392665"/>
                </a:lnTo>
                <a:lnTo>
                  <a:pt x="2312760" y="2292631"/>
                </a:lnTo>
                <a:close/>
                <a:moveTo>
                  <a:pt x="2253505" y="2292631"/>
                </a:moveTo>
                <a:lnTo>
                  <a:pt x="2253505" y="2328312"/>
                </a:lnTo>
                <a:lnTo>
                  <a:pt x="1237416" y="2328312"/>
                </a:lnTo>
                <a:lnTo>
                  <a:pt x="1237416" y="2309125"/>
                </a:lnTo>
                <a:lnTo>
                  <a:pt x="1221254" y="2309125"/>
                </a:lnTo>
                <a:lnTo>
                  <a:pt x="1221254" y="2350814"/>
                </a:lnTo>
                <a:lnTo>
                  <a:pt x="2273067" y="2350814"/>
                </a:lnTo>
                <a:lnTo>
                  <a:pt x="2273067" y="2292631"/>
                </a:lnTo>
                <a:close/>
                <a:moveTo>
                  <a:pt x="1190058" y="2233324"/>
                </a:moveTo>
                <a:lnTo>
                  <a:pt x="1190058" y="2237324"/>
                </a:lnTo>
                <a:lnTo>
                  <a:pt x="1205134" y="2237324"/>
                </a:lnTo>
                <a:lnTo>
                  <a:pt x="1205134" y="2233324"/>
                </a:lnTo>
                <a:close/>
                <a:moveTo>
                  <a:pt x="1221254" y="2209682"/>
                </a:moveTo>
                <a:lnTo>
                  <a:pt x="1221254" y="2237324"/>
                </a:lnTo>
                <a:lnTo>
                  <a:pt x="1237416" y="2237324"/>
                </a:lnTo>
                <a:lnTo>
                  <a:pt x="1237416" y="2209682"/>
                </a:lnTo>
                <a:close/>
                <a:moveTo>
                  <a:pt x="1190058" y="2204914"/>
                </a:moveTo>
                <a:lnTo>
                  <a:pt x="1190058" y="2209682"/>
                </a:lnTo>
                <a:lnTo>
                  <a:pt x="1205134" y="2209682"/>
                </a:lnTo>
                <a:lnTo>
                  <a:pt x="1205134" y="2204914"/>
                </a:lnTo>
                <a:close/>
                <a:moveTo>
                  <a:pt x="2269997" y="2193188"/>
                </a:moveTo>
                <a:lnTo>
                  <a:pt x="2269997" y="2220830"/>
                </a:lnTo>
                <a:lnTo>
                  <a:pt x="2273067" y="2220830"/>
                </a:lnTo>
                <a:lnTo>
                  <a:pt x="2273067" y="2193188"/>
                </a:lnTo>
                <a:close/>
                <a:moveTo>
                  <a:pt x="1221254" y="2182041"/>
                </a:moveTo>
                <a:lnTo>
                  <a:pt x="1221254" y="2204914"/>
                </a:lnTo>
                <a:lnTo>
                  <a:pt x="1237416" y="2204914"/>
                </a:lnTo>
                <a:lnTo>
                  <a:pt x="1237416" y="2182041"/>
                </a:lnTo>
                <a:close/>
                <a:moveTo>
                  <a:pt x="1190058" y="2177272"/>
                </a:moveTo>
                <a:lnTo>
                  <a:pt x="1190058" y="2182041"/>
                </a:lnTo>
                <a:lnTo>
                  <a:pt x="1205134" y="2182041"/>
                </a:lnTo>
                <a:lnTo>
                  <a:pt x="1205134" y="2177272"/>
                </a:lnTo>
                <a:close/>
                <a:moveTo>
                  <a:pt x="2269997" y="2165546"/>
                </a:moveTo>
                <a:lnTo>
                  <a:pt x="2269997" y="2188420"/>
                </a:lnTo>
                <a:lnTo>
                  <a:pt x="2273067" y="2188420"/>
                </a:lnTo>
                <a:lnTo>
                  <a:pt x="2273067" y="2165546"/>
                </a:lnTo>
                <a:close/>
                <a:moveTo>
                  <a:pt x="1221254" y="2154399"/>
                </a:moveTo>
                <a:lnTo>
                  <a:pt x="1221254" y="2177272"/>
                </a:lnTo>
                <a:lnTo>
                  <a:pt x="1237416" y="2177272"/>
                </a:lnTo>
                <a:lnTo>
                  <a:pt x="1237416" y="2154399"/>
                </a:lnTo>
                <a:close/>
                <a:moveTo>
                  <a:pt x="1190058" y="2149631"/>
                </a:moveTo>
                <a:lnTo>
                  <a:pt x="1190058" y="2154399"/>
                </a:lnTo>
                <a:lnTo>
                  <a:pt x="1205134" y="2154399"/>
                </a:lnTo>
                <a:lnTo>
                  <a:pt x="1205134" y="2149631"/>
                </a:lnTo>
                <a:close/>
                <a:moveTo>
                  <a:pt x="2269997" y="2137905"/>
                </a:moveTo>
                <a:lnTo>
                  <a:pt x="2269997" y="2160778"/>
                </a:lnTo>
                <a:lnTo>
                  <a:pt x="2273067" y="2160778"/>
                </a:lnTo>
                <a:lnTo>
                  <a:pt x="2273067" y="2137905"/>
                </a:lnTo>
                <a:close/>
                <a:moveTo>
                  <a:pt x="1221254" y="2126757"/>
                </a:moveTo>
                <a:lnTo>
                  <a:pt x="1221254" y="2149631"/>
                </a:lnTo>
                <a:lnTo>
                  <a:pt x="1237416" y="2149631"/>
                </a:lnTo>
                <a:lnTo>
                  <a:pt x="1237416" y="2126757"/>
                </a:lnTo>
                <a:close/>
                <a:moveTo>
                  <a:pt x="1190058" y="2121989"/>
                </a:moveTo>
                <a:lnTo>
                  <a:pt x="1190058" y="2126757"/>
                </a:lnTo>
                <a:lnTo>
                  <a:pt x="1205134" y="2126757"/>
                </a:lnTo>
                <a:lnTo>
                  <a:pt x="1205134" y="2121989"/>
                </a:lnTo>
                <a:close/>
                <a:moveTo>
                  <a:pt x="2269997" y="2110263"/>
                </a:moveTo>
                <a:lnTo>
                  <a:pt x="2269997" y="2133136"/>
                </a:lnTo>
                <a:lnTo>
                  <a:pt x="2273067" y="2133136"/>
                </a:lnTo>
                <a:lnTo>
                  <a:pt x="2273067" y="2110263"/>
                </a:lnTo>
                <a:close/>
                <a:moveTo>
                  <a:pt x="1221254" y="2099116"/>
                </a:moveTo>
                <a:lnTo>
                  <a:pt x="1221254" y="2121989"/>
                </a:lnTo>
                <a:lnTo>
                  <a:pt x="1237416" y="2121989"/>
                </a:lnTo>
                <a:lnTo>
                  <a:pt x="1237416" y="2099116"/>
                </a:lnTo>
                <a:close/>
                <a:moveTo>
                  <a:pt x="1190058" y="2094347"/>
                </a:moveTo>
                <a:lnTo>
                  <a:pt x="1190058" y="2099116"/>
                </a:lnTo>
                <a:lnTo>
                  <a:pt x="1205134" y="2099116"/>
                </a:lnTo>
                <a:lnTo>
                  <a:pt x="1205134" y="2094347"/>
                </a:lnTo>
                <a:close/>
                <a:moveTo>
                  <a:pt x="2269997" y="2082621"/>
                </a:moveTo>
                <a:lnTo>
                  <a:pt x="2269997" y="2105495"/>
                </a:lnTo>
                <a:lnTo>
                  <a:pt x="2273067" y="2105495"/>
                </a:lnTo>
                <a:lnTo>
                  <a:pt x="2273067" y="2082621"/>
                </a:lnTo>
                <a:close/>
                <a:moveTo>
                  <a:pt x="1221254" y="2071474"/>
                </a:moveTo>
                <a:lnTo>
                  <a:pt x="1221254" y="2094347"/>
                </a:lnTo>
                <a:lnTo>
                  <a:pt x="1237416" y="2094347"/>
                </a:lnTo>
                <a:lnTo>
                  <a:pt x="1237416" y="2071474"/>
                </a:lnTo>
                <a:close/>
                <a:moveTo>
                  <a:pt x="1190058" y="2066706"/>
                </a:moveTo>
                <a:lnTo>
                  <a:pt x="1190058" y="2071474"/>
                </a:lnTo>
                <a:lnTo>
                  <a:pt x="1205134" y="2071474"/>
                </a:lnTo>
                <a:lnTo>
                  <a:pt x="1205134" y="2066706"/>
                </a:lnTo>
                <a:close/>
                <a:moveTo>
                  <a:pt x="2269997" y="2054980"/>
                </a:moveTo>
                <a:lnTo>
                  <a:pt x="2269997" y="2077853"/>
                </a:lnTo>
                <a:lnTo>
                  <a:pt x="2273067" y="2077853"/>
                </a:lnTo>
                <a:lnTo>
                  <a:pt x="2273067" y="2054980"/>
                </a:lnTo>
                <a:close/>
                <a:moveTo>
                  <a:pt x="1221254" y="2043832"/>
                </a:moveTo>
                <a:lnTo>
                  <a:pt x="1221254" y="2066706"/>
                </a:lnTo>
                <a:lnTo>
                  <a:pt x="1237416" y="2066706"/>
                </a:lnTo>
                <a:lnTo>
                  <a:pt x="1237416" y="2043832"/>
                </a:lnTo>
                <a:close/>
                <a:moveTo>
                  <a:pt x="1190058" y="2039064"/>
                </a:moveTo>
                <a:lnTo>
                  <a:pt x="1190058" y="2043832"/>
                </a:lnTo>
                <a:lnTo>
                  <a:pt x="1205134" y="2043832"/>
                </a:lnTo>
                <a:lnTo>
                  <a:pt x="1205134" y="2039064"/>
                </a:lnTo>
                <a:close/>
                <a:moveTo>
                  <a:pt x="2269997" y="2027338"/>
                </a:moveTo>
                <a:lnTo>
                  <a:pt x="2269997" y="2050211"/>
                </a:lnTo>
                <a:lnTo>
                  <a:pt x="2273067" y="2050211"/>
                </a:lnTo>
                <a:lnTo>
                  <a:pt x="2273067" y="2027338"/>
                </a:lnTo>
                <a:close/>
                <a:moveTo>
                  <a:pt x="1221254" y="2016190"/>
                </a:moveTo>
                <a:lnTo>
                  <a:pt x="1221254" y="2039064"/>
                </a:lnTo>
                <a:lnTo>
                  <a:pt x="1237416" y="2039064"/>
                </a:lnTo>
                <a:lnTo>
                  <a:pt x="1237416" y="2016190"/>
                </a:lnTo>
                <a:close/>
                <a:moveTo>
                  <a:pt x="1190058" y="2011422"/>
                </a:moveTo>
                <a:lnTo>
                  <a:pt x="1190058" y="2016190"/>
                </a:lnTo>
                <a:lnTo>
                  <a:pt x="1205134" y="2016190"/>
                </a:lnTo>
                <a:lnTo>
                  <a:pt x="1205134" y="2011422"/>
                </a:lnTo>
                <a:close/>
                <a:moveTo>
                  <a:pt x="2269997" y="1999696"/>
                </a:moveTo>
                <a:lnTo>
                  <a:pt x="2269997" y="2022570"/>
                </a:lnTo>
                <a:lnTo>
                  <a:pt x="2273067" y="2022570"/>
                </a:lnTo>
                <a:lnTo>
                  <a:pt x="2273067" y="1999696"/>
                </a:lnTo>
                <a:close/>
                <a:moveTo>
                  <a:pt x="1221254" y="1988549"/>
                </a:moveTo>
                <a:lnTo>
                  <a:pt x="1221254" y="2011422"/>
                </a:lnTo>
                <a:lnTo>
                  <a:pt x="1237416" y="2011422"/>
                </a:lnTo>
                <a:lnTo>
                  <a:pt x="1237416" y="1988549"/>
                </a:lnTo>
                <a:close/>
                <a:moveTo>
                  <a:pt x="1190058" y="1983780"/>
                </a:moveTo>
                <a:lnTo>
                  <a:pt x="1190058" y="1988549"/>
                </a:lnTo>
                <a:lnTo>
                  <a:pt x="1205134" y="1988549"/>
                </a:lnTo>
                <a:lnTo>
                  <a:pt x="1205134" y="1983780"/>
                </a:lnTo>
                <a:close/>
                <a:moveTo>
                  <a:pt x="2269997" y="1972054"/>
                </a:moveTo>
                <a:lnTo>
                  <a:pt x="2269997" y="1994928"/>
                </a:lnTo>
                <a:lnTo>
                  <a:pt x="2273067" y="1994928"/>
                </a:lnTo>
                <a:lnTo>
                  <a:pt x="2273067" y="1972054"/>
                </a:lnTo>
                <a:close/>
                <a:moveTo>
                  <a:pt x="1221254" y="1960907"/>
                </a:moveTo>
                <a:lnTo>
                  <a:pt x="1221254" y="1983780"/>
                </a:lnTo>
                <a:lnTo>
                  <a:pt x="1237416" y="1983780"/>
                </a:lnTo>
                <a:lnTo>
                  <a:pt x="1237416" y="1960907"/>
                </a:lnTo>
                <a:close/>
                <a:moveTo>
                  <a:pt x="1190058" y="1956139"/>
                </a:moveTo>
                <a:lnTo>
                  <a:pt x="1190058" y="1960907"/>
                </a:lnTo>
                <a:lnTo>
                  <a:pt x="1205134" y="1960907"/>
                </a:lnTo>
                <a:lnTo>
                  <a:pt x="1205134" y="1956139"/>
                </a:lnTo>
                <a:close/>
                <a:moveTo>
                  <a:pt x="2269997" y="1944413"/>
                </a:moveTo>
                <a:lnTo>
                  <a:pt x="2269997" y="1967286"/>
                </a:lnTo>
                <a:lnTo>
                  <a:pt x="2273067" y="1967286"/>
                </a:lnTo>
                <a:lnTo>
                  <a:pt x="2273067" y="1944413"/>
                </a:lnTo>
                <a:close/>
                <a:moveTo>
                  <a:pt x="1221254" y="1933265"/>
                </a:moveTo>
                <a:lnTo>
                  <a:pt x="1221254" y="1956139"/>
                </a:lnTo>
                <a:lnTo>
                  <a:pt x="1237416" y="1956139"/>
                </a:lnTo>
                <a:lnTo>
                  <a:pt x="1237416" y="1933265"/>
                </a:lnTo>
                <a:close/>
                <a:moveTo>
                  <a:pt x="1190058" y="1928497"/>
                </a:moveTo>
                <a:lnTo>
                  <a:pt x="1190058" y="1933265"/>
                </a:lnTo>
                <a:lnTo>
                  <a:pt x="1205134" y="1933265"/>
                </a:lnTo>
                <a:lnTo>
                  <a:pt x="1205134" y="1928497"/>
                </a:lnTo>
                <a:close/>
                <a:moveTo>
                  <a:pt x="2269997" y="1916771"/>
                </a:moveTo>
                <a:lnTo>
                  <a:pt x="2269997" y="1939644"/>
                </a:lnTo>
                <a:lnTo>
                  <a:pt x="2273067" y="1939644"/>
                </a:lnTo>
                <a:lnTo>
                  <a:pt x="2273067" y="1916771"/>
                </a:lnTo>
                <a:close/>
                <a:moveTo>
                  <a:pt x="1221254" y="1905624"/>
                </a:moveTo>
                <a:lnTo>
                  <a:pt x="1221254" y="1928497"/>
                </a:lnTo>
                <a:lnTo>
                  <a:pt x="1237416" y="1928497"/>
                </a:lnTo>
                <a:lnTo>
                  <a:pt x="1237416" y="1905624"/>
                </a:lnTo>
                <a:close/>
                <a:moveTo>
                  <a:pt x="1190058" y="1900855"/>
                </a:moveTo>
                <a:lnTo>
                  <a:pt x="1190058" y="1905624"/>
                </a:lnTo>
                <a:lnTo>
                  <a:pt x="1205134" y="1905624"/>
                </a:lnTo>
                <a:lnTo>
                  <a:pt x="1205134" y="1900855"/>
                </a:lnTo>
                <a:close/>
                <a:moveTo>
                  <a:pt x="2269997" y="1889129"/>
                </a:moveTo>
                <a:lnTo>
                  <a:pt x="2269997" y="1912003"/>
                </a:lnTo>
                <a:lnTo>
                  <a:pt x="2273067" y="1912003"/>
                </a:lnTo>
                <a:lnTo>
                  <a:pt x="2273067" y="1889129"/>
                </a:lnTo>
                <a:close/>
                <a:moveTo>
                  <a:pt x="1221254" y="1877982"/>
                </a:moveTo>
                <a:lnTo>
                  <a:pt x="1221254" y="1900855"/>
                </a:lnTo>
                <a:lnTo>
                  <a:pt x="1237416" y="1900855"/>
                </a:lnTo>
                <a:lnTo>
                  <a:pt x="1237416" y="1877982"/>
                </a:lnTo>
                <a:close/>
                <a:moveTo>
                  <a:pt x="1190058" y="1873214"/>
                </a:moveTo>
                <a:lnTo>
                  <a:pt x="1190058" y="1877982"/>
                </a:lnTo>
                <a:lnTo>
                  <a:pt x="1205134" y="1877982"/>
                </a:lnTo>
                <a:lnTo>
                  <a:pt x="1205134" y="1873214"/>
                </a:lnTo>
                <a:close/>
                <a:moveTo>
                  <a:pt x="2269997" y="1861488"/>
                </a:moveTo>
                <a:lnTo>
                  <a:pt x="2269997" y="1884361"/>
                </a:lnTo>
                <a:lnTo>
                  <a:pt x="2273067" y="1884361"/>
                </a:lnTo>
                <a:lnTo>
                  <a:pt x="2273067" y="1861488"/>
                </a:lnTo>
                <a:close/>
                <a:moveTo>
                  <a:pt x="1221254" y="1850340"/>
                </a:moveTo>
                <a:lnTo>
                  <a:pt x="1221254" y="1873214"/>
                </a:lnTo>
                <a:lnTo>
                  <a:pt x="1237416" y="1873214"/>
                </a:lnTo>
                <a:lnTo>
                  <a:pt x="1237416" y="1850340"/>
                </a:lnTo>
                <a:close/>
                <a:moveTo>
                  <a:pt x="1190058" y="1845572"/>
                </a:moveTo>
                <a:lnTo>
                  <a:pt x="1190058" y="1850340"/>
                </a:lnTo>
                <a:lnTo>
                  <a:pt x="1205134" y="1850340"/>
                </a:lnTo>
                <a:lnTo>
                  <a:pt x="1205134" y="1845572"/>
                </a:lnTo>
                <a:close/>
                <a:moveTo>
                  <a:pt x="2269997" y="1833846"/>
                </a:moveTo>
                <a:lnTo>
                  <a:pt x="2269997" y="1856719"/>
                </a:lnTo>
                <a:lnTo>
                  <a:pt x="2273067" y="1856719"/>
                </a:lnTo>
                <a:lnTo>
                  <a:pt x="2273067" y="1833846"/>
                </a:lnTo>
                <a:close/>
                <a:moveTo>
                  <a:pt x="1221254" y="1822699"/>
                </a:moveTo>
                <a:lnTo>
                  <a:pt x="1221254" y="1845572"/>
                </a:lnTo>
                <a:lnTo>
                  <a:pt x="1237416" y="1845572"/>
                </a:lnTo>
                <a:lnTo>
                  <a:pt x="1237416" y="1822699"/>
                </a:lnTo>
                <a:close/>
                <a:moveTo>
                  <a:pt x="1190058" y="1817930"/>
                </a:moveTo>
                <a:lnTo>
                  <a:pt x="1190058" y="1822699"/>
                </a:lnTo>
                <a:lnTo>
                  <a:pt x="1205134" y="1822699"/>
                </a:lnTo>
                <a:lnTo>
                  <a:pt x="1205134" y="1817930"/>
                </a:lnTo>
                <a:close/>
                <a:moveTo>
                  <a:pt x="2269997" y="1806204"/>
                </a:moveTo>
                <a:lnTo>
                  <a:pt x="2269997" y="1829078"/>
                </a:lnTo>
                <a:lnTo>
                  <a:pt x="2273067" y="1829078"/>
                </a:lnTo>
                <a:lnTo>
                  <a:pt x="2273067" y="1806204"/>
                </a:lnTo>
                <a:close/>
                <a:moveTo>
                  <a:pt x="1221254" y="1795057"/>
                </a:moveTo>
                <a:lnTo>
                  <a:pt x="1221254" y="1817930"/>
                </a:lnTo>
                <a:lnTo>
                  <a:pt x="1237416" y="1817930"/>
                </a:lnTo>
                <a:lnTo>
                  <a:pt x="1237416" y="1795057"/>
                </a:lnTo>
                <a:close/>
                <a:moveTo>
                  <a:pt x="1190058" y="1790289"/>
                </a:moveTo>
                <a:lnTo>
                  <a:pt x="1190058" y="1795057"/>
                </a:lnTo>
                <a:lnTo>
                  <a:pt x="1205134" y="1795057"/>
                </a:lnTo>
                <a:lnTo>
                  <a:pt x="1205134" y="1790289"/>
                </a:lnTo>
                <a:close/>
                <a:moveTo>
                  <a:pt x="2269997" y="1778563"/>
                </a:moveTo>
                <a:lnTo>
                  <a:pt x="2269997" y="1801436"/>
                </a:lnTo>
                <a:lnTo>
                  <a:pt x="2273067" y="1801436"/>
                </a:lnTo>
                <a:lnTo>
                  <a:pt x="2273067" y="1778563"/>
                </a:lnTo>
                <a:close/>
                <a:moveTo>
                  <a:pt x="1221254" y="1767415"/>
                </a:moveTo>
                <a:lnTo>
                  <a:pt x="1221254" y="1790289"/>
                </a:lnTo>
                <a:lnTo>
                  <a:pt x="1237416" y="1790289"/>
                </a:lnTo>
                <a:lnTo>
                  <a:pt x="1237416" y="1767415"/>
                </a:lnTo>
                <a:close/>
                <a:moveTo>
                  <a:pt x="1190058" y="1762647"/>
                </a:moveTo>
                <a:lnTo>
                  <a:pt x="1190058" y="1767415"/>
                </a:lnTo>
                <a:lnTo>
                  <a:pt x="1205134" y="1767415"/>
                </a:lnTo>
                <a:lnTo>
                  <a:pt x="1205134" y="1762647"/>
                </a:lnTo>
                <a:close/>
                <a:moveTo>
                  <a:pt x="2269997" y="1750921"/>
                </a:moveTo>
                <a:lnTo>
                  <a:pt x="2269997" y="1773794"/>
                </a:lnTo>
                <a:lnTo>
                  <a:pt x="2273067" y="1773794"/>
                </a:lnTo>
                <a:lnTo>
                  <a:pt x="2273067" y="1750921"/>
                </a:lnTo>
                <a:close/>
                <a:moveTo>
                  <a:pt x="1221254" y="1739773"/>
                </a:moveTo>
                <a:lnTo>
                  <a:pt x="1221254" y="1762647"/>
                </a:lnTo>
                <a:lnTo>
                  <a:pt x="1237416" y="1762647"/>
                </a:lnTo>
                <a:lnTo>
                  <a:pt x="1237416" y="1739773"/>
                </a:lnTo>
                <a:close/>
                <a:moveTo>
                  <a:pt x="1190058" y="1735005"/>
                </a:moveTo>
                <a:lnTo>
                  <a:pt x="1190058" y="1739773"/>
                </a:lnTo>
                <a:lnTo>
                  <a:pt x="1205134" y="1739773"/>
                </a:lnTo>
                <a:lnTo>
                  <a:pt x="1205134" y="1735005"/>
                </a:lnTo>
                <a:close/>
                <a:moveTo>
                  <a:pt x="2269997" y="1723279"/>
                </a:moveTo>
                <a:lnTo>
                  <a:pt x="2269997" y="1746153"/>
                </a:lnTo>
                <a:lnTo>
                  <a:pt x="2273067" y="1746153"/>
                </a:lnTo>
                <a:lnTo>
                  <a:pt x="2273067" y="1723279"/>
                </a:lnTo>
                <a:close/>
                <a:moveTo>
                  <a:pt x="1221254" y="1712132"/>
                </a:moveTo>
                <a:lnTo>
                  <a:pt x="1221254" y="1735005"/>
                </a:lnTo>
                <a:lnTo>
                  <a:pt x="1237416" y="1735005"/>
                </a:lnTo>
                <a:lnTo>
                  <a:pt x="1237416" y="1712132"/>
                </a:lnTo>
                <a:close/>
                <a:moveTo>
                  <a:pt x="1190058" y="1707364"/>
                </a:moveTo>
                <a:lnTo>
                  <a:pt x="1190058" y="1712132"/>
                </a:lnTo>
                <a:lnTo>
                  <a:pt x="1205134" y="1712132"/>
                </a:lnTo>
                <a:lnTo>
                  <a:pt x="1205134" y="1707364"/>
                </a:lnTo>
                <a:close/>
                <a:moveTo>
                  <a:pt x="2269997" y="1695637"/>
                </a:moveTo>
                <a:lnTo>
                  <a:pt x="2269997" y="1718511"/>
                </a:lnTo>
                <a:lnTo>
                  <a:pt x="2273067" y="1718511"/>
                </a:lnTo>
                <a:lnTo>
                  <a:pt x="2273067" y="1695637"/>
                </a:lnTo>
                <a:close/>
                <a:moveTo>
                  <a:pt x="1221254" y="1684490"/>
                </a:moveTo>
                <a:lnTo>
                  <a:pt x="1221254" y="1707364"/>
                </a:lnTo>
                <a:lnTo>
                  <a:pt x="1237416" y="1707364"/>
                </a:lnTo>
                <a:lnTo>
                  <a:pt x="1237416" y="1684490"/>
                </a:lnTo>
                <a:close/>
                <a:moveTo>
                  <a:pt x="1190058" y="1679722"/>
                </a:moveTo>
                <a:lnTo>
                  <a:pt x="1190058" y="1684490"/>
                </a:lnTo>
                <a:lnTo>
                  <a:pt x="1205134" y="1684490"/>
                </a:lnTo>
                <a:lnTo>
                  <a:pt x="1205134" y="1679722"/>
                </a:lnTo>
                <a:close/>
                <a:moveTo>
                  <a:pt x="2269997" y="1667996"/>
                </a:moveTo>
                <a:lnTo>
                  <a:pt x="2269997" y="1690869"/>
                </a:lnTo>
                <a:lnTo>
                  <a:pt x="2273067" y="1690869"/>
                </a:lnTo>
                <a:lnTo>
                  <a:pt x="2273067" y="1667996"/>
                </a:lnTo>
                <a:close/>
                <a:moveTo>
                  <a:pt x="1221254" y="1656848"/>
                </a:moveTo>
                <a:lnTo>
                  <a:pt x="1221254" y="1679722"/>
                </a:lnTo>
                <a:lnTo>
                  <a:pt x="1237416" y="1679722"/>
                </a:lnTo>
                <a:lnTo>
                  <a:pt x="1237416" y="1656848"/>
                </a:lnTo>
                <a:close/>
                <a:moveTo>
                  <a:pt x="1190058" y="1652080"/>
                </a:moveTo>
                <a:lnTo>
                  <a:pt x="1190058" y="1656848"/>
                </a:lnTo>
                <a:lnTo>
                  <a:pt x="1205134" y="1656848"/>
                </a:lnTo>
                <a:lnTo>
                  <a:pt x="1205134" y="1652080"/>
                </a:lnTo>
                <a:close/>
                <a:moveTo>
                  <a:pt x="2269997" y="1640354"/>
                </a:moveTo>
                <a:lnTo>
                  <a:pt x="2269997" y="1663227"/>
                </a:lnTo>
                <a:lnTo>
                  <a:pt x="2273067" y="1663227"/>
                </a:lnTo>
                <a:lnTo>
                  <a:pt x="2273067" y="1640354"/>
                </a:lnTo>
                <a:close/>
                <a:moveTo>
                  <a:pt x="1221254" y="1629207"/>
                </a:moveTo>
                <a:lnTo>
                  <a:pt x="1221254" y="1652080"/>
                </a:lnTo>
                <a:lnTo>
                  <a:pt x="1237416" y="1652080"/>
                </a:lnTo>
                <a:lnTo>
                  <a:pt x="1237416" y="1629207"/>
                </a:lnTo>
                <a:close/>
                <a:moveTo>
                  <a:pt x="1190058" y="1624438"/>
                </a:moveTo>
                <a:lnTo>
                  <a:pt x="1190058" y="1629207"/>
                </a:lnTo>
                <a:lnTo>
                  <a:pt x="1205134" y="1629207"/>
                </a:lnTo>
                <a:lnTo>
                  <a:pt x="1205134" y="1624438"/>
                </a:lnTo>
                <a:close/>
                <a:moveTo>
                  <a:pt x="2269997" y="1612712"/>
                </a:moveTo>
                <a:lnTo>
                  <a:pt x="2269997" y="1635586"/>
                </a:lnTo>
                <a:lnTo>
                  <a:pt x="2273067" y="1635586"/>
                </a:lnTo>
                <a:lnTo>
                  <a:pt x="2273067" y="1612712"/>
                </a:lnTo>
                <a:close/>
                <a:moveTo>
                  <a:pt x="1221254" y="1601565"/>
                </a:moveTo>
                <a:lnTo>
                  <a:pt x="1221254" y="1624438"/>
                </a:lnTo>
                <a:lnTo>
                  <a:pt x="1237416" y="1624438"/>
                </a:lnTo>
                <a:lnTo>
                  <a:pt x="1237416" y="1601565"/>
                </a:lnTo>
                <a:close/>
                <a:moveTo>
                  <a:pt x="1190058" y="1596797"/>
                </a:moveTo>
                <a:lnTo>
                  <a:pt x="1190058" y="1601565"/>
                </a:lnTo>
                <a:lnTo>
                  <a:pt x="1205134" y="1601565"/>
                </a:lnTo>
                <a:lnTo>
                  <a:pt x="1205134" y="1596797"/>
                </a:lnTo>
                <a:close/>
                <a:moveTo>
                  <a:pt x="2269997" y="1585071"/>
                </a:moveTo>
                <a:lnTo>
                  <a:pt x="2269997" y="1607944"/>
                </a:lnTo>
                <a:lnTo>
                  <a:pt x="2273067" y="1607944"/>
                </a:lnTo>
                <a:lnTo>
                  <a:pt x="2273067" y="1585071"/>
                </a:lnTo>
                <a:close/>
                <a:moveTo>
                  <a:pt x="1221254" y="1573923"/>
                </a:moveTo>
                <a:lnTo>
                  <a:pt x="1221254" y="1596797"/>
                </a:lnTo>
                <a:lnTo>
                  <a:pt x="1237416" y="1596797"/>
                </a:lnTo>
                <a:lnTo>
                  <a:pt x="1237416" y="1573923"/>
                </a:lnTo>
                <a:close/>
                <a:moveTo>
                  <a:pt x="1190058" y="1569155"/>
                </a:moveTo>
                <a:lnTo>
                  <a:pt x="1190058" y="1573923"/>
                </a:lnTo>
                <a:lnTo>
                  <a:pt x="1205134" y="1573923"/>
                </a:lnTo>
                <a:lnTo>
                  <a:pt x="1205134" y="1569155"/>
                </a:lnTo>
                <a:close/>
                <a:moveTo>
                  <a:pt x="2269997" y="1557429"/>
                </a:moveTo>
                <a:lnTo>
                  <a:pt x="2269997" y="1580302"/>
                </a:lnTo>
                <a:lnTo>
                  <a:pt x="2273067" y="1580302"/>
                </a:lnTo>
                <a:lnTo>
                  <a:pt x="2273067" y="1557429"/>
                </a:lnTo>
                <a:close/>
                <a:moveTo>
                  <a:pt x="1221254" y="1546282"/>
                </a:moveTo>
                <a:lnTo>
                  <a:pt x="1221254" y="1569155"/>
                </a:lnTo>
                <a:lnTo>
                  <a:pt x="1237416" y="1569155"/>
                </a:lnTo>
                <a:lnTo>
                  <a:pt x="1237416" y="1546282"/>
                </a:lnTo>
                <a:close/>
                <a:moveTo>
                  <a:pt x="1190058" y="1541513"/>
                </a:moveTo>
                <a:lnTo>
                  <a:pt x="1190058" y="1546282"/>
                </a:lnTo>
                <a:lnTo>
                  <a:pt x="1205134" y="1546282"/>
                </a:lnTo>
                <a:lnTo>
                  <a:pt x="1205134" y="1541513"/>
                </a:lnTo>
                <a:close/>
                <a:moveTo>
                  <a:pt x="2269997" y="1529787"/>
                </a:moveTo>
                <a:lnTo>
                  <a:pt x="2269997" y="1552661"/>
                </a:lnTo>
                <a:lnTo>
                  <a:pt x="2273067" y="1552661"/>
                </a:lnTo>
                <a:lnTo>
                  <a:pt x="2273067" y="1529787"/>
                </a:lnTo>
                <a:close/>
                <a:moveTo>
                  <a:pt x="1221254" y="1518640"/>
                </a:moveTo>
                <a:lnTo>
                  <a:pt x="1221254" y="1541513"/>
                </a:lnTo>
                <a:lnTo>
                  <a:pt x="1237416" y="1541513"/>
                </a:lnTo>
                <a:lnTo>
                  <a:pt x="1237416" y="1518640"/>
                </a:lnTo>
                <a:close/>
                <a:moveTo>
                  <a:pt x="1190058" y="1513872"/>
                </a:moveTo>
                <a:lnTo>
                  <a:pt x="1190058" y="1518640"/>
                </a:lnTo>
                <a:lnTo>
                  <a:pt x="1205134" y="1518640"/>
                </a:lnTo>
                <a:lnTo>
                  <a:pt x="1205134" y="1513872"/>
                </a:lnTo>
                <a:close/>
                <a:moveTo>
                  <a:pt x="2269997" y="1502146"/>
                </a:moveTo>
                <a:lnTo>
                  <a:pt x="2269997" y="1525019"/>
                </a:lnTo>
                <a:lnTo>
                  <a:pt x="2273067" y="1525019"/>
                </a:lnTo>
                <a:lnTo>
                  <a:pt x="2273067" y="1502146"/>
                </a:lnTo>
                <a:close/>
                <a:moveTo>
                  <a:pt x="1221254" y="1490998"/>
                </a:moveTo>
                <a:lnTo>
                  <a:pt x="1221254" y="1513872"/>
                </a:lnTo>
                <a:lnTo>
                  <a:pt x="1237416" y="1513872"/>
                </a:lnTo>
                <a:lnTo>
                  <a:pt x="1237416" y="1490998"/>
                </a:lnTo>
                <a:close/>
                <a:moveTo>
                  <a:pt x="1190058" y="1486230"/>
                </a:moveTo>
                <a:lnTo>
                  <a:pt x="1190058" y="1490998"/>
                </a:lnTo>
                <a:lnTo>
                  <a:pt x="1205134" y="1490998"/>
                </a:lnTo>
                <a:lnTo>
                  <a:pt x="1205134" y="1486230"/>
                </a:lnTo>
                <a:close/>
                <a:moveTo>
                  <a:pt x="2269997" y="1474504"/>
                </a:moveTo>
                <a:lnTo>
                  <a:pt x="2269997" y="1497377"/>
                </a:lnTo>
                <a:lnTo>
                  <a:pt x="2273067" y="1497377"/>
                </a:lnTo>
                <a:lnTo>
                  <a:pt x="2273067" y="1474504"/>
                </a:lnTo>
                <a:close/>
                <a:moveTo>
                  <a:pt x="1221254" y="1463356"/>
                </a:moveTo>
                <a:lnTo>
                  <a:pt x="1221254" y="1486230"/>
                </a:lnTo>
                <a:lnTo>
                  <a:pt x="1237416" y="1486230"/>
                </a:lnTo>
                <a:lnTo>
                  <a:pt x="1237416" y="1463356"/>
                </a:lnTo>
                <a:close/>
                <a:moveTo>
                  <a:pt x="1190058" y="1458588"/>
                </a:moveTo>
                <a:lnTo>
                  <a:pt x="1190058" y="1463356"/>
                </a:lnTo>
                <a:lnTo>
                  <a:pt x="1205134" y="1463356"/>
                </a:lnTo>
                <a:lnTo>
                  <a:pt x="1205134" y="1458588"/>
                </a:lnTo>
                <a:close/>
                <a:moveTo>
                  <a:pt x="2269997" y="1446862"/>
                </a:moveTo>
                <a:lnTo>
                  <a:pt x="2269997" y="1469736"/>
                </a:lnTo>
                <a:lnTo>
                  <a:pt x="2273067" y="1469736"/>
                </a:lnTo>
                <a:lnTo>
                  <a:pt x="2273067" y="1446862"/>
                </a:lnTo>
                <a:close/>
                <a:moveTo>
                  <a:pt x="1221254" y="1435715"/>
                </a:moveTo>
                <a:lnTo>
                  <a:pt x="1221254" y="1458588"/>
                </a:lnTo>
                <a:lnTo>
                  <a:pt x="1237416" y="1458588"/>
                </a:lnTo>
                <a:lnTo>
                  <a:pt x="1237416" y="1435715"/>
                </a:lnTo>
                <a:close/>
                <a:moveTo>
                  <a:pt x="1190058" y="1430947"/>
                </a:moveTo>
                <a:lnTo>
                  <a:pt x="1190058" y="1435715"/>
                </a:lnTo>
                <a:lnTo>
                  <a:pt x="1205134" y="1435715"/>
                </a:lnTo>
                <a:lnTo>
                  <a:pt x="1205134" y="1430947"/>
                </a:lnTo>
                <a:close/>
                <a:moveTo>
                  <a:pt x="2269997" y="1419220"/>
                </a:moveTo>
                <a:lnTo>
                  <a:pt x="2269997" y="1442094"/>
                </a:lnTo>
                <a:lnTo>
                  <a:pt x="2273067" y="1442094"/>
                </a:lnTo>
                <a:lnTo>
                  <a:pt x="2273067" y="1419220"/>
                </a:lnTo>
                <a:close/>
                <a:moveTo>
                  <a:pt x="1221254" y="1408073"/>
                </a:moveTo>
                <a:lnTo>
                  <a:pt x="1221254" y="1430947"/>
                </a:lnTo>
                <a:lnTo>
                  <a:pt x="1237416" y="1430947"/>
                </a:lnTo>
                <a:lnTo>
                  <a:pt x="1237416" y="1408073"/>
                </a:lnTo>
                <a:close/>
                <a:moveTo>
                  <a:pt x="1190058" y="1403305"/>
                </a:moveTo>
                <a:lnTo>
                  <a:pt x="1190058" y="1408073"/>
                </a:lnTo>
                <a:lnTo>
                  <a:pt x="1205134" y="1408073"/>
                </a:lnTo>
                <a:lnTo>
                  <a:pt x="1205134" y="1403305"/>
                </a:lnTo>
                <a:close/>
                <a:moveTo>
                  <a:pt x="2269997" y="1391579"/>
                </a:moveTo>
                <a:lnTo>
                  <a:pt x="2269997" y="1414452"/>
                </a:lnTo>
                <a:lnTo>
                  <a:pt x="2273067" y="1414452"/>
                </a:lnTo>
                <a:lnTo>
                  <a:pt x="2273067" y="1391579"/>
                </a:lnTo>
                <a:close/>
                <a:moveTo>
                  <a:pt x="1221254" y="1380431"/>
                </a:moveTo>
                <a:lnTo>
                  <a:pt x="1221254" y="1403305"/>
                </a:lnTo>
                <a:lnTo>
                  <a:pt x="1237416" y="1403305"/>
                </a:lnTo>
                <a:lnTo>
                  <a:pt x="1237416" y="1380431"/>
                </a:lnTo>
                <a:close/>
                <a:moveTo>
                  <a:pt x="1190058" y="1375663"/>
                </a:moveTo>
                <a:lnTo>
                  <a:pt x="1190058" y="1380431"/>
                </a:lnTo>
                <a:lnTo>
                  <a:pt x="1205134" y="1380431"/>
                </a:lnTo>
                <a:lnTo>
                  <a:pt x="1205134" y="1375663"/>
                </a:lnTo>
                <a:close/>
                <a:moveTo>
                  <a:pt x="2269997" y="1363937"/>
                </a:moveTo>
                <a:lnTo>
                  <a:pt x="2269997" y="1386811"/>
                </a:lnTo>
                <a:lnTo>
                  <a:pt x="2273067" y="1386811"/>
                </a:lnTo>
                <a:lnTo>
                  <a:pt x="2273067" y="1363937"/>
                </a:lnTo>
                <a:close/>
                <a:moveTo>
                  <a:pt x="1221254" y="1352790"/>
                </a:moveTo>
                <a:lnTo>
                  <a:pt x="1221254" y="1375663"/>
                </a:lnTo>
                <a:lnTo>
                  <a:pt x="1237416" y="1375663"/>
                </a:lnTo>
                <a:lnTo>
                  <a:pt x="1237416" y="1352790"/>
                </a:lnTo>
                <a:close/>
                <a:moveTo>
                  <a:pt x="1190058" y="1348021"/>
                </a:moveTo>
                <a:lnTo>
                  <a:pt x="1190058" y="1352790"/>
                </a:lnTo>
                <a:lnTo>
                  <a:pt x="1205134" y="1352790"/>
                </a:lnTo>
                <a:lnTo>
                  <a:pt x="1205134" y="1348021"/>
                </a:lnTo>
                <a:close/>
                <a:moveTo>
                  <a:pt x="2269997" y="1336295"/>
                </a:moveTo>
                <a:lnTo>
                  <a:pt x="2269997" y="1359169"/>
                </a:lnTo>
                <a:lnTo>
                  <a:pt x="2273067" y="1359169"/>
                </a:lnTo>
                <a:lnTo>
                  <a:pt x="2273067" y="1336295"/>
                </a:lnTo>
                <a:close/>
                <a:moveTo>
                  <a:pt x="1221254" y="1325148"/>
                </a:moveTo>
                <a:lnTo>
                  <a:pt x="1221254" y="1348021"/>
                </a:lnTo>
                <a:lnTo>
                  <a:pt x="1237416" y="1348021"/>
                </a:lnTo>
                <a:lnTo>
                  <a:pt x="1237416" y="1325148"/>
                </a:lnTo>
                <a:close/>
                <a:moveTo>
                  <a:pt x="1190058" y="1320380"/>
                </a:moveTo>
                <a:lnTo>
                  <a:pt x="1190058" y="1325148"/>
                </a:lnTo>
                <a:lnTo>
                  <a:pt x="1205134" y="1325148"/>
                </a:lnTo>
                <a:lnTo>
                  <a:pt x="1205134" y="1320380"/>
                </a:lnTo>
                <a:close/>
                <a:moveTo>
                  <a:pt x="2269997" y="1308654"/>
                </a:moveTo>
                <a:lnTo>
                  <a:pt x="2269997" y="1331527"/>
                </a:lnTo>
                <a:lnTo>
                  <a:pt x="2273067" y="1331527"/>
                </a:lnTo>
                <a:lnTo>
                  <a:pt x="2273067" y="1308654"/>
                </a:lnTo>
                <a:close/>
                <a:moveTo>
                  <a:pt x="1221254" y="1297506"/>
                </a:moveTo>
                <a:lnTo>
                  <a:pt x="1221254" y="1320380"/>
                </a:lnTo>
                <a:lnTo>
                  <a:pt x="1237416" y="1320380"/>
                </a:lnTo>
                <a:lnTo>
                  <a:pt x="1237416" y="1297506"/>
                </a:lnTo>
                <a:close/>
                <a:moveTo>
                  <a:pt x="1190058" y="1292738"/>
                </a:moveTo>
                <a:lnTo>
                  <a:pt x="1190058" y="1297506"/>
                </a:lnTo>
                <a:lnTo>
                  <a:pt x="1205134" y="1297506"/>
                </a:lnTo>
                <a:lnTo>
                  <a:pt x="1205134" y="1292738"/>
                </a:lnTo>
                <a:close/>
                <a:moveTo>
                  <a:pt x="2269997" y="1281012"/>
                </a:moveTo>
                <a:lnTo>
                  <a:pt x="2269997" y="1303885"/>
                </a:lnTo>
                <a:lnTo>
                  <a:pt x="2273067" y="1303885"/>
                </a:lnTo>
                <a:lnTo>
                  <a:pt x="2273067" y="1281012"/>
                </a:lnTo>
                <a:close/>
                <a:moveTo>
                  <a:pt x="1221254" y="1265096"/>
                </a:moveTo>
                <a:lnTo>
                  <a:pt x="1221254" y="1292738"/>
                </a:lnTo>
                <a:lnTo>
                  <a:pt x="1237416" y="1292738"/>
                </a:lnTo>
                <a:lnTo>
                  <a:pt x="1237416" y="1265096"/>
                </a:lnTo>
                <a:close/>
                <a:moveTo>
                  <a:pt x="1190058" y="1265096"/>
                </a:moveTo>
                <a:lnTo>
                  <a:pt x="1190058" y="1266186"/>
                </a:lnTo>
                <a:lnTo>
                  <a:pt x="1205134" y="1266186"/>
                </a:lnTo>
                <a:lnTo>
                  <a:pt x="1205134" y="1265096"/>
                </a:lnTo>
                <a:close/>
                <a:moveTo>
                  <a:pt x="899940" y="1265096"/>
                </a:moveTo>
                <a:lnTo>
                  <a:pt x="899940" y="1292738"/>
                </a:lnTo>
                <a:lnTo>
                  <a:pt x="931449" y="1292738"/>
                </a:lnTo>
                <a:lnTo>
                  <a:pt x="931449" y="1297506"/>
                </a:lnTo>
                <a:lnTo>
                  <a:pt x="899940" y="1297506"/>
                </a:lnTo>
                <a:lnTo>
                  <a:pt x="899940" y="1320380"/>
                </a:lnTo>
                <a:lnTo>
                  <a:pt x="931449" y="1320380"/>
                </a:lnTo>
                <a:lnTo>
                  <a:pt x="931449" y="1325148"/>
                </a:lnTo>
                <a:lnTo>
                  <a:pt x="899940" y="1325148"/>
                </a:lnTo>
                <a:lnTo>
                  <a:pt x="899940" y="1348021"/>
                </a:lnTo>
                <a:lnTo>
                  <a:pt x="931449" y="1348021"/>
                </a:lnTo>
                <a:lnTo>
                  <a:pt x="931449" y="1352790"/>
                </a:lnTo>
                <a:lnTo>
                  <a:pt x="899940" y="1352790"/>
                </a:lnTo>
                <a:lnTo>
                  <a:pt x="899940" y="1375663"/>
                </a:lnTo>
                <a:lnTo>
                  <a:pt x="931449" y="1375663"/>
                </a:lnTo>
                <a:lnTo>
                  <a:pt x="931449" y="1380431"/>
                </a:lnTo>
                <a:lnTo>
                  <a:pt x="899940" y="1380431"/>
                </a:lnTo>
                <a:lnTo>
                  <a:pt x="899940" y="1403305"/>
                </a:lnTo>
                <a:lnTo>
                  <a:pt x="931449" y="1403305"/>
                </a:lnTo>
                <a:lnTo>
                  <a:pt x="931449" y="1408073"/>
                </a:lnTo>
                <a:lnTo>
                  <a:pt x="899940" y="1408073"/>
                </a:lnTo>
                <a:lnTo>
                  <a:pt x="899940" y="1430947"/>
                </a:lnTo>
                <a:lnTo>
                  <a:pt x="931449" y="1430947"/>
                </a:lnTo>
                <a:lnTo>
                  <a:pt x="931449" y="1435715"/>
                </a:lnTo>
                <a:lnTo>
                  <a:pt x="899940" y="1435715"/>
                </a:lnTo>
                <a:lnTo>
                  <a:pt x="899940" y="1458588"/>
                </a:lnTo>
                <a:lnTo>
                  <a:pt x="931449" y="1458588"/>
                </a:lnTo>
                <a:lnTo>
                  <a:pt x="931449" y="1463356"/>
                </a:lnTo>
                <a:lnTo>
                  <a:pt x="899940" y="1463356"/>
                </a:lnTo>
                <a:lnTo>
                  <a:pt x="899940" y="1486230"/>
                </a:lnTo>
                <a:lnTo>
                  <a:pt x="931449" y="1486230"/>
                </a:lnTo>
                <a:lnTo>
                  <a:pt x="931449" y="1490998"/>
                </a:lnTo>
                <a:lnTo>
                  <a:pt x="899940" y="1490998"/>
                </a:lnTo>
                <a:lnTo>
                  <a:pt x="899940" y="1513872"/>
                </a:lnTo>
                <a:lnTo>
                  <a:pt x="931449" y="1513872"/>
                </a:lnTo>
                <a:lnTo>
                  <a:pt x="931449" y="1518640"/>
                </a:lnTo>
                <a:lnTo>
                  <a:pt x="899940" y="1518640"/>
                </a:lnTo>
                <a:lnTo>
                  <a:pt x="899940" y="1541513"/>
                </a:lnTo>
                <a:lnTo>
                  <a:pt x="931449" y="1541513"/>
                </a:lnTo>
                <a:lnTo>
                  <a:pt x="931449" y="1546282"/>
                </a:lnTo>
                <a:lnTo>
                  <a:pt x="899940" y="1546282"/>
                </a:lnTo>
                <a:lnTo>
                  <a:pt x="899940" y="1569155"/>
                </a:lnTo>
                <a:lnTo>
                  <a:pt x="931449" y="1569155"/>
                </a:lnTo>
                <a:lnTo>
                  <a:pt x="931449" y="1573923"/>
                </a:lnTo>
                <a:lnTo>
                  <a:pt x="899940" y="1573923"/>
                </a:lnTo>
                <a:lnTo>
                  <a:pt x="899940" y="1596797"/>
                </a:lnTo>
                <a:lnTo>
                  <a:pt x="931449" y="1596797"/>
                </a:lnTo>
                <a:lnTo>
                  <a:pt x="931449" y="1601565"/>
                </a:lnTo>
                <a:lnTo>
                  <a:pt x="899940" y="1601565"/>
                </a:lnTo>
                <a:lnTo>
                  <a:pt x="899940" y="1624438"/>
                </a:lnTo>
                <a:lnTo>
                  <a:pt x="931449" y="1624438"/>
                </a:lnTo>
                <a:lnTo>
                  <a:pt x="931449" y="1629207"/>
                </a:lnTo>
                <a:lnTo>
                  <a:pt x="899940" y="1629207"/>
                </a:lnTo>
                <a:lnTo>
                  <a:pt x="899940" y="1652080"/>
                </a:lnTo>
                <a:lnTo>
                  <a:pt x="931449" y="1652080"/>
                </a:lnTo>
                <a:lnTo>
                  <a:pt x="931449" y="1656848"/>
                </a:lnTo>
                <a:lnTo>
                  <a:pt x="899940" y="1656848"/>
                </a:lnTo>
                <a:lnTo>
                  <a:pt x="899940" y="1679722"/>
                </a:lnTo>
                <a:lnTo>
                  <a:pt x="931449" y="1679722"/>
                </a:lnTo>
                <a:lnTo>
                  <a:pt x="931449" y="1684490"/>
                </a:lnTo>
                <a:lnTo>
                  <a:pt x="899940" y="1684490"/>
                </a:lnTo>
                <a:lnTo>
                  <a:pt x="899940" y="1707364"/>
                </a:lnTo>
                <a:lnTo>
                  <a:pt x="931449" y="1707364"/>
                </a:lnTo>
                <a:lnTo>
                  <a:pt x="931449" y="1712132"/>
                </a:lnTo>
                <a:lnTo>
                  <a:pt x="899940" y="1712132"/>
                </a:lnTo>
                <a:lnTo>
                  <a:pt x="899940" y="1735005"/>
                </a:lnTo>
                <a:lnTo>
                  <a:pt x="931449" y="1735005"/>
                </a:lnTo>
                <a:lnTo>
                  <a:pt x="931449" y="1739773"/>
                </a:lnTo>
                <a:lnTo>
                  <a:pt x="899940" y="1739773"/>
                </a:lnTo>
                <a:lnTo>
                  <a:pt x="899940" y="1762647"/>
                </a:lnTo>
                <a:lnTo>
                  <a:pt x="931449" y="1762647"/>
                </a:lnTo>
                <a:lnTo>
                  <a:pt x="931449" y="1767415"/>
                </a:lnTo>
                <a:lnTo>
                  <a:pt x="899940" y="1767415"/>
                </a:lnTo>
                <a:lnTo>
                  <a:pt x="899940" y="1790289"/>
                </a:lnTo>
                <a:lnTo>
                  <a:pt x="931449" y="1790289"/>
                </a:lnTo>
                <a:lnTo>
                  <a:pt x="931449" y="1795057"/>
                </a:lnTo>
                <a:lnTo>
                  <a:pt x="899940" y="1795057"/>
                </a:lnTo>
                <a:lnTo>
                  <a:pt x="899940" y="1817930"/>
                </a:lnTo>
                <a:lnTo>
                  <a:pt x="931449" y="1817930"/>
                </a:lnTo>
                <a:lnTo>
                  <a:pt x="931449" y="1822699"/>
                </a:lnTo>
                <a:lnTo>
                  <a:pt x="899940" y="1822699"/>
                </a:lnTo>
                <a:lnTo>
                  <a:pt x="899940" y="1845572"/>
                </a:lnTo>
                <a:lnTo>
                  <a:pt x="931449" y="1845572"/>
                </a:lnTo>
                <a:lnTo>
                  <a:pt x="931449" y="1850340"/>
                </a:lnTo>
                <a:lnTo>
                  <a:pt x="899940" y="1850340"/>
                </a:lnTo>
                <a:lnTo>
                  <a:pt x="899940" y="1873214"/>
                </a:lnTo>
                <a:lnTo>
                  <a:pt x="931449" y="1873214"/>
                </a:lnTo>
                <a:lnTo>
                  <a:pt x="931449" y="1877982"/>
                </a:lnTo>
                <a:lnTo>
                  <a:pt x="899940" y="1877982"/>
                </a:lnTo>
                <a:lnTo>
                  <a:pt x="899940" y="1900855"/>
                </a:lnTo>
                <a:lnTo>
                  <a:pt x="931449" y="1900855"/>
                </a:lnTo>
                <a:lnTo>
                  <a:pt x="931449" y="1905624"/>
                </a:lnTo>
                <a:lnTo>
                  <a:pt x="899940" y="1905624"/>
                </a:lnTo>
                <a:lnTo>
                  <a:pt x="899940" y="1928497"/>
                </a:lnTo>
                <a:lnTo>
                  <a:pt x="931449" y="1928497"/>
                </a:lnTo>
                <a:lnTo>
                  <a:pt x="931449" y="1933265"/>
                </a:lnTo>
                <a:lnTo>
                  <a:pt x="899940" y="1933265"/>
                </a:lnTo>
                <a:lnTo>
                  <a:pt x="899940" y="1956139"/>
                </a:lnTo>
                <a:lnTo>
                  <a:pt x="931449" y="1956139"/>
                </a:lnTo>
                <a:lnTo>
                  <a:pt x="931449" y="1960907"/>
                </a:lnTo>
                <a:lnTo>
                  <a:pt x="899940" y="1960907"/>
                </a:lnTo>
                <a:lnTo>
                  <a:pt x="899940" y="1983780"/>
                </a:lnTo>
                <a:lnTo>
                  <a:pt x="931449" y="1983780"/>
                </a:lnTo>
                <a:lnTo>
                  <a:pt x="931449" y="1988549"/>
                </a:lnTo>
                <a:lnTo>
                  <a:pt x="899940" y="1988549"/>
                </a:lnTo>
                <a:lnTo>
                  <a:pt x="899940" y="2011422"/>
                </a:lnTo>
                <a:lnTo>
                  <a:pt x="931449" y="2011422"/>
                </a:lnTo>
                <a:lnTo>
                  <a:pt x="931449" y="2016190"/>
                </a:lnTo>
                <a:lnTo>
                  <a:pt x="899940" y="2016190"/>
                </a:lnTo>
                <a:lnTo>
                  <a:pt x="899940" y="2039064"/>
                </a:lnTo>
                <a:lnTo>
                  <a:pt x="931449" y="2039064"/>
                </a:lnTo>
                <a:lnTo>
                  <a:pt x="931449" y="2043832"/>
                </a:lnTo>
                <a:lnTo>
                  <a:pt x="899940" y="2043832"/>
                </a:lnTo>
                <a:lnTo>
                  <a:pt x="899940" y="2066706"/>
                </a:lnTo>
                <a:lnTo>
                  <a:pt x="931449" y="2066706"/>
                </a:lnTo>
                <a:lnTo>
                  <a:pt x="931449" y="2071474"/>
                </a:lnTo>
                <a:lnTo>
                  <a:pt x="899940" y="2071474"/>
                </a:lnTo>
                <a:lnTo>
                  <a:pt x="899940" y="2094347"/>
                </a:lnTo>
                <a:lnTo>
                  <a:pt x="931449" y="2094347"/>
                </a:lnTo>
                <a:lnTo>
                  <a:pt x="931449" y="2099116"/>
                </a:lnTo>
                <a:lnTo>
                  <a:pt x="899940" y="2099116"/>
                </a:lnTo>
                <a:lnTo>
                  <a:pt x="899940" y="2121989"/>
                </a:lnTo>
                <a:lnTo>
                  <a:pt x="931449" y="2121989"/>
                </a:lnTo>
                <a:lnTo>
                  <a:pt x="931449" y="2126757"/>
                </a:lnTo>
                <a:lnTo>
                  <a:pt x="899940" y="2126757"/>
                </a:lnTo>
                <a:lnTo>
                  <a:pt x="899940" y="2149631"/>
                </a:lnTo>
                <a:lnTo>
                  <a:pt x="931449" y="2149631"/>
                </a:lnTo>
                <a:lnTo>
                  <a:pt x="931449" y="2154399"/>
                </a:lnTo>
                <a:lnTo>
                  <a:pt x="899940" y="2154399"/>
                </a:lnTo>
                <a:lnTo>
                  <a:pt x="899940" y="2177272"/>
                </a:lnTo>
                <a:lnTo>
                  <a:pt x="931449" y="2177272"/>
                </a:lnTo>
                <a:lnTo>
                  <a:pt x="931449" y="2182041"/>
                </a:lnTo>
                <a:lnTo>
                  <a:pt x="899940" y="2182041"/>
                </a:lnTo>
                <a:lnTo>
                  <a:pt x="899940" y="2204914"/>
                </a:lnTo>
                <a:lnTo>
                  <a:pt x="931449" y="2204914"/>
                </a:lnTo>
                <a:lnTo>
                  <a:pt x="931449" y="2209682"/>
                </a:lnTo>
                <a:lnTo>
                  <a:pt x="899940" y="2209682"/>
                </a:lnTo>
                <a:lnTo>
                  <a:pt x="899940" y="2237324"/>
                </a:lnTo>
                <a:lnTo>
                  <a:pt x="1172852" y="2237324"/>
                </a:lnTo>
                <a:lnTo>
                  <a:pt x="1172852" y="2233324"/>
                </a:lnTo>
                <a:lnTo>
                  <a:pt x="931449" y="2233324"/>
                </a:lnTo>
                <a:lnTo>
                  <a:pt x="931449" y="2209682"/>
                </a:lnTo>
                <a:lnTo>
                  <a:pt x="1172852" y="2209682"/>
                </a:lnTo>
                <a:lnTo>
                  <a:pt x="1172852" y="2204914"/>
                </a:lnTo>
                <a:lnTo>
                  <a:pt x="931449" y="2204914"/>
                </a:lnTo>
                <a:lnTo>
                  <a:pt x="931449" y="2182041"/>
                </a:lnTo>
                <a:lnTo>
                  <a:pt x="1172852" y="2182041"/>
                </a:lnTo>
                <a:lnTo>
                  <a:pt x="1172852" y="2177272"/>
                </a:lnTo>
                <a:lnTo>
                  <a:pt x="931449" y="2177272"/>
                </a:lnTo>
                <a:lnTo>
                  <a:pt x="931449" y="2154399"/>
                </a:lnTo>
                <a:lnTo>
                  <a:pt x="1172852" y="2154399"/>
                </a:lnTo>
                <a:lnTo>
                  <a:pt x="1172852" y="2149631"/>
                </a:lnTo>
                <a:lnTo>
                  <a:pt x="931449" y="2149631"/>
                </a:lnTo>
                <a:lnTo>
                  <a:pt x="931449" y="2126757"/>
                </a:lnTo>
                <a:lnTo>
                  <a:pt x="1172852" y="2126757"/>
                </a:lnTo>
                <a:lnTo>
                  <a:pt x="1172852" y="2121989"/>
                </a:lnTo>
                <a:lnTo>
                  <a:pt x="931449" y="2121989"/>
                </a:lnTo>
                <a:lnTo>
                  <a:pt x="931449" y="2099116"/>
                </a:lnTo>
                <a:lnTo>
                  <a:pt x="1172852" y="2099116"/>
                </a:lnTo>
                <a:lnTo>
                  <a:pt x="1172852" y="2094347"/>
                </a:lnTo>
                <a:lnTo>
                  <a:pt x="931449" y="2094347"/>
                </a:lnTo>
                <a:lnTo>
                  <a:pt x="931449" y="2071474"/>
                </a:lnTo>
                <a:lnTo>
                  <a:pt x="1172852" y="2071474"/>
                </a:lnTo>
                <a:lnTo>
                  <a:pt x="1172852" y="2066706"/>
                </a:lnTo>
                <a:lnTo>
                  <a:pt x="931449" y="2066706"/>
                </a:lnTo>
                <a:lnTo>
                  <a:pt x="931449" y="2043832"/>
                </a:lnTo>
                <a:lnTo>
                  <a:pt x="1172852" y="2043832"/>
                </a:lnTo>
                <a:lnTo>
                  <a:pt x="1172852" y="2039064"/>
                </a:lnTo>
                <a:lnTo>
                  <a:pt x="931449" y="2039064"/>
                </a:lnTo>
                <a:lnTo>
                  <a:pt x="931449" y="2016190"/>
                </a:lnTo>
                <a:lnTo>
                  <a:pt x="1172852" y="2016190"/>
                </a:lnTo>
                <a:lnTo>
                  <a:pt x="1172852" y="2011422"/>
                </a:lnTo>
                <a:lnTo>
                  <a:pt x="931449" y="2011422"/>
                </a:lnTo>
                <a:lnTo>
                  <a:pt x="931449" y="1988549"/>
                </a:lnTo>
                <a:lnTo>
                  <a:pt x="1172852" y="1988549"/>
                </a:lnTo>
                <a:lnTo>
                  <a:pt x="1172852" y="1983780"/>
                </a:lnTo>
                <a:lnTo>
                  <a:pt x="931449" y="1983780"/>
                </a:lnTo>
                <a:lnTo>
                  <a:pt x="931449" y="1960907"/>
                </a:lnTo>
                <a:lnTo>
                  <a:pt x="1172852" y="1960907"/>
                </a:lnTo>
                <a:lnTo>
                  <a:pt x="1172852" y="1956139"/>
                </a:lnTo>
                <a:lnTo>
                  <a:pt x="931449" y="1956139"/>
                </a:lnTo>
                <a:lnTo>
                  <a:pt x="931449" y="1933265"/>
                </a:lnTo>
                <a:lnTo>
                  <a:pt x="1172852" y="1933265"/>
                </a:lnTo>
                <a:lnTo>
                  <a:pt x="1172852" y="1928497"/>
                </a:lnTo>
                <a:lnTo>
                  <a:pt x="931449" y="1928497"/>
                </a:lnTo>
                <a:lnTo>
                  <a:pt x="931449" y="1905624"/>
                </a:lnTo>
                <a:lnTo>
                  <a:pt x="1172852" y="1905624"/>
                </a:lnTo>
                <a:lnTo>
                  <a:pt x="1172852" y="1900855"/>
                </a:lnTo>
                <a:lnTo>
                  <a:pt x="931449" y="1900855"/>
                </a:lnTo>
                <a:lnTo>
                  <a:pt x="931449" y="1877982"/>
                </a:lnTo>
                <a:lnTo>
                  <a:pt x="1172852" y="1877982"/>
                </a:lnTo>
                <a:lnTo>
                  <a:pt x="1172852" y="1873214"/>
                </a:lnTo>
                <a:lnTo>
                  <a:pt x="931449" y="1873214"/>
                </a:lnTo>
                <a:lnTo>
                  <a:pt x="931449" y="1850340"/>
                </a:lnTo>
                <a:lnTo>
                  <a:pt x="1172852" y="1850340"/>
                </a:lnTo>
                <a:lnTo>
                  <a:pt x="1172852" y="1845572"/>
                </a:lnTo>
                <a:lnTo>
                  <a:pt x="931449" y="1845572"/>
                </a:lnTo>
                <a:lnTo>
                  <a:pt x="931449" y="1822699"/>
                </a:lnTo>
                <a:lnTo>
                  <a:pt x="1172852" y="1822699"/>
                </a:lnTo>
                <a:lnTo>
                  <a:pt x="1172852" y="1817930"/>
                </a:lnTo>
                <a:lnTo>
                  <a:pt x="931449" y="1817930"/>
                </a:lnTo>
                <a:lnTo>
                  <a:pt x="931449" y="1795057"/>
                </a:lnTo>
                <a:lnTo>
                  <a:pt x="1172852" y="1795057"/>
                </a:lnTo>
                <a:lnTo>
                  <a:pt x="1172852" y="1790289"/>
                </a:lnTo>
                <a:lnTo>
                  <a:pt x="931449" y="1790289"/>
                </a:lnTo>
                <a:lnTo>
                  <a:pt x="931449" y="1767415"/>
                </a:lnTo>
                <a:lnTo>
                  <a:pt x="1172852" y="1767415"/>
                </a:lnTo>
                <a:lnTo>
                  <a:pt x="1172852" y="1762647"/>
                </a:lnTo>
                <a:lnTo>
                  <a:pt x="931449" y="1762647"/>
                </a:lnTo>
                <a:lnTo>
                  <a:pt x="931449" y="1739773"/>
                </a:lnTo>
                <a:lnTo>
                  <a:pt x="1172852" y="1739773"/>
                </a:lnTo>
                <a:lnTo>
                  <a:pt x="1172852" y="1735005"/>
                </a:lnTo>
                <a:lnTo>
                  <a:pt x="931449" y="1735005"/>
                </a:lnTo>
                <a:lnTo>
                  <a:pt x="931449" y="1712132"/>
                </a:lnTo>
                <a:lnTo>
                  <a:pt x="1172852" y="1712132"/>
                </a:lnTo>
                <a:lnTo>
                  <a:pt x="1172852" y="1707364"/>
                </a:lnTo>
                <a:lnTo>
                  <a:pt x="931449" y="1707364"/>
                </a:lnTo>
                <a:lnTo>
                  <a:pt x="931449" y="1684490"/>
                </a:lnTo>
                <a:lnTo>
                  <a:pt x="1172852" y="1684490"/>
                </a:lnTo>
                <a:lnTo>
                  <a:pt x="1172852" y="1679722"/>
                </a:lnTo>
                <a:lnTo>
                  <a:pt x="931449" y="1679722"/>
                </a:lnTo>
                <a:lnTo>
                  <a:pt x="931449" y="1656848"/>
                </a:lnTo>
                <a:lnTo>
                  <a:pt x="1172852" y="1656848"/>
                </a:lnTo>
                <a:lnTo>
                  <a:pt x="1172852" y="1652080"/>
                </a:lnTo>
                <a:lnTo>
                  <a:pt x="931449" y="1652080"/>
                </a:lnTo>
                <a:lnTo>
                  <a:pt x="931449" y="1629207"/>
                </a:lnTo>
                <a:lnTo>
                  <a:pt x="1172852" y="1629207"/>
                </a:lnTo>
                <a:lnTo>
                  <a:pt x="1172852" y="1624438"/>
                </a:lnTo>
                <a:lnTo>
                  <a:pt x="931449" y="1624438"/>
                </a:lnTo>
                <a:lnTo>
                  <a:pt x="931449" y="1601565"/>
                </a:lnTo>
                <a:lnTo>
                  <a:pt x="1172852" y="1601565"/>
                </a:lnTo>
                <a:lnTo>
                  <a:pt x="1172852" y="1596797"/>
                </a:lnTo>
                <a:lnTo>
                  <a:pt x="931449" y="1596797"/>
                </a:lnTo>
                <a:lnTo>
                  <a:pt x="931449" y="1573923"/>
                </a:lnTo>
                <a:lnTo>
                  <a:pt x="1172852" y="1573923"/>
                </a:lnTo>
                <a:lnTo>
                  <a:pt x="1172852" y="1569155"/>
                </a:lnTo>
                <a:lnTo>
                  <a:pt x="931449" y="1569155"/>
                </a:lnTo>
                <a:lnTo>
                  <a:pt x="931449" y="1546282"/>
                </a:lnTo>
                <a:lnTo>
                  <a:pt x="1172852" y="1546282"/>
                </a:lnTo>
                <a:lnTo>
                  <a:pt x="1172852" y="1541513"/>
                </a:lnTo>
                <a:lnTo>
                  <a:pt x="931449" y="1541513"/>
                </a:lnTo>
                <a:lnTo>
                  <a:pt x="931449" y="1518640"/>
                </a:lnTo>
                <a:lnTo>
                  <a:pt x="1172852" y="1518640"/>
                </a:lnTo>
                <a:lnTo>
                  <a:pt x="1172852" y="1513872"/>
                </a:lnTo>
                <a:lnTo>
                  <a:pt x="931449" y="1513872"/>
                </a:lnTo>
                <a:lnTo>
                  <a:pt x="931449" y="1490998"/>
                </a:lnTo>
                <a:lnTo>
                  <a:pt x="1172852" y="1490998"/>
                </a:lnTo>
                <a:lnTo>
                  <a:pt x="1172852" y="1486230"/>
                </a:lnTo>
                <a:lnTo>
                  <a:pt x="931449" y="1486230"/>
                </a:lnTo>
                <a:lnTo>
                  <a:pt x="931449" y="1463356"/>
                </a:lnTo>
                <a:lnTo>
                  <a:pt x="1172852" y="1463356"/>
                </a:lnTo>
                <a:lnTo>
                  <a:pt x="1172852" y="1458588"/>
                </a:lnTo>
                <a:lnTo>
                  <a:pt x="931449" y="1458588"/>
                </a:lnTo>
                <a:lnTo>
                  <a:pt x="931449" y="1435715"/>
                </a:lnTo>
                <a:lnTo>
                  <a:pt x="1172852" y="1435715"/>
                </a:lnTo>
                <a:lnTo>
                  <a:pt x="1172852" y="1430947"/>
                </a:lnTo>
                <a:lnTo>
                  <a:pt x="931449" y="1430947"/>
                </a:lnTo>
                <a:lnTo>
                  <a:pt x="931449" y="1408073"/>
                </a:lnTo>
                <a:lnTo>
                  <a:pt x="1172852" y="1408073"/>
                </a:lnTo>
                <a:lnTo>
                  <a:pt x="1172852" y="1403305"/>
                </a:lnTo>
                <a:lnTo>
                  <a:pt x="931449" y="1403305"/>
                </a:lnTo>
                <a:lnTo>
                  <a:pt x="931449" y="1380431"/>
                </a:lnTo>
                <a:lnTo>
                  <a:pt x="1172852" y="1380431"/>
                </a:lnTo>
                <a:lnTo>
                  <a:pt x="1172852" y="1375663"/>
                </a:lnTo>
                <a:lnTo>
                  <a:pt x="931449" y="1375663"/>
                </a:lnTo>
                <a:lnTo>
                  <a:pt x="931449" y="1352790"/>
                </a:lnTo>
                <a:lnTo>
                  <a:pt x="1172852" y="1352790"/>
                </a:lnTo>
                <a:lnTo>
                  <a:pt x="1172852" y="1348021"/>
                </a:lnTo>
                <a:lnTo>
                  <a:pt x="931449" y="1348021"/>
                </a:lnTo>
                <a:lnTo>
                  <a:pt x="931449" y="1325148"/>
                </a:lnTo>
                <a:lnTo>
                  <a:pt x="1172852" y="1325148"/>
                </a:lnTo>
                <a:lnTo>
                  <a:pt x="1172852" y="1320380"/>
                </a:lnTo>
                <a:lnTo>
                  <a:pt x="931449" y="1320380"/>
                </a:lnTo>
                <a:lnTo>
                  <a:pt x="931449" y="1297506"/>
                </a:lnTo>
                <a:lnTo>
                  <a:pt x="1172852" y="1297506"/>
                </a:lnTo>
                <a:lnTo>
                  <a:pt x="1172852" y="1292738"/>
                </a:lnTo>
                <a:lnTo>
                  <a:pt x="931449" y="1292738"/>
                </a:lnTo>
                <a:lnTo>
                  <a:pt x="931449" y="1266186"/>
                </a:lnTo>
                <a:lnTo>
                  <a:pt x="1172852" y="1266186"/>
                </a:lnTo>
                <a:lnTo>
                  <a:pt x="1172852" y="1265096"/>
                </a:lnTo>
                <a:close/>
                <a:moveTo>
                  <a:pt x="2329966" y="1248602"/>
                </a:moveTo>
                <a:lnTo>
                  <a:pt x="2329966" y="1249692"/>
                </a:lnTo>
                <a:lnTo>
                  <a:pt x="2587962" y="1249692"/>
                </a:lnTo>
                <a:lnTo>
                  <a:pt x="2587962" y="1276244"/>
                </a:lnTo>
                <a:lnTo>
                  <a:pt x="2329966" y="1276244"/>
                </a:lnTo>
                <a:lnTo>
                  <a:pt x="2329966" y="1281012"/>
                </a:lnTo>
                <a:lnTo>
                  <a:pt x="2587962" y="1281012"/>
                </a:lnTo>
                <a:lnTo>
                  <a:pt x="2587962" y="1303885"/>
                </a:lnTo>
                <a:lnTo>
                  <a:pt x="2329966" y="1303885"/>
                </a:lnTo>
                <a:lnTo>
                  <a:pt x="2329966" y="1308654"/>
                </a:lnTo>
                <a:lnTo>
                  <a:pt x="2587962" y="1308654"/>
                </a:lnTo>
                <a:lnTo>
                  <a:pt x="2587962" y="1331527"/>
                </a:lnTo>
                <a:lnTo>
                  <a:pt x="2329966" y="1331527"/>
                </a:lnTo>
                <a:lnTo>
                  <a:pt x="2329966" y="1336295"/>
                </a:lnTo>
                <a:lnTo>
                  <a:pt x="2587962" y="1336295"/>
                </a:lnTo>
                <a:lnTo>
                  <a:pt x="2587962" y="1359169"/>
                </a:lnTo>
                <a:lnTo>
                  <a:pt x="2329966" y="1359169"/>
                </a:lnTo>
                <a:lnTo>
                  <a:pt x="2329966" y="1363937"/>
                </a:lnTo>
                <a:lnTo>
                  <a:pt x="2587962" y="1363937"/>
                </a:lnTo>
                <a:lnTo>
                  <a:pt x="2587962" y="1386811"/>
                </a:lnTo>
                <a:lnTo>
                  <a:pt x="2329966" y="1386811"/>
                </a:lnTo>
                <a:lnTo>
                  <a:pt x="2329966" y="1391579"/>
                </a:lnTo>
                <a:lnTo>
                  <a:pt x="2587962" y="1391579"/>
                </a:lnTo>
                <a:lnTo>
                  <a:pt x="2587962" y="1414452"/>
                </a:lnTo>
                <a:lnTo>
                  <a:pt x="2329966" y="1414452"/>
                </a:lnTo>
                <a:lnTo>
                  <a:pt x="2329966" y="1419220"/>
                </a:lnTo>
                <a:lnTo>
                  <a:pt x="2587962" y="1419220"/>
                </a:lnTo>
                <a:lnTo>
                  <a:pt x="2587962" y="1442094"/>
                </a:lnTo>
                <a:lnTo>
                  <a:pt x="2329966" y="1442094"/>
                </a:lnTo>
                <a:lnTo>
                  <a:pt x="2329966" y="1446862"/>
                </a:lnTo>
                <a:lnTo>
                  <a:pt x="2587962" y="1446862"/>
                </a:lnTo>
                <a:lnTo>
                  <a:pt x="2587962" y="1469736"/>
                </a:lnTo>
                <a:lnTo>
                  <a:pt x="2329966" y="1469736"/>
                </a:lnTo>
                <a:lnTo>
                  <a:pt x="2329966" y="1474504"/>
                </a:lnTo>
                <a:lnTo>
                  <a:pt x="2587962" y="1474504"/>
                </a:lnTo>
                <a:lnTo>
                  <a:pt x="2587962" y="1497377"/>
                </a:lnTo>
                <a:lnTo>
                  <a:pt x="2329966" y="1497377"/>
                </a:lnTo>
                <a:lnTo>
                  <a:pt x="2329966" y="1502146"/>
                </a:lnTo>
                <a:lnTo>
                  <a:pt x="2587962" y="1502146"/>
                </a:lnTo>
                <a:lnTo>
                  <a:pt x="2587962" y="1525019"/>
                </a:lnTo>
                <a:lnTo>
                  <a:pt x="2329966" y="1525019"/>
                </a:lnTo>
                <a:lnTo>
                  <a:pt x="2329966" y="1529787"/>
                </a:lnTo>
                <a:lnTo>
                  <a:pt x="2587962" y="1529787"/>
                </a:lnTo>
                <a:lnTo>
                  <a:pt x="2587962" y="1552661"/>
                </a:lnTo>
                <a:lnTo>
                  <a:pt x="2329966" y="1552661"/>
                </a:lnTo>
                <a:lnTo>
                  <a:pt x="2329966" y="1557429"/>
                </a:lnTo>
                <a:lnTo>
                  <a:pt x="2587962" y="1557429"/>
                </a:lnTo>
                <a:lnTo>
                  <a:pt x="2587962" y="1580302"/>
                </a:lnTo>
                <a:lnTo>
                  <a:pt x="2329966" y="1580302"/>
                </a:lnTo>
                <a:lnTo>
                  <a:pt x="2329966" y="1585071"/>
                </a:lnTo>
                <a:lnTo>
                  <a:pt x="2587962" y="1585071"/>
                </a:lnTo>
                <a:lnTo>
                  <a:pt x="2587962" y="1607944"/>
                </a:lnTo>
                <a:lnTo>
                  <a:pt x="2329966" y="1607944"/>
                </a:lnTo>
                <a:lnTo>
                  <a:pt x="2329966" y="1612712"/>
                </a:lnTo>
                <a:lnTo>
                  <a:pt x="2587962" y="1612712"/>
                </a:lnTo>
                <a:lnTo>
                  <a:pt x="2587962" y="1635586"/>
                </a:lnTo>
                <a:lnTo>
                  <a:pt x="2329966" y="1635586"/>
                </a:lnTo>
                <a:lnTo>
                  <a:pt x="2329966" y="1640354"/>
                </a:lnTo>
                <a:lnTo>
                  <a:pt x="2587962" y="1640354"/>
                </a:lnTo>
                <a:lnTo>
                  <a:pt x="2587962" y="1663227"/>
                </a:lnTo>
                <a:lnTo>
                  <a:pt x="2329966" y="1663227"/>
                </a:lnTo>
                <a:lnTo>
                  <a:pt x="2329966" y="1667996"/>
                </a:lnTo>
                <a:lnTo>
                  <a:pt x="2587962" y="1667996"/>
                </a:lnTo>
                <a:lnTo>
                  <a:pt x="2587962" y="1690869"/>
                </a:lnTo>
                <a:lnTo>
                  <a:pt x="2329966" y="1690869"/>
                </a:lnTo>
                <a:lnTo>
                  <a:pt x="2329966" y="1695637"/>
                </a:lnTo>
                <a:lnTo>
                  <a:pt x="2587962" y="1695637"/>
                </a:lnTo>
                <a:lnTo>
                  <a:pt x="2587962" y="1718511"/>
                </a:lnTo>
                <a:lnTo>
                  <a:pt x="2329966" y="1718511"/>
                </a:lnTo>
                <a:lnTo>
                  <a:pt x="2329966" y="1723279"/>
                </a:lnTo>
                <a:lnTo>
                  <a:pt x="2587962" y="1723279"/>
                </a:lnTo>
                <a:lnTo>
                  <a:pt x="2587962" y="1746153"/>
                </a:lnTo>
                <a:lnTo>
                  <a:pt x="2329966" y="1746153"/>
                </a:lnTo>
                <a:lnTo>
                  <a:pt x="2329966" y="1750921"/>
                </a:lnTo>
                <a:lnTo>
                  <a:pt x="2587962" y="1750921"/>
                </a:lnTo>
                <a:lnTo>
                  <a:pt x="2587962" y="1773794"/>
                </a:lnTo>
                <a:lnTo>
                  <a:pt x="2329966" y="1773794"/>
                </a:lnTo>
                <a:lnTo>
                  <a:pt x="2329966" y="1778563"/>
                </a:lnTo>
                <a:lnTo>
                  <a:pt x="2587962" y="1778563"/>
                </a:lnTo>
                <a:lnTo>
                  <a:pt x="2587962" y="1801436"/>
                </a:lnTo>
                <a:lnTo>
                  <a:pt x="2329966" y="1801436"/>
                </a:lnTo>
                <a:lnTo>
                  <a:pt x="2329966" y="1806204"/>
                </a:lnTo>
                <a:lnTo>
                  <a:pt x="2587962" y="1806204"/>
                </a:lnTo>
                <a:lnTo>
                  <a:pt x="2587962" y="1829078"/>
                </a:lnTo>
                <a:lnTo>
                  <a:pt x="2329966" y="1829078"/>
                </a:lnTo>
                <a:lnTo>
                  <a:pt x="2329966" y="1833846"/>
                </a:lnTo>
                <a:lnTo>
                  <a:pt x="2587962" y="1833846"/>
                </a:lnTo>
                <a:lnTo>
                  <a:pt x="2587962" y="1856719"/>
                </a:lnTo>
                <a:lnTo>
                  <a:pt x="2329966" y="1856719"/>
                </a:lnTo>
                <a:lnTo>
                  <a:pt x="2329966" y="1861488"/>
                </a:lnTo>
                <a:lnTo>
                  <a:pt x="2587962" y="1861488"/>
                </a:lnTo>
                <a:lnTo>
                  <a:pt x="2587962" y="1884361"/>
                </a:lnTo>
                <a:lnTo>
                  <a:pt x="2329966" y="1884361"/>
                </a:lnTo>
                <a:lnTo>
                  <a:pt x="2329966" y="1889129"/>
                </a:lnTo>
                <a:lnTo>
                  <a:pt x="2587962" y="1889129"/>
                </a:lnTo>
                <a:lnTo>
                  <a:pt x="2587962" y="1912003"/>
                </a:lnTo>
                <a:lnTo>
                  <a:pt x="2329966" y="1912003"/>
                </a:lnTo>
                <a:lnTo>
                  <a:pt x="2329966" y="1916771"/>
                </a:lnTo>
                <a:lnTo>
                  <a:pt x="2587962" y="1916771"/>
                </a:lnTo>
                <a:lnTo>
                  <a:pt x="2587962" y="1939644"/>
                </a:lnTo>
                <a:lnTo>
                  <a:pt x="2329966" y="1939644"/>
                </a:lnTo>
                <a:lnTo>
                  <a:pt x="2329966" y="1944413"/>
                </a:lnTo>
                <a:lnTo>
                  <a:pt x="2587962" y="1944413"/>
                </a:lnTo>
                <a:lnTo>
                  <a:pt x="2587962" y="1967286"/>
                </a:lnTo>
                <a:lnTo>
                  <a:pt x="2329966" y="1967286"/>
                </a:lnTo>
                <a:lnTo>
                  <a:pt x="2329966" y="1972054"/>
                </a:lnTo>
                <a:lnTo>
                  <a:pt x="2587962" y="1972054"/>
                </a:lnTo>
                <a:lnTo>
                  <a:pt x="2587962" y="1994928"/>
                </a:lnTo>
                <a:lnTo>
                  <a:pt x="2329966" y="1994928"/>
                </a:lnTo>
                <a:lnTo>
                  <a:pt x="2329966" y="1999696"/>
                </a:lnTo>
                <a:lnTo>
                  <a:pt x="2587962" y="1999696"/>
                </a:lnTo>
                <a:lnTo>
                  <a:pt x="2587962" y="2022570"/>
                </a:lnTo>
                <a:lnTo>
                  <a:pt x="2329966" y="2022570"/>
                </a:lnTo>
                <a:lnTo>
                  <a:pt x="2329966" y="2027338"/>
                </a:lnTo>
                <a:lnTo>
                  <a:pt x="2587962" y="2027338"/>
                </a:lnTo>
                <a:lnTo>
                  <a:pt x="2587962" y="2050211"/>
                </a:lnTo>
                <a:lnTo>
                  <a:pt x="2329966" y="2050211"/>
                </a:lnTo>
                <a:lnTo>
                  <a:pt x="2329966" y="2054980"/>
                </a:lnTo>
                <a:lnTo>
                  <a:pt x="2587962" y="2054980"/>
                </a:lnTo>
                <a:lnTo>
                  <a:pt x="2587962" y="2077853"/>
                </a:lnTo>
                <a:lnTo>
                  <a:pt x="2329966" y="2077853"/>
                </a:lnTo>
                <a:lnTo>
                  <a:pt x="2329966" y="2082621"/>
                </a:lnTo>
                <a:lnTo>
                  <a:pt x="2587962" y="2082621"/>
                </a:lnTo>
                <a:lnTo>
                  <a:pt x="2587962" y="2105495"/>
                </a:lnTo>
                <a:lnTo>
                  <a:pt x="2329966" y="2105495"/>
                </a:lnTo>
                <a:lnTo>
                  <a:pt x="2329966" y="2110263"/>
                </a:lnTo>
                <a:lnTo>
                  <a:pt x="2587962" y="2110263"/>
                </a:lnTo>
                <a:lnTo>
                  <a:pt x="2587962" y="2133136"/>
                </a:lnTo>
                <a:lnTo>
                  <a:pt x="2329966" y="2133136"/>
                </a:lnTo>
                <a:lnTo>
                  <a:pt x="2329966" y="2137905"/>
                </a:lnTo>
                <a:lnTo>
                  <a:pt x="2587962" y="2137905"/>
                </a:lnTo>
                <a:lnTo>
                  <a:pt x="2587962" y="2160778"/>
                </a:lnTo>
                <a:lnTo>
                  <a:pt x="2329966" y="2160778"/>
                </a:lnTo>
                <a:lnTo>
                  <a:pt x="2329966" y="2165546"/>
                </a:lnTo>
                <a:lnTo>
                  <a:pt x="2587962" y="2165546"/>
                </a:lnTo>
                <a:lnTo>
                  <a:pt x="2587962" y="2188420"/>
                </a:lnTo>
                <a:lnTo>
                  <a:pt x="2329966" y="2188420"/>
                </a:lnTo>
                <a:lnTo>
                  <a:pt x="2329966" y="2193188"/>
                </a:lnTo>
                <a:lnTo>
                  <a:pt x="2587962" y="2193188"/>
                </a:lnTo>
                <a:lnTo>
                  <a:pt x="2587962" y="2216829"/>
                </a:lnTo>
                <a:lnTo>
                  <a:pt x="2329966" y="2216829"/>
                </a:lnTo>
                <a:lnTo>
                  <a:pt x="2329966" y="2220830"/>
                </a:lnTo>
                <a:lnTo>
                  <a:pt x="2616454" y="2220830"/>
                </a:lnTo>
                <a:lnTo>
                  <a:pt x="2616454" y="2193188"/>
                </a:lnTo>
                <a:lnTo>
                  <a:pt x="2587962" y="2193188"/>
                </a:lnTo>
                <a:lnTo>
                  <a:pt x="2587962" y="2188420"/>
                </a:lnTo>
                <a:lnTo>
                  <a:pt x="2616454" y="2188420"/>
                </a:lnTo>
                <a:lnTo>
                  <a:pt x="2616454" y="2165546"/>
                </a:lnTo>
                <a:lnTo>
                  <a:pt x="2587962" y="2165546"/>
                </a:lnTo>
                <a:lnTo>
                  <a:pt x="2587962" y="2160778"/>
                </a:lnTo>
                <a:lnTo>
                  <a:pt x="2616454" y="2160778"/>
                </a:lnTo>
                <a:lnTo>
                  <a:pt x="2616454" y="2137905"/>
                </a:lnTo>
                <a:lnTo>
                  <a:pt x="2587962" y="2137905"/>
                </a:lnTo>
                <a:lnTo>
                  <a:pt x="2587962" y="2133136"/>
                </a:lnTo>
                <a:lnTo>
                  <a:pt x="2616454" y="2133136"/>
                </a:lnTo>
                <a:lnTo>
                  <a:pt x="2616454" y="2110263"/>
                </a:lnTo>
                <a:lnTo>
                  <a:pt x="2587962" y="2110263"/>
                </a:lnTo>
                <a:lnTo>
                  <a:pt x="2587962" y="2105495"/>
                </a:lnTo>
                <a:lnTo>
                  <a:pt x="2616454" y="2105495"/>
                </a:lnTo>
                <a:lnTo>
                  <a:pt x="2616454" y="2082621"/>
                </a:lnTo>
                <a:lnTo>
                  <a:pt x="2587962" y="2082621"/>
                </a:lnTo>
                <a:lnTo>
                  <a:pt x="2587962" y="2077853"/>
                </a:lnTo>
                <a:lnTo>
                  <a:pt x="2616454" y="2077853"/>
                </a:lnTo>
                <a:lnTo>
                  <a:pt x="2616454" y="2054980"/>
                </a:lnTo>
                <a:lnTo>
                  <a:pt x="2587962" y="2054980"/>
                </a:lnTo>
                <a:lnTo>
                  <a:pt x="2587962" y="2050211"/>
                </a:lnTo>
                <a:lnTo>
                  <a:pt x="2616454" y="2050211"/>
                </a:lnTo>
                <a:lnTo>
                  <a:pt x="2616454" y="2027338"/>
                </a:lnTo>
                <a:lnTo>
                  <a:pt x="2587962" y="2027338"/>
                </a:lnTo>
                <a:lnTo>
                  <a:pt x="2587962" y="2022570"/>
                </a:lnTo>
                <a:lnTo>
                  <a:pt x="2616454" y="2022570"/>
                </a:lnTo>
                <a:lnTo>
                  <a:pt x="2616454" y="1999696"/>
                </a:lnTo>
                <a:lnTo>
                  <a:pt x="2587962" y="1999696"/>
                </a:lnTo>
                <a:lnTo>
                  <a:pt x="2587962" y="1994928"/>
                </a:lnTo>
                <a:lnTo>
                  <a:pt x="2616454" y="1994928"/>
                </a:lnTo>
                <a:lnTo>
                  <a:pt x="2616454" y="1972054"/>
                </a:lnTo>
                <a:lnTo>
                  <a:pt x="2587962" y="1972054"/>
                </a:lnTo>
                <a:lnTo>
                  <a:pt x="2587962" y="1967286"/>
                </a:lnTo>
                <a:lnTo>
                  <a:pt x="2616454" y="1967286"/>
                </a:lnTo>
                <a:lnTo>
                  <a:pt x="2616454" y="1944413"/>
                </a:lnTo>
                <a:lnTo>
                  <a:pt x="2587962" y="1944413"/>
                </a:lnTo>
                <a:lnTo>
                  <a:pt x="2587962" y="1939644"/>
                </a:lnTo>
                <a:lnTo>
                  <a:pt x="2616454" y="1939644"/>
                </a:lnTo>
                <a:lnTo>
                  <a:pt x="2616454" y="1916771"/>
                </a:lnTo>
                <a:lnTo>
                  <a:pt x="2587962" y="1916771"/>
                </a:lnTo>
                <a:lnTo>
                  <a:pt x="2587962" y="1912003"/>
                </a:lnTo>
                <a:lnTo>
                  <a:pt x="2616454" y="1912003"/>
                </a:lnTo>
                <a:lnTo>
                  <a:pt x="2616454" y="1889129"/>
                </a:lnTo>
                <a:lnTo>
                  <a:pt x="2587962" y="1889129"/>
                </a:lnTo>
                <a:lnTo>
                  <a:pt x="2587962" y="1884361"/>
                </a:lnTo>
                <a:lnTo>
                  <a:pt x="2616454" y="1884361"/>
                </a:lnTo>
                <a:lnTo>
                  <a:pt x="2616454" y="1861488"/>
                </a:lnTo>
                <a:lnTo>
                  <a:pt x="2587962" y="1861488"/>
                </a:lnTo>
                <a:lnTo>
                  <a:pt x="2587962" y="1856719"/>
                </a:lnTo>
                <a:lnTo>
                  <a:pt x="2616454" y="1856719"/>
                </a:lnTo>
                <a:lnTo>
                  <a:pt x="2616454" y="1833846"/>
                </a:lnTo>
                <a:lnTo>
                  <a:pt x="2587962" y="1833846"/>
                </a:lnTo>
                <a:lnTo>
                  <a:pt x="2587962" y="1829078"/>
                </a:lnTo>
                <a:lnTo>
                  <a:pt x="2616454" y="1829078"/>
                </a:lnTo>
                <a:lnTo>
                  <a:pt x="2616454" y="1806204"/>
                </a:lnTo>
                <a:lnTo>
                  <a:pt x="2587962" y="1806204"/>
                </a:lnTo>
                <a:lnTo>
                  <a:pt x="2587962" y="1801436"/>
                </a:lnTo>
                <a:lnTo>
                  <a:pt x="2616454" y="1801436"/>
                </a:lnTo>
                <a:lnTo>
                  <a:pt x="2616454" y="1778563"/>
                </a:lnTo>
                <a:lnTo>
                  <a:pt x="2587962" y="1778563"/>
                </a:lnTo>
                <a:lnTo>
                  <a:pt x="2587962" y="1773794"/>
                </a:lnTo>
                <a:lnTo>
                  <a:pt x="2616454" y="1773794"/>
                </a:lnTo>
                <a:lnTo>
                  <a:pt x="2616454" y="1750921"/>
                </a:lnTo>
                <a:lnTo>
                  <a:pt x="2587962" y="1750921"/>
                </a:lnTo>
                <a:lnTo>
                  <a:pt x="2587962" y="1746153"/>
                </a:lnTo>
                <a:lnTo>
                  <a:pt x="2616454" y="1746153"/>
                </a:lnTo>
                <a:lnTo>
                  <a:pt x="2616454" y="1723279"/>
                </a:lnTo>
                <a:lnTo>
                  <a:pt x="2587962" y="1723279"/>
                </a:lnTo>
                <a:lnTo>
                  <a:pt x="2587962" y="1718511"/>
                </a:lnTo>
                <a:lnTo>
                  <a:pt x="2616454" y="1718511"/>
                </a:lnTo>
                <a:lnTo>
                  <a:pt x="2616454" y="1695637"/>
                </a:lnTo>
                <a:lnTo>
                  <a:pt x="2587962" y="1695637"/>
                </a:lnTo>
                <a:lnTo>
                  <a:pt x="2587962" y="1690869"/>
                </a:lnTo>
                <a:lnTo>
                  <a:pt x="2616454" y="1690869"/>
                </a:lnTo>
                <a:lnTo>
                  <a:pt x="2616454" y="1667996"/>
                </a:lnTo>
                <a:lnTo>
                  <a:pt x="2587962" y="1667996"/>
                </a:lnTo>
                <a:lnTo>
                  <a:pt x="2587962" y="1663227"/>
                </a:lnTo>
                <a:lnTo>
                  <a:pt x="2616454" y="1663227"/>
                </a:lnTo>
                <a:lnTo>
                  <a:pt x="2616454" y="1640354"/>
                </a:lnTo>
                <a:lnTo>
                  <a:pt x="2587962" y="1640354"/>
                </a:lnTo>
                <a:lnTo>
                  <a:pt x="2587962" y="1635586"/>
                </a:lnTo>
                <a:lnTo>
                  <a:pt x="2616454" y="1635586"/>
                </a:lnTo>
                <a:lnTo>
                  <a:pt x="2616454" y="1612712"/>
                </a:lnTo>
                <a:lnTo>
                  <a:pt x="2587962" y="1612712"/>
                </a:lnTo>
                <a:lnTo>
                  <a:pt x="2587962" y="1607944"/>
                </a:lnTo>
                <a:lnTo>
                  <a:pt x="2616454" y="1607944"/>
                </a:lnTo>
                <a:lnTo>
                  <a:pt x="2616454" y="1585071"/>
                </a:lnTo>
                <a:lnTo>
                  <a:pt x="2587962" y="1585071"/>
                </a:lnTo>
                <a:lnTo>
                  <a:pt x="2587962" y="1580302"/>
                </a:lnTo>
                <a:lnTo>
                  <a:pt x="2616454" y="1580302"/>
                </a:lnTo>
                <a:lnTo>
                  <a:pt x="2616454" y="1557429"/>
                </a:lnTo>
                <a:lnTo>
                  <a:pt x="2587962" y="1557429"/>
                </a:lnTo>
                <a:lnTo>
                  <a:pt x="2587962" y="1552661"/>
                </a:lnTo>
                <a:lnTo>
                  <a:pt x="2616454" y="1552661"/>
                </a:lnTo>
                <a:lnTo>
                  <a:pt x="2616454" y="1529787"/>
                </a:lnTo>
                <a:lnTo>
                  <a:pt x="2587962" y="1529787"/>
                </a:lnTo>
                <a:lnTo>
                  <a:pt x="2587962" y="1525019"/>
                </a:lnTo>
                <a:lnTo>
                  <a:pt x="2616454" y="1525019"/>
                </a:lnTo>
                <a:lnTo>
                  <a:pt x="2616454" y="1502146"/>
                </a:lnTo>
                <a:lnTo>
                  <a:pt x="2587962" y="1502146"/>
                </a:lnTo>
                <a:lnTo>
                  <a:pt x="2587962" y="1497377"/>
                </a:lnTo>
                <a:lnTo>
                  <a:pt x="2616454" y="1497377"/>
                </a:lnTo>
                <a:lnTo>
                  <a:pt x="2616454" y="1474504"/>
                </a:lnTo>
                <a:lnTo>
                  <a:pt x="2587962" y="1474504"/>
                </a:lnTo>
                <a:lnTo>
                  <a:pt x="2587962" y="1469736"/>
                </a:lnTo>
                <a:lnTo>
                  <a:pt x="2616454" y="1469736"/>
                </a:lnTo>
                <a:lnTo>
                  <a:pt x="2616454" y="1446862"/>
                </a:lnTo>
                <a:lnTo>
                  <a:pt x="2587962" y="1446862"/>
                </a:lnTo>
                <a:lnTo>
                  <a:pt x="2587962" y="1442094"/>
                </a:lnTo>
                <a:lnTo>
                  <a:pt x="2616454" y="1442094"/>
                </a:lnTo>
                <a:lnTo>
                  <a:pt x="2616454" y="1419220"/>
                </a:lnTo>
                <a:lnTo>
                  <a:pt x="2587962" y="1419220"/>
                </a:lnTo>
                <a:lnTo>
                  <a:pt x="2587962" y="1414452"/>
                </a:lnTo>
                <a:lnTo>
                  <a:pt x="2616454" y="1414452"/>
                </a:lnTo>
                <a:lnTo>
                  <a:pt x="2616454" y="1391579"/>
                </a:lnTo>
                <a:lnTo>
                  <a:pt x="2587962" y="1391579"/>
                </a:lnTo>
                <a:lnTo>
                  <a:pt x="2587962" y="1386811"/>
                </a:lnTo>
                <a:lnTo>
                  <a:pt x="2616454" y="1386811"/>
                </a:lnTo>
                <a:lnTo>
                  <a:pt x="2616454" y="1363937"/>
                </a:lnTo>
                <a:lnTo>
                  <a:pt x="2587962" y="1363937"/>
                </a:lnTo>
                <a:lnTo>
                  <a:pt x="2587962" y="1359169"/>
                </a:lnTo>
                <a:lnTo>
                  <a:pt x="2616454" y="1359169"/>
                </a:lnTo>
                <a:lnTo>
                  <a:pt x="2616454" y="1336295"/>
                </a:lnTo>
                <a:lnTo>
                  <a:pt x="2587962" y="1336295"/>
                </a:lnTo>
                <a:lnTo>
                  <a:pt x="2587962" y="1331527"/>
                </a:lnTo>
                <a:lnTo>
                  <a:pt x="2616454" y="1331527"/>
                </a:lnTo>
                <a:lnTo>
                  <a:pt x="2616454" y="1308654"/>
                </a:lnTo>
                <a:lnTo>
                  <a:pt x="2587962" y="1308654"/>
                </a:lnTo>
                <a:lnTo>
                  <a:pt x="2587962" y="1303885"/>
                </a:lnTo>
                <a:lnTo>
                  <a:pt x="2616454" y="1303885"/>
                </a:lnTo>
                <a:lnTo>
                  <a:pt x="2616454" y="1281012"/>
                </a:lnTo>
                <a:lnTo>
                  <a:pt x="2587962" y="1281012"/>
                </a:lnTo>
                <a:lnTo>
                  <a:pt x="2587962" y="1276244"/>
                </a:lnTo>
                <a:lnTo>
                  <a:pt x="2616454" y="1276244"/>
                </a:lnTo>
                <a:lnTo>
                  <a:pt x="2616454" y="1248602"/>
                </a:lnTo>
                <a:close/>
                <a:moveTo>
                  <a:pt x="2289187" y="1248602"/>
                </a:moveTo>
                <a:lnTo>
                  <a:pt x="2289187" y="1276244"/>
                </a:lnTo>
                <a:lnTo>
                  <a:pt x="2301506" y="1276244"/>
                </a:lnTo>
                <a:lnTo>
                  <a:pt x="2301506" y="1281012"/>
                </a:lnTo>
                <a:lnTo>
                  <a:pt x="2289187" y="1281012"/>
                </a:lnTo>
                <a:lnTo>
                  <a:pt x="2289187" y="1303885"/>
                </a:lnTo>
                <a:lnTo>
                  <a:pt x="2301506" y="1303885"/>
                </a:lnTo>
                <a:lnTo>
                  <a:pt x="2301506" y="1308654"/>
                </a:lnTo>
                <a:lnTo>
                  <a:pt x="2289187" y="1308654"/>
                </a:lnTo>
                <a:lnTo>
                  <a:pt x="2289187" y="1331527"/>
                </a:lnTo>
                <a:lnTo>
                  <a:pt x="2301506" y="1331527"/>
                </a:lnTo>
                <a:lnTo>
                  <a:pt x="2301506" y="1336295"/>
                </a:lnTo>
                <a:lnTo>
                  <a:pt x="2289187" y="1336295"/>
                </a:lnTo>
                <a:lnTo>
                  <a:pt x="2289187" y="1359169"/>
                </a:lnTo>
                <a:lnTo>
                  <a:pt x="2301506" y="1359169"/>
                </a:lnTo>
                <a:lnTo>
                  <a:pt x="2301506" y="1363937"/>
                </a:lnTo>
                <a:lnTo>
                  <a:pt x="2289187" y="1363937"/>
                </a:lnTo>
                <a:lnTo>
                  <a:pt x="2289187" y="1386811"/>
                </a:lnTo>
                <a:lnTo>
                  <a:pt x="2301506" y="1386811"/>
                </a:lnTo>
                <a:lnTo>
                  <a:pt x="2301506" y="1391579"/>
                </a:lnTo>
                <a:lnTo>
                  <a:pt x="2289187" y="1391579"/>
                </a:lnTo>
                <a:lnTo>
                  <a:pt x="2289187" y="1414452"/>
                </a:lnTo>
                <a:lnTo>
                  <a:pt x="2301506" y="1414452"/>
                </a:lnTo>
                <a:lnTo>
                  <a:pt x="2301506" y="1419220"/>
                </a:lnTo>
                <a:lnTo>
                  <a:pt x="2289187" y="1419220"/>
                </a:lnTo>
                <a:lnTo>
                  <a:pt x="2289187" y="1442094"/>
                </a:lnTo>
                <a:lnTo>
                  <a:pt x="2301506" y="1442094"/>
                </a:lnTo>
                <a:lnTo>
                  <a:pt x="2301506" y="1446862"/>
                </a:lnTo>
                <a:lnTo>
                  <a:pt x="2289187" y="1446862"/>
                </a:lnTo>
                <a:lnTo>
                  <a:pt x="2289187" y="1469736"/>
                </a:lnTo>
                <a:lnTo>
                  <a:pt x="2301506" y="1469736"/>
                </a:lnTo>
                <a:lnTo>
                  <a:pt x="2301506" y="1474504"/>
                </a:lnTo>
                <a:lnTo>
                  <a:pt x="2289187" y="1474504"/>
                </a:lnTo>
                <a:lnTo>
                  <a:pt x="2289187" y="1497377"/>
                </a:lnTo>
                <a:lnTo>
                  <a:pt x="2301506" y="1497377"/>
                </a:lnTo>
                <a:lnTo>
                  <a:pt x="2301506" y="1502146"/>
                </a:lnTo>
                <a:lnTo>
                  <a:pt x="2289187" y="1502146"/>
                </a:lnTo>
                <a:lnTo>
                  <a:pt x="2289187" y="1525019"/>
                </a:lnTo>
                <a:lnTo>
                  <a:pt x="2301506" y="1525019"/>
                </a:lnTo>
                <a:lnTo>
                  <a:pt x="2301506" y="1529787"/>
                </a:lnTo>
                <a:lnTo>
                  <a:pt x="2289187" y="1529787"/>
                </a:lnTo>
                <a:lnTo>
                  <a:pt x="2289187" y="1552661"/>
                </a:lnTo>
                <a:lnTo>
                  <a:pt x="2301506" y="1552661"/>
                </a:lnTo>
                <a:lnTo>
                  <a:pt x="2301506" y="1557429"/>
                </a:lnTo>
                <a:lnTo>
                  <a:pt x="2289187" y="1557429"/>
                </a:lnTo>
                <a:lnTo>
                  <a:pt x="2289187" y="1580302"/>
                </a:lnTo>
                <a:lnTo>
                  <a:pt x="2301506" y="1580302"/>
                </a:lnTo>
                <a:lnTo>
                  <a:pt x="2301506" y="1585071"/>
                </a:lnTo>
                <a:lnTo>
                  <a:pt x="2289187" y="1585071"/>
                </a:lnTo>
                <a:lnTo>
                  <a:pt x="2289187" y="1607944"/>
                </a:lnTo>
                <a:lnTo>
                  <a:pt x="2301506" y="1607944"/>
                </a:lnTo>
                <a:lnTo>
                  <a:pt x="2301506" y="1612712"/>
                </a:lnTo>
                <a:lnTo>
                  <a:pt x="2289187" y="1612712"/>
                </a:lnTo>
                <a:lnTo>
                  <a:pt x="2289187" y="1635586"/>
                </a:lnTo>
                <a:lnTo>
                  <a:pt x="2301506" y="1635586"/>
                </a:lnTo>
                <a:lnTo>
                  <a:pt x="2301506" y="1640354"/>
                </a:lnTo>
                <a:lnTo>
                  <a:pt x="2289187" y="1640354"/>
                </a:lnTo>
                <a:lnTo>
                  <a:pt x="2289187" y="1663227"/>
                </a:lnTo>
                <a:lnTo>
                  <a:pt x="2301506" y="1663227"/>
                </a:lnTo>
                <a:lnTo>
                  <a:pt x="2301506" y="1667996"/>
                </a:lnTo>
                <a:lnTo>
                  <a:pt x="2289187" y="1667996"/>
                </a:lnTo>
                <a:lnTo>
                  <a:pt x="2289187" y="1690869"/>
                </a:lnTo>
                <a:lnTo>
                  <a:pt x="2301506" y="1690869"/>
                </a:lnTo>
                <a:lnTo>
                  <a:pt x="2301506" y="1695637"/>
                </a:lnTo>
                <a:lnTo>
                  <a:pt x="2289187" y="1695637"/>
                </a:lnTo>
                <a:lnTo>
                  <a:pt x="2289187" y="1718511"/>
                </a:lnTo>
                <a:lnTo>
                  <a:pt x="2301506" y="1718511"/>
                </a:lnTo>
                <a:lnTo>
                  <a:pt x="2301506" y="1723279"/>
                </a:lnTo>
                <a:lnTo>
                  <a:pt x="2289187" y="1723279"/>
                </a:lnTo>
                <a:lnTo>
                  <a:pt x="2289187" y="1746153"/>
                </a:lnTo>
                <a:lnTo>
                  <a:pt x="2301506" y="1746153"/>
                </a:lnTo>
                <a:lnTo>
                  <a:pt x="2301506" y="1750921"/>
                </a:lnTo>
                <a:lnTo>
                  <a:pt x="2289187" y="1750921"/>
                </a:lnTo>
                <a:lnTo>
                  <a:pt x="2289187" y="1773794"/>
                </a:lnTo>
                <a:lnTo>
                  <a:pt x="2301506" y="1773794"/>
                </a:lnTo>
                <a:lnTo>
                  <a:pt x="2301506" y="1778563"/>
                </a:lnTo>
                <a:lnTo>
                  <a:pt x="2289187" y="1778563"/>
                </a:lnTo>
                <a:lnTo>
                  <a:pt x="2289187" y="1801436"/>
                </a:lnTo>
                <a:lnTo>
                  <a:pt x="2301506" y="1801436"/>
                </a:lnTo>
                <a:lnTo>
                  <a:pt x="2301506" y="1806204"/>
                </a:lnTo>
                <a:lnTo>
                  <a:pt x="2289187" y="1806204"/>
                </a:lnTo>
                <a:lnTo>
                  <a:pt x="2289187" y="1829078"/>
                </a:lnTo>
                <a:lnTo>
                  <a:pt x="2301506" y="1829078"/>
                </a:lnTo>
                <a:lnTo>
                  <a:pt x="2301506" y="1833846"/>
                </a:lnTo>
                <a:lnTo>
                  <a:pt x="2289187" y="1833846"/>
                </a:lnTo>
                <a:lnTo>
                  <a:pt x="2289187" y="1856719"/>
                </a:lnTo>
                <a:lnTo>
                  <a:pt x="2301506" y="1856719"/>
                </a:lnTo>
                <a:lnTo>
                  <a:pt x="2301506" y="1861488"/>
                </a:lnTo>
                <a:lnTo>
                  <a:pt x="2289187" y="1861488"/>
                </a:lnTo>
                <a:lnTo>
                  <a:pt x="2289187" y="1884361"/>
                </a:lnTo>
                <a:lnTo>
                  <a:pt x="2301506" y="1884361"/>
                </a:lnTo>
                <a:lnTo>
                  <a:pt x="2301506" y="1889129"/>
                </a:lnTo>
                <a:lnTo>
                  <a:pt x="2289187" y="1889129"/>
                </a:lnTo>
                <a:lnTo>
                  <a:pt x="2289187" y="1912003"/>
                </a:lnTo>
                <a:lnTo>
                  <a:pt x="2301506" y="1912003"/>
                </a:lnTo>
                <a:lnTo>
                  <a:pt x="2301506" y="1916771"/>
                </a:lnTo>
                <a:lnTo>
                  <a:pt x="2289187" y="1916771"/>
                </a:lnTo>
                <a:lnTo>
                  <a:pt x="2289187" y="1939644"/>
                </a:lnTo>
                <a:lnTo>
                  <a:pt x="2301506" y="1939644"/>
                </a:lnTo>
                <a:lnTo>
                  <a:pt x="2301506" y="1944413"/>
                </a:lnTo>
                <a:lnTo>
                  <a:pt x="2289187" y="1944413"/>
                </a:lnTo>
                <a:lnTo>
                  <a:pt x="2289187" y="1967286"/>
                </a:lnTo>
                <a:lnTo>
                  <a:pt x="2301506" y="1967286"/>
                </a:lnTo>
                <a:lnTo>
                  <a:pt x="2301506" y="1972054"/>
                </a:lnTo>
                <a:lnTo>
                  <a:pt x="2289187" y="1972054"/>
                </a:lnTo>
                <a:lnTo>
                  <a:pt x="2289187" y="1994928"/>
                </a:lnTo>
                <a:lnTo>
                  <a:pt x="2301506" y="1994928"/>
                </a:lnTo>
                <a:lnTo>
                  <a:pt x="2301506" y="1999696"/>
                </a:lnTo>
                <a:lnTo>
                  <a:pt x="2289187" y="1999696"/>
                </a:lnTo>
                <a:lnTo>
                  <a:pt x="2289187" y="2022570"/>
                </a:lnTo>
                <a:lnTo>
                  <a:pt x="2301506" y="2022570"/>
                </a:lnTo>
                <a:lnTo>
                  <a:pt x="2301506" y="2027338"/>
                </a:lnTo>
                <a:lnTo>
                  <a:pt x="2289187" y="2027338"/>
                </a:lnTo>
                <a:lnTo>
                  <a:pt x="2289187" y="2050211"/>
                </a:lnTo>
                <a:lnTo>
                  <a:pt x="2301506" y="2050211"/>
                </a:lnTo>
                <a:lnTo>
                  <a:pt x="2301506" y="2054980"/>
                </a:lnTo>
                <a:lnTo>
                  <a:pt x="2289187" y="2054980"/>
                </a:lnTo>
                <a:lnTo>
                  <a:pt x="2289187" y="2077853"/>
                </a:lnTo>
                <a:lnTo>
                  <a:pt x="2301506" y="2077853"/>
                </a:lnTo>
                <a:lnTo>
                  <a:pt x="2301506" y="2082621"/>
                </a:lnTo>
                <a:lnTo>
                  <a:pt x="2289187" y="2082621"/>
                </a:lnTo>
                <a:lnTo>
                  <a:pt x="2289187" y="2105495"/>
                </a:lnTo>
                <a:lnTo>
                  <a:pt x="2301506" y="2105495"/>
                </a:lnTo>
                <a:lnTo>
                  <a:pt x="2301506" y="2110263"/>
                </a:lnTo>
                <a:lnTo>
                  <a:pt x="2289187" y="2110263"/>
                </a:lnTo>
                <a:lnTo>
                  <a:pt x="2289187" y="2133136"/>
                </a:lnTo>
                <a:lnTo>
                  <a:pt x="2301506" y="2133136"/>
                </a:lnTo>
                <a:lnTo>
                  <a:pt x="2301506" y="2137905"/>
                </a:lnTo>
                <a:lnTo>
                  <a:pt x="2289187" y="2137905"/>
                </a:lnTo>
                <a:lnTo>
                  <a:pt x="2289187" y="2160778"/>
                </a:lnTo>
                <a:lnTo>
                  <a:pt x="2301506" y="2160778"/>
                </a:lnTo>
                <a:lnTo>
                  <a:pt x="2301506" y="2165546"/>
                </a:lnTo>
                <a:lnTo>
                  <a:pt x="2289187" y="2165546"/>
                </a:lnTo>
                <a:lnTo>
                  <a:pt x="2289187" y="2188420"/>
                </a:lnTo>
                <a:lnTo>
                  <a:pt x="2301506" y="2188420"/>
                </a:lnTo>
                <a:lnTo>
                  <a:pt x="2301506" y="2193188"/>
                </a:lnTo>
                <a:lnTo>
                  <a:pt x="2289187" y="2193188"/>
                </a:lnTo>
                <a:lnTo>
                  <a:pt x="2289187" y="2220830"/>
                </a:lnTo>
                <a:lnTo>
                  <a:pt x="2312760" y="2220830"/>
                </a:lnTo>
                <a:lnTo>
                  <a:pt x="2312760" y="2216829"/>
                </a:lnTo>
                <a:lnTo>
                  <a:pt x="2301506" y="2216829"/>
                </a:lnTo>
                <a:lnTo>
                  <a:pt x="2301506" y="2193188"/>
                </a:lnTo>
                <a:lnTo>
                  <a:pt x="2312760" y="2193188"/>
                </a:lnTo>
                <a:lnTo>
                  <a:pt x="2312760" y="2188420"/>
                </a:lnTo>
                <a:lnTo>
                  <a:pt x="2301506" y="2188420"/>
                </a:lnTo>
                <a:lnTo>
                  <a:pt x="2301506" y="2165546"/>
                </a:lnTo>
                <a:lnTo>
                  <a:pt x="2312760" y="2165546"/>
                </a:lnTo>
                <a:lnTo>
                  <a:pt x="2312760" y="2160778"/>
                </a:lnTo>
                <a:lnTo>
                  <a:pt x="2301506" y="2160778"/>
                </a:lnTo>
                <a:lnTo>
                  <a:pt x="2301506" y="2137905"/>
                </a:lnTo>
                <a:lnTo>
                  <a:pt x="2312760" y="2137905"/>
                </a:lnTo>
                <a:lnTo>
                  <a:pt x="2312760" y="2133136"/>
                </a:lnTo>
                <a:lnTo>
                  <a:pt x="2301506" y="2133136"/>
                </a:lnTo>
                <a:lnTo>
                  <a:pt x="2301506" y="2110263"/>
                </a:lnTo>
                <a:lnTo>
                  <a:pt x="2312760" y="2110263"/>
                </a:lnTo>
                <a:lnTo>
                  <a:pt x="2312760" y="2105495"/>
                </a:lnTo>
                <a:lnTo>
                  <a:pt x="2301506" y="2105495"/>
                </a:lnTo>
                <a:lnTo>
                  <a:pt x="2301506" y="2082621"/>
                </a:lnTo>
                <a:lnTo>
                  <a:pt x="2312760" y="2082621"/>
                </a:lnTo>
                <a:lnTo>
                  <a:pt x="2312760" y="2077853"/>
                </a:lnTo>
                <a:lnTo>
                  <a:pt x="2301506" y="2077853"/>
                </a:lnTo>
                <a:lnTo>
                  <a:pt x="2301506" y="2054980"/>
                </a:lnTo>
                <a:lnTo>
                  <a:pt x="2312760" y="2054980"/>
                </a:lnTo>
                <a:lnTo>
                  <a:pt x="2312760" y="2050211"/>
                </a:lnTo>
                <a:lnTo>
                  <a:pt x="2301506" y="2050211"/>
                </a:lnTo>
                <a:lnTo>
                  <a:pt x="2301506" y="2027338"/>
                </a:lnTo>
                <a:lnTo>
                  <a:pt x="2312760" y="2027338"/>
                </a:lnTo>
                <a:lnTo>
                  <a:pt x="2312760" y="2022570"/>
                </a:lnTo>
                <a:lnTo>
                  <a:pt x="2301506" y="2022570"/>
                </a:lnTo>
                <a:lnTo>
                  <a:pt x="2301506" y="1999696"/>
                </a:lnTo>
                <a:lnTo>
                  <a:pt x="2312760" y="1999696"/>
                </a:lnTo>
                <a:lnTo>
                  <a:pt x="2312760" y="1994928"/>
                </a:lnTo>
                <a:lnTo>
                  <a:pt x="2301506" y="1994928"/>
                </a:lnTo>
                <a:lnTo>
                  <a:pt x="2301506" y="1972054"/>
                </a:lnTo>
                <a:lnTo>
                  <a:pt x="2312760" y="1972054"/>
                </a:lnTo>
                <a:lnTo>
                  <a:pt x="2312760" y="1967286"/>
                </a:lnTo>
                <a:lnTo>
                  <a:pt x="2301506" y="1967286"/>
                </a:lnTo>
                <a:lnTo>
                  <a:pt x="2301506" y="1944413"/>
                </a:lnTo>
                <a:lnTo>
                  <a:pt x="2312760" y="1944413"/>
                </a:lnTo>
                <a:lnTo>
                  <a:pt x="2312760" y="1939644"/>
                </a:lnTo>
                <a:lnTo>
                  <a:pt x="2301506" y="1939644"/>
                </a:lnTo>
                <a:lnTo>
                  <a:pt x="2301506" y="1916771"/>
                </a:lnTo>
                <a:lnTo>
                  <a:pt x="2312760" y="1916771"/>
                </a:lnTo>
                <a:lnTo>
                  <a:pt x="2312760" y="1912003"/>
                </a:lnTo>
                <a:lnTo>
                  <a:pt x="2301506" y="1912003"/>
                </a:lnTo>
                <a:lnTo>
                  <a:pt x="2301506" y="1889129"/>
                </a:lnTo>
                <a:lnTo>
                  <a:pt x="2312760" y="1889129"/>
                </a:lnTo>
                <a:lnTo>
                  <a:pt x="2312760" y="1884361"/>
                </a:lnTo>
                <a:lnTo>
                  <a:pt x="2301506" y="1884361"/>
                </a:lnTo>
                <a:lnTo>
                  <a:pt x="2301506" y="1861488"/>
                </a:lnTo>
                <a:lnTo>
                  <a:pt x="2312760" y="1861488"/>
                </a:lnTo>
                <a:lnTo>
                  <a:pt x="2312760" y="1856719"/>
                </a:lnTo>
                <a:lnTo>
                  <a:pt x="2301506" y="1856719"/>
                </a:lnTo>
                <a:lnTo>
                  <a:pt x="2301506" y="1833846"/>
                </a:lnTo>
                <a:lnTo>
                  <a:pt x="2312760" y="1833846"/>
                </a:lnTo>
                <a:lnTo>
                  <a:pt x="2312760" y="1829078"/>
                </a:lnTo>
                <a:lnTo>
                  <a:pt x="2301506" y="1829078"/>
                </a:lnTo>
                <a:lnTo>
                  <a:pt x="2301506" y="1806204"/>
                </a:lnTo>
                <a:lnTo>
                  <a:pt x="2312760" y="1806204"/>
                </a:lnTo>
                <a:lnTo>
                  <a:pt x="2312760" y="1801436"/>
                </a:lnTo>
                <a:lnTo>
                  <a:pt x="2301506" y="1801436"/>
                </a:lnTo>
                <a:lnTo>
                  <a:pt x="2301506" y="1778563"/>
                </a:lnTo>
                <a:lnTo>
                  <a:pt x="2312760" y="1778563"/>
                </a:lnTo>
                <a:lnTo>
                  <a:pt x="2312760" y="1773794"/>
                </a:lnTo>
                <a:lnTo>
                  <a:pt x="2301506" y="1773794"/>
                </a:lnTo>
                <a:lnTo>
                  <a:pt x="2301506" y="1750921"/>
                </a:lnTo>
                <a:lnTo>
                  <a:pt x="2312760" y="1750921"/>
                </a:lnTo>
                <a:lnTo>
                  <a:pt x="2312760" y="1746153"/>
                </a:lnTo>
                <a:lnTo>
                  <a:pt x="2301506" y="1746153"/>
                </a:lnTo>
                <a:lnTo>
                  <a:pt x="2301506" y="1723279"/>
                </a:lnTo>
                <a:lnTo>
                  <a:pt x="2312760" y="1723279"/>
                </a:lnTo>
                <a:lnTo>
                  <a:pt x="2312760" y="1718511"/>
                </a:lnTo>
                <a:lnTo>
                  <a:pt x="2301506" y="1718511"/>
                </a:lnTo>
                <a:lnTo>
                  <a:pt x="2301506" y="1695637"/>
                </a:lnTo>
                <a:lnTo>
                  <a:pt x="2312760" y="1695637"/>
                </a:lnTo>
                <a:lnTo>
                  <a:pt x="2312760" y="1690869"/>
                </a:lnTo>
                <a:lnTo>
                  <a:pt x="2301506" y="1690869"/>
                </a:lnTo>
                <a:lnTo>
                  <a:pt x="2301506" y="1667996"/>
                </a:lnTo>
                <a:lnTo>
                  <a:pt x="2312760" y="1667996"/>
                </a:lnTo>
                <a:lnTo>
                  <a:pt x="2312760" y="1663227"/>
                </a:lnTo>
                <a:lnTo>
                  <a:pt x="2301506" y="1663227"/>
                </a:lnTo>
                <a:lnTo>
                  <a:pt x="2301506" y="1640354"/>
                </a:lnTo>
                <a:lnTo>
                  <a:pt x="2312760" y="1640354"/>
                </a:lnTo>
                <a:lnTo>
                  <a:pt x="2312760" y="1635586"/>
                </a:lnTo>
                <a:lnTo>
                  <a:pt x="2301506" y="1635586"/>
                </a:lnTo>
                <a:lnTo>
                  <a:pt x="2301506" y="1612712"/>
                </a:lnTo>
                <a:lnTo>
                  <a:pt x="2312760" y="1612712"/>
                </a:lnTo>
                <a:lnTo>
                  <a:pt x="2312760" y="1607944"/>
                </a:lnTo>
                <a:lnTo>
                  <a:pt x="2301506" y="1607944"/>
                </a:lnTo>
                <a:lnTo>
                  <a:pt x="2301506" y="1585071"/>
                </a:lnTo>
                <a:lnTo>
                  <a:pt x="2312760" y="1585071"/>
                </a:lnTo>
                <a:lnTo>
                  <a:pt x="2312760" y="1580302"/>
                </a:lnTo>
                <a:lnTo>
                  <a:pt x="2301506" y="1580302"/>
                </a:lnTo>
                <a:lnTo>
                  <a:pt x="2301506" y="1557429"/>
                </a:lnTo>
                <a:lnTo>
                  <a:pt x="2312760" y="1557429"/>
                </a:lnTo>
                <a:lnTo>
                  <a:pt x="2312760" y="1552661"/>
                </a:lnTo>
                <a:lnTo>
                  <a:pt x="2301506" y="1552661"/>
                </a:lnTo>
                <a:lnTo>
                  <a:pt x="2301506" y="1529787"/>
                </a:lnTo>
                <a:lnTo>
                  <a:pt x="2312760" y="1529787"/>
                </a:lnTo>
                <a:lnTo>
                  <a:pt x="2312760" y="1525019"/>
                </a:lnTo>
                <a:lnTo>
                  <a:pt x="2301506" y="1525019"/>
                </a:lnTo>
                <a:lnTo>
                  <a:pt x="2301506" y="1502146"/>
                </a:lnTo>
                <a:lnTo>
                  <a:pt x="2312760" y="1502146"/>
                </a:lnTo>
                <a:lnTo>
                  <a:pt x="2312760" y="1497377"/>
                </a:lnTo>
                <a:lnTo>
                  <a:pt x="2301506" y="1497377"/>
                </a:lnTo>
                <a:lnTo>
                  <a:pt x="2301506" y="1474504"/>
                </a:lnTo>
                <a:lnTo>
                  <a:pt x="2312760" y="1474504"/>
                </a:lnTo>
                <a:lnTo>
                  <a:pt x="2312760" y="1469736"/>
                </a:lnTo>
                <a:lnTo>
                  <a:pt x="2301506" y="1469736"/>
                </a:lnTo>
                <a:lnTo>
                  <a:pt x="2301506" y="1446862"/>
                </a:lnTo>
                <a:lnTo>
                  <a:pt x="2312760" y="1446862"/>
                </a:lnTo>
                <a:lnTo>
                  <a:pt x="2312760" y="1442094"/>
                </a:lnTo>
                <a:lnTo>
                  <a:pt x="2301506" y="1442094"/>
                </a:lnTo>
                <a:lnTo>
                  <a:pt x="2301506" y="1419220"/>
                </a:lnTo>
                <a:lnTo>
                  <a:pt x="2312760" y="1419220"/>
                </a:lnTo>
                <a:lnTo>
                  <a:pt x="2312760" y="1414452"/>
                </a:lnTo>
                <a:lnTo>
                  <a:pt x="2301506" y="1414452"/>
                </a:lnTo>
                <a:lnTo>
                  <a:pt x="2301506" y="1391579"/>
                </a:lnTo>
                <a:lnTo>
                  <a:pt x="2312760" y="1391579"/>
                </a:lnTo>
                <a:lnTo>
                  <a:pt x="2312760" y="1386811"/>
                </a:lnTo>
                <a:lnTo>
                  <a:pt x="2301506" y="1386811"/>
                </a:lnTo>
                <a:lnTo>
                  <a:pt x="2301506" y="1363937"/>
                </a:lnTo>
                <a:lnTo>
                  <a:pt x="2312760" y="1363937"/>
                </a:lnTo>
                <a:lnTo>
                  <a:pt x="2312760" y="1359169"/>
                </a:lnTo>
                <a:lnTo>
                  <a:pt x="2301506" y="1359169"/>
                </a:lnTo>
                <a:lnTo>
                  <a:pt x="2301506" y="1336295"/>
                </a:lnTo>
                <a:lnTo>
                  <a:pt x="2312760" y="1336295"/>
                </a:lnTo>
                <a:lnTo>
                  <a:pt x="2312760" y="1331527"/>
                </a:lnTo>
                <a:lnTo>
                  <a:pt x="2301506" y="1331527"/>
                </a:lnTo>
                <a:lnTo>
                  <a:pt x="2301506" y="1308654"/>
                </a:lnTo>
                <a:lnTo>
                  <a:pt x="2312760" y="1308654"/>
                </a:lnTo>
                <a:lnTo>
                  <a:pt x="2312760" y="1303885"/>
                </a:lnTo>
                <a:lnTo>
                  <a:pt x="2301506" y="1303885"/>
                </a:lnTo>
                <a:lnTo>
                  <a:pt x="2301506" y="1281012"/>
                </a:lnTo>
                <a:lnTo>
                  <a:pt x="2312760" y="1281012"/>
                </a:lnTo>
                <a:lnTo>
                  <a:pt x="2312760" y="1276244"/>
                </a:lnTo>
                <a:lnTo>
                  <a:pt x="2301506" y="1276244"/>
                </a:lnTo>
                <a:lnTo>
                  <a:pt x="2301506" y="1249692"/>
                </a:lnTo>
                <a:lnTo>
                  <a:pt x="2312760" y="1249692"/>
                </a:lnTo>
                <a:lnTo>
                  <a:pt x="2312760" y="1248602"/>
                </a:lnTo>
                <a:close/>
                <a:moveTo>
                  <a:pt x="2269997" y="1248602"/>
                </a:moveTo>
                <a:lnTo>
                  <a:pt x="2269997" y="1276244"/>
                </a:lnTo>
                <a:lnTo>
                  <a:pt x="2273067" y="1276244"/>
                </a:lnTo>
                <a:lnTo>
                  <a:pt x="2273067" y="1248602"/>
                </a:lnTo>
                <a:close/>
                <a:moveTo>
                  <a:pt x="1795044" y="1229223"/>
                </a:moveTo>
                <a:lnTo>
                  <a:pt x="1795044" y="2260092"/>
                </a:lnTo>
                <a:lnTo>
                  <a:pt x="2185285" y="2260092"/>
                </a:lnTo>
                <a:lnTo>
                  <a:pt x="2185285" y="1229223"/>
                </a:lnTo>
                <a:close/>
                <a:moveTo>
                  <a:pt x="1305637" y="1229223"/>
                </a:moveTo>
                <a:lnTo>
                  <a:pt x="1305637" y="2260092"/>
                </a:lnTo>
                <a:lnTo>
                  <a:pt x="1724367" y="2260092"/>
                </a:lnTo>
                <a:lnTo>
                  <a:pt x="1724367" y="1229223"/>
                </a:lnTo>
                <a:close/>
                <a:moveTo>
                  <a:pt x="1221254" y="1148236"/>
                </a:moveTo>
                <a:lnTo>
                  <a:pt x="1221254" y="1190385"/>
                </a:lnTo>
                <a:lnTo>
                  <a:pt x="1237416" y="1190385"/>
                </a:lnTo>
                <a:lnTo>
                  <a:pt x="1237416" y="1161002"/>
                </a:lnTo>
                <a:lnTo>
                  <a:pt x="2253505" y="1161002"/>
                </a:lnTo>
                <a:lnTo>
                  <a:pt x="2253505" y="1173890"/>
                </a:lnTo>
                <a:lnTo>
                  <a:pt x="2273067" y="1173890"/>
                </a:lnTo>
                <a:lnTo>
                  <a:pt x="2273067" y="1148236"/>
                </a:lnTo>
                <a:close/>
                <a:moveTo>
                  <a:pt x="1190058" y="1106845"/>
                </a:moveTo>
                <a:lnTo>
                  <a:pt x="1190058" y="1190385"/>
                </a:lnTo>
                <a:lnTo>
                  <a:pt x="1205134" y="1190385"/>
                </a:lnTo>
                <a:lnTo>
                  <a:pt x="1205134" y="1132116"/>
                </a:lnTo>
                <a:lnTo>
                  <a:pt x="2289187" y="1132116"/>
                </a:lnTo>
                <a:lnTo>
                  <a:pt x="2289187" y="1173890"/>
                </a:lnTo>
                <a:lnTo>
                  <a:pt x="2312760" y="1173890"/>
                </a:lnTo>
                <a:lnTo>
                  <a:pt x="2312760" y="1106845"/>
                </a:lnTo>
                <a:close/>
                <a:moveTo>
                  <a:pt x="1172852" y="1089639"/>
                </a:moveTo>
                <a:lnTo>
                  <a:pt x="2329966" y="1089639"/>
                </a:lnTo>
                <a:lnTo>
                  <a:pt x="2329966" y="1173890"/>
                </a:lnTo>
                <a:lnTo>
                  <a:pt x="2663763" y="1173890"/>
                </a:lnTo>
                <a:lnTo>
                  <a:pt x="2663763" y="2292631"/>
                </a:lnTo>
                <a:lnTo>
                  <a:pt x="2329966" y="2292631"/>
                </a:lnTo>
                <a:lnTo>
                  <a:pt x="2329966" y="2409871"/>
                </a:lnTo>
                <a:lnTo>
                  <a:pt x="1172852" y="2409871"/>
                </a:lnTo>
                <a:lnTo>
                  <a:pt x="1172852" y="2309125"/>
                </a:lnTo>
                <a:lnTo>
                  <a:pt x="855647" y="2309125"/>
                </a:lnTo>
                <a:lnTo>
                  <a:pt x="855647" y="1190385"/>
                </a:lnTo>
                <a:lnTo>
                  <a:pt x="1172852" y="1190385"/>
                </a:lnTo>
                <a:close/>
                <a:moveTo>
                  <a:pt x="737217" y="684435"/>
                </a:moveTo>
                <a:lnTo>
                  <a:pt x="465214" y="832715"/>
                </a:lnTo>
                <a:lnTo>
                  <a:pt x="465214" y="3369368"/>
                </a:lnTo>
                <a:lnTo>
                  <a:pt x="3096984" y="3369368"/>
                </a:lnTo>
                <a:lnTo>
                  <a:pt x="3096984" y="856041"/>
                </a:lnTo>
                <a:lnTo>
                  <a:pt x="2782192" y="684435"/>
                </a:lnTo>
                <a:close/>
                <a:moveTo>
                  <a:pt x="1759704" y="127036"/>
                </a:moveTo>
                <a:lnTo>
                  <a:pt x="975950" y="554292"/>
                </a:lnTo>
                <a:lnTo>
                  <a:pt x="2543459" y="554292"/>
                </a:lnTo>
                <a:close/>
                <a:moveTo>
                  <a:pt x="1763635" y="0"/>
                </a:moveTo>
                <a:lnTo>
                  <a:pt x="1820435" y="29847"/>
                </a:lnTo>
                <a:lnTo>
                  <a:pt x="1819631" y="34811"/>
                </a:lnTo>
                <a:lnTo>
                  <a:pt x="3519411" y="961429"/>
                </a:lnTo>
                <a:lnTo>
                  <a:pt x="3342819" y="990055"/>
                </a:lnTo>
                <a:lnTo>
                  <a:pt x="3227127" y="926987"/>
                </a:lnTo>
                <a:lnTo>
                  <a:pt x="3227127" y="3499511"/>
                </a:lnTo>
                <a:lnTo>
                  <a:pt x="335071" y="3499511"/>
                </a:lnTo>
                <a:lnTo>
                  <a:pt x="335071" y="903661"/>
                </a:lnTo>
                <a:lnTo>
                  <a:pt x="176592" y="990054"/>
                </a:lnTo>
                <a:lnTo>
                  <a:pt x="0" y="961428"/>
                </a:lnTo>
                <a:lnTo>
                  <a:pt x="1699779" y="34810"/>
                </a:lnTo>
                <a:lnTo>
                  <a:pt x="1699691" y="34266"/>
                </a:lnTo>
                <a:lnTo>
                  <a:pt x="1738219" y="13855"/>
                </a:lnTo>
                <a:close/>
              </a:path>
            </a:pathLst>
          </a:cu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30971" y="5666506"/>
            <a:ext cx="8730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নাও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440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t="2565" r="61678" b="71023"/>
          <a:stretch/>
        </p:blipFill>
        <p:spPr>
          <a:xfrm>
            <a:off x="1" y="0"/>
            <a:ext cx="12191999" cy="68579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87" t="5765"/>
          <a:stretch/>
        </p:blipFill>
        <p:spPr>
          <a:xfrm rot="10800000">
            <a:off x="402731" y="3167504"/>
            <a:ext cx="3081425" cy="343935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Frame 3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3125"/>
            </a:avLst>
          </a:prstGeom>
          <a:solidFill>
            <a:srgbClr val="4FA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326207" y="2726278"/>
            <a:ext cx="5539586" cy="2963550"/>
            <a:chOff x="3824059" y="2321548"/>
            <a:chExt cx="5539586" cy="29635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65" b="97101" l="0" r="99664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2525" y="2321548"/>
              <a:ext cx="5481120" cy="29635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9093429">
              <a:off x="3824059" y="2789527"/>
              <a:ext cx="2609869" cy="17196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2098">
              <a:off x="5120738" y="4144510"/>
              <a:ext cx="3647051" cy="5838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7987">
              <a:off x="6760702" y="2569229"/>
              <a:ext cx="1250588" cy="1028001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0" y="155023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solidFill>
                <a:srgbClr val="007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050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674913" y="-356278"/>
            <a:ext cx="1609502" cy="1813420"/>
            <a:chOff x="-2714694" y="-35700"/>
            <a:chExt cx="1609502" cy="1813420"/>
          </a:xfrm>
        </p:grpSpPr>
        <p:sp>
          <p:nvSpPr>
            <p:cNvPr id="4" name="Freeform 3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 rot="17201849">
            <a:off x="-650880" y="5491119"/>
            <a:ext cx="1609502" cy="1813420"/>
            <a:chOff x="-2714694" y="-35700"/>
            <a:chExt cx="1609502" cy="1813420"/>
          </a:xfrm>
        </p:grpSpPr>
        <p:sp>
          <p:nvSpPr>
            <p:cNvPr id="7" name="Freeform 6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71758" y="57646"/>
            <a:ext cx="9601200" cy="184466"/>
            <a:chOff x="1271758" y="120710"/>
            <a:chExt cx="11923992" cy="184466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16200000" flipH="1">
            <a:off x="-1587596" y="3158749"/>
            <a:ext cx="3474720" cy="184466"/>
            <a:chOff x="1271758" y="120710"/>
            <a:chExt cx="11923992" cy="184466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flipV="1">
            <a:off x="1329563" y="6547789"/>
            <a:ext cx="9509760" cy="184466"/>
            <a:chOff x="1271758" y="120710"/>
            <a:chExt cx="11923992" cy="184466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flipH="1">
            <a:off x="11159744" y="-203878"/>
            <a:ext cx="1609502" cy="1813420"/>
            <a:chOff x="-2714694" y="-35700"/>
            <a:chExt cx="1609502" cy="1813420"/>
          </a:xfrm>
        </p:grpSpPr>
        <p:sp>
          <p:nvSpPr>
            <p:cNvPr id="25" name="Freeform 24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 rot="4398151" flipH="1">
            <a:off x="11183777" y="5643519"/>
            <a:ext cx="1609502" cy="1813420"/>
            <a:chOff x="-2714694" y="-35700"/>
            <a:chExt cx="1609502" cy="1813420"/>
          </a:xfrm>
        </p:grpSpPr>
        <p:sp>
          <p:nvSpPr>
            <p:cNvPr id="28" name="Freeform 27"/>
            <p:cNvSpPr/>
            <p:nvPr/>
          </p:nvSpPr>
          <p:spPr>
            <a:xfrm rot="3047481">
              <a:off x="-2385352" y="-3570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 rot="3053245">
              <a:off x="-2714694" y="497560"/>
              <a:ext cx="1280160" cy="1280160"/>
            </a:xfrm>
            <a:custGeom>
              <a:avLst/>
              <a:gdLst>
                <a:gd name="connsiteX0" fmla="*/ 476439 w 1367532"/>
                <a:gd name="connsiteY0" fmla="*/ 1338382 h 1371600"/>
                <a:gd name="connsiteX1" fmla="*/ 891093 w 1367532"/>
                <a:gd name="connsiteY1" fmla="*/ 1338382 h 1371600"/>
                <a:gd name="connsiteX2" fmla="*/ 864194 w 1367532"/>
                <a:gd name="connsiteY2" fmla="*/ 1347618 h 1371600"/>
                <a:gd name="connsiteX3" fmla="*/ 683766 w 1367532"/>
                <a:gd name="connsiteY3" fmla="*/ 1371600 h 1371600"/>
                <a:gd name="connsiteX4" fmla="*/ 503339 w 1367532"/>
                <a:gd name="connsiteY4" fmla="*/ 1347618 h 1371600"/>
                <a:gd name="connsiteX5" fmla="*/ 311445 w 1367532"/>
                <a:gd name="connsiteY5" fmla="*/ 1259331 h 1371600"/>
                <a:gd name="connsiteX6" fmla="*/ 1056087 w 1367532"/>
                <a:gd name="connsiteY6" fmla="*/ 1259331 h 1371600"/>
                <a:gd name="connsiteX7" fmla="*/ 1026599 w 1367532"/>
                <a:gd name="connsiteY7" fmla="*/ 1279891 h 1371600"/>
                <a:gd name="connsiteX8" fmla="*/ 1000831 w 1367532"/>
                <a:gd name="connsiteY8" fmla="*/ 1292663 h 1371600"/>
                <a:gd name="connsiteX9" fmla="*/ 366701 w 1367532"/>
                <a:gd name="connsiteY9" fmla="*/ 1292663 h 1371600"/>
                <a:gd name="connsiteX10" fmla="*/ 340933 w 1367532"/>
                <a:gd name="connsiteY10" fmla="*/ 1279891 h 1371600"/>
                <a:gd name="connsiteX11" fmla="*/ 213807 w 1367532"/>
                <a:gd name="connsiteY11" fmla="*/ 1180280 h 1371600"/>
                <a:gd name="connsiteX12" fmla="*/ 1153725 w 1367532"/>
                <a:gd name="connsiteY12" fmla="*/ 1180280 h 1371600"/>
                <a:gd name="connsiteX13" fmla="*/ 1121733 w 1367532"/>
                <a:gd name="connsiteY13" fmla="*/ 1213561 h 1371600"/>
                <a:gd name="connsiteX14" fmla="*/ 1121659 w 1367532"/>
                <a:gd name="connsiteY14" fmla="*/ 1213612 h 1371600"/>
                <a:gd name="connsiteX15" fmla="*/ 245873 w 1367532"/>
                <a:gd name="connsiteY15" fmla="*/ 1213612 h 1371600"/>
                <a:gd name="connsiteX16" fmla="*/ 245800 w 1367532"/>
                <a:gd name="connsiteY16" fmla="*/ 1213561 h 1371600"/>
                <a:gd name="connsiteX17" fmla="*/ 138185 w 1367532"/>
                <a:gd name="connsiteY17" fmla="*/ 1101229 h 1371600"/>
                <a:gd name="connsiteX18" fmla="*/ 1229347 w 1367532"/>
                <a:gd name="connsiteY18" fmla="*/ 1101229 h 1371600"/>
                <a:gd name="connsiteX19" fmla="*/ 1228503 w 1367532"/>
                <a:gd name="connsiteY19" fmla="*/ 1102491 h 1371600"/>
                <a:gd name="connsiteX20" fmla="*/ 1197675 w 1367532"/>
                <a:gd name="connsiteY20" fmla="*/ 1134561 h 1371600"/>
                <a:gd name="connsiteX21" fmla="*/ 169858 w 1367532"/>
                <a:gd name="connsiteY21" fmla="*/ 1134561 h 1371600"/>
                <a:gd name="connsiteX22" fmla="*/ 139029 w 1367532"/>
                <a:gd name="connsiteY22" fmla="*/ 1102491 h 1371600"/>
                <a:gd name="connsiteX23" fmla="*/ 86585 w 1367532"/>
                <a:gd name="connsiteY23" fmla="*/ 1022178 h 1371600"/>
                <a:gd name="connsiteX24" fmla="*/ 1280947 w 1367532"/>
                <a:gd name="connsiteY24" fmla="*/ 1022178 h 1371600"/>
                <a:gd name="connsiteX25" fmla="*/ 1277671 w 1367532"/>
                <a:gd name="connsiteY25" fmla="*/ 1028955 h 1371600"/>
                <a:gd name="connsiteX26" fmla="*/ 1259916 w 1367532"/>
                <a:gd name="connsiteY26" fmla="*/ 1055510 h 1371600"/>
                <a:gd name="connsiteX27" fmla="*/ 107617 w 1367532"/>
                <a:gd name="connsiteY27" fmla="*/ 1055510 h 1371600"/>
                <a:gd name="connsiteX28" fmla="*/ 89862 w 1367532"/>
                <a:gd name="connsiteY28" fmla="*/ 1028955 h 1371600"/>
                <a:gd name="connsiteX29" fmla="*/ 48369 w 1367532"/>
                <a:gd name="connsiteY29" fmla="*/ 943127 h 1371600"/>
                <a:gd name="connsiteX30" fmla="*/ 1319163 w 1367532"/>
                <a:gd name="connsiteY30" fmla="*/ 943127 h 1371600"/>
                <a:gd name="connsiteX31" fmla="*/ 1303049 w 1367532"/>
                <a:gd name="connsiteY31" fmla="*/ 976459 h 1371600"/>
                <a:gd name="connsiteX32" fmla="*/ 64483 w 1367532"/>
                <a:gd name="connsiteY32" fmla="*/ 976459 h 1371600"/>
                <a:gd name="connsiteX33" fmla="*/ 23798 w 1367532"/>
                <a:gd name="connsiteY33" fmla="*/ 864076 h 1371600"/>
                <a:gd name="connsiteX34" fmla="*/ 1343734 w 1367532"/>
                <a:gd name="connsiteY34" fmla="*/ 864076 h 1371600"/>
                <a:gd name="connsiteX35" fmla="*/ 1333835 w 1367532"/>
                <a:gd name="connsiteY35" fmla="*/ 897408 h 1371600"/>
                <a:gd name="connsiteX36" fmla="*/ 33698 w 1367532"/>
                <a:gd name="connsiteY36" fmla="*/ 897408 h 1371600"/>
                <a:gd name="connsiteX37" fmla="*/ 7969 w 1367532"/>
                <a:gd name="connsiteY37" fmla="*/ 785025 h 1371600"/>
                <a:gd name="connsiteX38" fmla="*/ 1359563 w 1367532"/>
                <a:gd name="connsiteY38" fmla="*/ 785025 h 1371600"/>
                <a:gd name="connsiteX39" fmla="*/ 1356203 w 1367532"/>
                <a:gd name="connsiteY39" fmla="*/ 818357 h 1371600"/>
                <a:gd name="connsiteX40" fmla="*/ 11329 w 1367532"/>
                <a:gd name="connsiteY40" fmla="*/ 818357 h 1371600"/>
                <a:gd name="connsiteX41" fmla="*/ 0 w 1367532"/>
                <a:gd name="connsiteY41" fmla="*/ 705974 h 1371600"/>
                <a:gd name="connsiteX42" fmla="*/ 1367532 w 1367532"/>
                <a:gd name="connsiteY42" fmla="*/ 705974 h 1371600"/>
                <a:gd name="connsiteX43" fmla="*/ 1364172 w 1367532"/>
                <a:gd name="connsiteY43" fmla="*/ 739306 h 1371600"/>
                <a:gd name="connsiteX44" fmla="*/ 3360 w 1367532"/>
                <a:gd name="connsiteY44" fmla="*/ 739306 h 1371600"/>
                <a:gd name="connsiteX45" fmla="*/ 5267 w 1367532"/>
                <a:gd name="connsiteY45" fmla="*/ 626923 h 1371600"/>
                <a:gd name="connsiteX46" fmla="*/ 1362265 w 1367532"/>
                <a:gd name="connsiteY46" fmla="*/ 626923 h 1371600"/>
                <a:gd name="connsiteX47" fmla="*/ 1366398 w 1367532"/>
                <a:gd name="connsiteY47" fmla="*/ 660255 h 1371600"/>
                <a:gd name="connsiteX48" fmla="*/ 1134 w 1367532"/>
                <a:gd name="connsiteY48" fmla="*/ 660255 h 1371600"/>
                <a:gd name="connsiteX49" fmla="*/ 15070 w 1367532"/>
                <a:gd name="connsiteY49" fmla="*/ 547872 h 1371600"/>
                <a:gd name="connsiteX50" fmla="*/ 1352462 w 1367532"/>
                <a:gd name="connsiteY50" fmla="*/ 547872 h 1371600"/>
                <a:gd name="connsiteX51" fmla="*/ 1356596 w 1367532"/>
                <a:gd name="connsiteY51" fmla="*/ 581204 h 1371600"/>
                <a:gd name="connsiteX52" fmla="*/ 10937 w 1367532"/>
                <a:gd name="connsiteY52" fmla="*/ 581204 h 1371600"/>
                <a:gd name="connsiteX53" fmla="*/ 37529 w 1367532"/>
                <a:gd name="connsiteY53" fmla="*/ 468821 h 1371600"/>
                <a:gd name="connsiteX54" fmla="*/ 1330003 w 1367532"/>
                <a:gd name="connsiteY54" fmla="*/ 468821 h 1371600"/>
                <a:gd name="connsiteX55" fmla="*/ 1342897 w 1367532"/>
                <a:gd name="connsiteY55" fmla="*/ 502153 h 1371600"/>
                <a:gd name="connsiteX56" fmla="*/ 24636 w 1367532"/>
                <a:gd name="connsiteY56" fmla="*/ 502153 h 1371600"/>
                <a:gd name="connsiteX57" fmla="*/ 68108 w 1367532"/>
                <a:gd name="connsiteY57" fmla="*/ 389770 h 1371600"/>
                <a:gd name="connsiteX58" fmla="*/ 1299424 w 1367532"/>
                <a:gd name="connsiteY58" fmla="*/ 389770 h 1371600"/>
                <a:gd name="connsiteX59" fmla="*/ 1312318 w 1367532"/>
                <a:gd name="connsiteY59" fmla="*/ 423102 h 1371600"/>
                <a:gd name="connsiteX60" fmla="*/ 55215 w 1367532"/>
                <a:gd name="connsiteY60" fmla="*/ 423102 h 1371600"/>
                <a:gd name="connsiteX61" fmla="*/ 112032 w 1367532"/>
                <a:gd name="connsiteY61" fmla="*/ 310719 h 1371600"/>
                <a:gd name="connsiteX62" fmla="*/ 1255500 w 1367532"/>
                <a:gd name="connsiteY62" fmla="*/ 310719 h 1371600"/>
                <a:gd name="connsiteX63" fmla="*/ 1276826 w 1367532"/>
                <a:gd name="connsiteY63" fmla="*/ 344051 h 1371600"/>
                <a:gd name="connsiteX64" fmla="*/ 90707 w 1367532"/>
                <a:gd name="connsiteY64" fmla="*/ 344051 h 1371600"/>
                <a:gd name="connsiteX65" fmla="*/ 174626 w 1367532"/>
                <a:gd name="connsiteY65" fmla="*/ 231668 h 1371600"/>
                <a:gd name="connsiteX66" fmla="*/ 1192907 w 1367532"/>
                <a:gd name="connsiteY66" fmla="*/ 231668 h 1371600"/>
                <a:gd name="connsiteX67" fmla="*/ 1224119 w 1367532"/>
                <a:gd name="connsiteY67" fmla="*/ 265000 h 1371600"/>
                <a:gd name="connsiteX68" fmla="*/ 143414 w 1367532"/>
                <a:gd name="connsiteY68" fmla="*/ 265000 h 1371600"/>
                <a:gd name="connsiteX69" fmla="*/ 254029 w 1367532"/>
                <a:gd name="connsiteY69" fmla="*/ 152617 h 1371600"/>
                <a:gd name="connsiteX70" fmla="*/ 1113503 w 1367532"/>
                <a:gd name="connsiteY70" fmla="*/ 152617 h 1371600"/>
                <a:gd name="connsiteX71" fmla="*/ 1132571 w 1367532"/>
                <a:gd name="connsiteY71" fmla="*/ 167234 h 1371600"/>
                <a:gd name="connsiteX72" fmla="*/ 1150096 w 1367532"/>
                <a:gd name="connsiteY72" fmla="*/ 185949 h 1371600"/>
                <a:gd name="connsiteX73" fmla="*/ 217437 w 1367532"/>
                <a:gd name="connsiteY73" fmla="*/ 185949 h 1371600"/>
                <a:gd name="connsiteX74" fmla="*/ 234961 w 1367532"/>
                <a:gd name="connsiteY74" fmla="*/ 167234 h 1371600"/>
                <a:gd name="connsiteX75" fmla="*/ 380578 w 1367532"/>
                <a:gd name="connsiteY75" fmla="*/ 73566 h 1371600"/>
                <a:gd name="connsiteX76" fmla="*/ 986954 w 1367532"/>
                <a:gd name="connsiteY76" fmla="*/ 73566 h 1371600"/>
                <a:gd name="connsiteX77" fmla="*/ 1048364 w 1367532"/>
                <a:gd name="connsiteY77" fmla="*/ 106898 h 1371600"/>
                <a:gd name="connsiteX78" fmla="*/ 319169 w 1367532"/>
                <a:gd name="connsiteY78" fmla="*/ 106898 h 1371600"/>
                <a:gd name="connsiteX79" fmla="*/ 683766 w 1367532"/>
                <a:gd name="connsiteY79" fmla="*/ 0 h 1371600"/>
                <a:gd name="connsiteX80" fmla="*/ 821979 w 1367532"/>
                <a:gd name="connsiteY80" fmla="*/ 13933 h 1371600"/>
                <a:gd name="connsiteX81" fmla="*/ 866802 w 1367532"/>
                <a:gd name="connsiteY81" fmla="*/ 27847 h 1371600"/>
                <a:gd name="connsiteX82" fmla="*/ 500730 w 1367532"/>
                <a:gd name="connsiteY82" fmla="*/ 27847 h 1371600"/>
                <a:gd name="connsiteX83" fmla="*/ 545553 w 1367532"/>
                <a:gd name="connsiteY83" fmla="*/ 13933 h 1371600"/>
                <a:gd name="connsiteX84" fmla="*/ 683766 w 1367532"/>
                <a:gd name="connsiteY8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367532" h="1371600">
                  <a:moveTo>
                    <a:pt x="476439" y="1338382"/>
                  </a:moveTo>
                  <a:lnTo>
                    <a:pt x="891093" y="1338382"/>
                  </a:lnTo>
                  <a:lnTo>
                    <a:pt x="864194" y="1347618"/>
                  </a:lnTo>
                  <a:cubicBezTo>
                    <a:pt x="806703" y="1363255"/>
                    <a:pt x="746209" y="1371600"/>
                    <a:pt x="683766" y="1371600"/>
                  </a:cubicBezTo>
                  <a:cubicBezTo>
                    <a:pt x="621323" y="1371600"/>
                    <a:pt x="560829" y="1363255"/>
                    <a:pt x="503339" y="1347618"/>
                  </a:cubicBezTo>
                  <a:close/>
                  <a:moveTo>
                    <a:pt x="311445" y="1259331"/>
                  </a:moveTo>
                  <a:lnTo>
                    <a:pt x="1056087" y="1259331"/>
                  </a:lnTo>
                  <a:lnTo>
                    <a:pt x="1026599" y="1279891"/>
                  </a:lnTo>
                  <a:lnTo>
                    <a:pt x="1000831" y="1292663"/>
                  </a:lnTo>
                  <a:lnTo>
                    <a:pt x="366701" y="1292663"/>
                  </a:lnTo>
                  <a:lnTo>
                    <a:pt x="340933" y="1279891"/>
                  </a:lnTo>
                  <a:close/>
                  <a:moveTo>
                    <a:pt x="213807" y="1180280"/>
                  </a:moveTo>
                  <a:lnTo>
                    <a:pt x="1153725" y="1180280"/>
                  </a:lnTo>
                  <a:lnTo>
                    <a:pt x="1121733" y="1213561"/>
                  </a:lnTo>
                  <a:lnTo>
                    <a:pt x="1121659" y="1213612"/>
                  </a:lnTo>
                  <a:lnTo>
                    <a:pt x="245873" y="1213612"/>
                  </a:lnTo>
                  <a:lnTo>
                    <a:pt x="245800" y="1213561"/>
                  </a:lnTo>
                  <a:close/>
                  <a:moveTo>
                    <a:pt x="138185" y="1101229"/>
                  </a:moveTo>
                  <a:lnTo>
                    <a:pt x="1229347" y="1101229"/>
                  </a:lnTo>
                  <a:lnTo>
                    <a:pt x="1228503" y="1102491"/>
                  </a:lnTo>
                  <a:lnTo>
                    <a:pt x="1197675" y="1134561"/>
                  </a:lnTo>
                  <a:lnTo>
                    <a:pt x="169858" y="1134561"/>
                  </a:lnTo>
                  <a:lnTo>
                    <a:pt x="139029" y="1102491"/>
                  </a:lnTo>
                  <a:close/>
                  <a:moveTo>
                    <a:pt x="86585" y="1022178"/>
                  </a:moveTo>
                  <a:lnTo>
                    <a:pt x="1280947" y="1022178"/>
                  </a:lnTo>
                  <a:lnTo>
                    <a:pt x="1277671" y="1028955"/>
                  </a:lnTo>
                  <a:lnTo>
                    <a:pt x="1259916" y="1055510"/>
                  </a:lnTo>
                  <a:lnTo>
                    <a:pt x="107617" y="1055510"/>
                  </a:lnTo>
                  <a:lnTo>
                    <a:pt x="89862" y="1028955"/>
                  </a:lnTo>
                  <a:close/>
                  <a:moveTo>
                    <a:pt x="48369" y="943127"/>
                  </a:moveTo>
                  <a:lnTo>
                    <a:pt x="1319163" y="943127"/>
                  </a:lnTo>
                  <a:lnTo>
                    <a:pt x="1303049" y="976459"/>
                  </a:lnTo>
                  <a:lnTo>
                    <a:pt x="64483" y="976459"/>
                  </a:lnTo>
                  <a:close/>
                  <a:moveTo>
                    <a:pt x="23798" y="864076"/>
                  </a:moveTo>
                  <a:lnTo>
                    <a:pt x="1343734" y="864076"/>
                  </a:lnTo>
                  <a:lnTo>
                    <a:pt x="1333835" y="897408"/>
                  </a:lnTo>
                  <a:lnTo>
                    <a:pt x="33698" y="897408"/>
                  </a:lnTo>
                  <a:close/>
                  <a:moveTo>
                    <a:pt x="7969" y="785025"/>
                  </a:moveTo>
                  <a:lnTo>
                    <a:pt x="1359563" y="785025"/>
                  </a:lnTo>
                  <a:lnTo>
                    <a:pt x="1356203" y="818357"/>
                  </a:lnTo>
                  <a:lnTo>
                    <a:pt x="11329" y="818357"/>
                  </a:lnTo>
                  <a:close/>
                  <a:moveTo>
                    <a:pt x="0" y="705974"/>
                  </a:moveTo>
                  <a:lnTo>
                    <a:pt x="1367532" y="705974"/>
                  </a:lnTo>
                  <a:lnTo>
                    <a:pt x="1364172" y="739306"/>
                  </a:lnTo>
                  <a:lnTo>
                    <a:pt x="3360" y="739306"/>
                  </a:lnTo>
                  <a:close/>
                  <a:moveTo>
                    <a:pt x="5267" y="626923"/>
                  </a:moveTo>
                  <a:lnTo>
                    <a:pt x="1362265" y="626923"/>
                  </a:lnTo>
                  <a:lnTo>
                    <a:pt x="1366398" y="660255"/>
                  </a:lnTo>
                  <a:lnTo>
                    <a:pt x="1134" y="660255"/>
                  </a:lnTo>
                  <a:close/>
                  <a:moveTo>
                    <a:pt x="15070" y="547872"/>
                  </a:moveTo>
                  <a:lnTo>
                    <a:pt x="1352462" y="547872"/>
                  </a:lnTo>
                  <a:lnTo>
                    <a:pt x="1356596" y="581204"/>
                  </a:lnTo>
                  <a:lnTo>
                    <a:pt x="10937" y="581204"/>
                  </a:lnTo>
                  <a:close/>
                  <a:moveTo>
                    <a:pt x="37529" y="468821"/>
                  </a:moveTo>
                  <a:lnTo>
                    <a:pt x="1330003" y="468821"/>
                  </a:lnTo>
                  <a:lnTo>
                    <a:pt x="1342897" y="502153"/>
                  </a:lnTo>
                  <a:lnTo>
                    <a:pt x="24636" y="502153"/>
                  </a:lnTo>
                  <a:close/>
                  <a:moveTo>
                    <a:pt x="68108" y="389770"/>
                  </a:moveTo>
                  <a:lnTo>
                    <a:pt x="1299424" y="389770"/>
                  </a:lnTo>
                  <a:lnTo>
                    <a:pt x="1312318" y="423102"/>
                  </a:lnTo>
                  <a:lnTo>
                    <a:pt x="55215" y="423102"/>
                  </a:lnTo>
                  <a:close/>
                  <a:moveTo>
                    <a:pt x="112032" y="310719"/>
                  </a:moveTo>
                  <a:lnTo>
                    <a:pt x="1255500" y="310719"/>
                  </a:lnTo>
                  <a:lnTo>
                    <a:pt x="1276826" y="344051"/>
                  </a:lnTo>
                  <a:lnTo>
                    <a:pt x="90707" y="344051"/>
                  </a:lnTo>
                  <a:close/>
                  <a:moveTo>
                    <a:pt x="174626" y="231668"/>
                  </a:moveTo>
                  <a:lnTo>
                    <a:pt x="1192907" y="231668"/>
                  </a:lnTo>
                  <a:lnTo>
                    <a:pt x="1224119" y="265000"/>
                  </a:lnTo>
                  <a:lnTo>
                    <a:pt x="143414" y="265000"/>
                  </a:lnTo>
                  <a:close/>
                  <a:moveTo>
                    <a:pt x="254029" y="152617"/>
                  </a:moveTo>
                  <a:lnTo>
                    <a:pt x="1113503" y="152617"/>
                  </a:lnTo>
                  <a:lnTo>
                    <a:pt x="1132571" y="167234"/>
                  </a:lnTo>
                  <a:lnTo>
                    <a:pt x="1150096" y="185949"/>
                  </a:lnTo>
                  <a:lnTo>
                    <a:pt x="217437" y="185949"/>
                  </a:lnTo>
                  <a:lnTo>
                    <a:pt x="234961" y="167234"/>
                  </a:lnTo>
                  <a:close/>
                  <a:moveTo>
                    <a:pt x="380578" y="73566"/>
                  </a:moveTo>
                  <a:lnTo>
                    <a:pt x="986954" y="73566"/>
                  </a:lnTo>
                  <a:lnTo>
                    <a:pt x="1048364" y="106898"/>
                  </a:lnTo>
                  <a:lnTo>
                    <a:pt x="319169" y="106898"/>
                  </a:lnTo>
                  <a:close/>
                  <a:moveTo>
                    <a:pt x="683766" y="0"/>
                  </a:moveTo>
                  <a:cubicBezTo>
                    <a:pt x="731111" y="0"/>
                    <a:pt x="777335" y="4798"/>
                    <a:pt x="821979" y="13933"/>
                  </a:cubicBezTo>
                  <a:lnTo>
                    <a:pt x="866802" y="27847"/>
                  </a:lnTo>
                  <a:lnTo>
                    <a:pt x="500730" y="27847"/>
                  </a:lnTo>
                  <a:lnTo>
                    <a:pt x="545553" y="13933"/>
                  </a:lnTo>
                  <a:cubicBezTo>
                    <a:pt x="590197" y="4798"/>
                    <a:pt x="636421" y="0"/>
                    <a:pt x="683766" y="0"/>
                  </a:cubicBezTo>
                  <a:close/>
                </a:path>
              </a:pathLst>
            </a:cu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 rot="5400000">
            <a:off x="10247061" y="3311149"/>
            <a:ext cx="3474720" cy="184466"/>
            <a:chOff x="1271758" y="120710"/>
            <a:chExt cx="11923992" cy="184466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1271758" y="120710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487222" y="178514"/>
              <a:ext cx="11277600" cy="1105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702686" y="236318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918150" y="294122"/>
              <a:ext cx="11277600" cy="11054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3"/>
          <a:srcRect t="7469" r="25485"/>
          <a:stretch/>
        </p:blipFill>
        <p:spPr>
          <a:xfrm>
            <a:off x="1928329" y="931063"/>
            <a:ext cx="3692869" cy="453496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grpSp>
        <p:nvGrpSpPr>
          <p:cNvPr id="73" name="Group 72"/>
          <p:cNvGrpSpPr/>
          <p:nvPr/>
        </p:nvGrpSpPr>
        <p:grpSpPr>
          <a:xfrm>
            <a:off x="6533392" y="974949"/>
            <a:ext cx="5814562" cy="4513262"/>
            <a:chOff x="6328252" y="904609"/>
            <a:chExt cx="5814562" cy="4513262"/>
          </a:xfrm>
        </p:grpSpPr>
        <p:sp>
          <p:nvSpPr>
            <p:cNvPr id="71" name="Rectangle 70"/>
            <p:cNvSpPr/>
            <p:nvPr/>
          </p:nvSpPr>
          <p:spPr>
            <a:xfrm>
              <a:off x="6328252" y="904609"/>
              <a:ext cx="3745487" cy="4513262"/>
            </a:xfrm>
            <a:prstGeom prst="rect">
              <a:avLst/>
            </a:prstGeom>
            <a:solidFill>
              <a:srgbClr val="963994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45478" y="1341463"/>
              <a:ext cx="5497336" cy="39703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u="sng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2800" u="sng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u="sng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2800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endPara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অষ্টম</a:t>
              </a:r>
              <a:endPara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অষ্টম</a:t>
              </a:r>
              <a:endPara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অনুশীলনীঃ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৮.২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চতুর্ভুজ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endPara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রম্বস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অঙ্কন</a:t>
              </a:r>
              <a:endPara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৪৫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২৩-০৪-২০২০ </a:t>
              </a:r>
              <a:r>
                <a:rPr lang="en-US" sz="28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খ্রি</a:t>
              </a:r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endPara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293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790" l="10000" r="9340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559" y="4042312"/>
            <a:ext cx="1828800" cy="1833386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/>
        </p:nvGraphicFramePr>
        <p:xfrm>
          <a:off x="2743200" y="304800"/>
          <a:ext cx="7620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 descr="Bangladash [3G Electronics= 01724-667166] (4)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62200" y="1295400"/>
            <a:ext cx="2590800" cy="2022088"/>
          </a:xfrm>
          <a:prstGeom prst="rect">
            <a:avLst/>
          </a:prstGeom>
        </p:spPr>
      </p:pic>
      <p:pic>
        <p:nvPicPr>
          <p:cNvPr id="4" name="Picture 3" descr="milton 1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53201" y="3733800"/>
            <a:ext cx="3443933" cy="2209800"/>
          </a:xfrm>
          <a:prstGeom prst="rect">
            <a:avLst/>
          </a:prstGeom>
        </p:spPr>
      </p:pic>
      <p:pic>
        <p:nvPicPr>
          <p:cNvPr id="5" name="Picture 4" descr="hard.jpe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38600" y="3962401"/>
            <a:ext cx="2133600" cy="1577719"/>
          </a:xfrm>
          <a:prstGeom prst="rect">
            <a:avLst/>
          </a:prstGeom>
        </p:spPr>
      </p:pic>
      <p:pic>
        <p:nvPicPr>
          <p:cNvPr id="6" name="Picture 5" descr="frame1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86001" y="3886200"/>
            <a:ext cx="1489005" cy="1844180"/>
          </a:xfrm>
          <a:prstGeom prst="rect">
            <a:avLst/>
          </a:prstGeom>
        </p:spPr>
      </p:pic>
      <p:pic>
        <p:nvPicPr>
          <p:cNvPr id="7" name="Picture 6" descr="সূচিপ76yত্র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629401" y="1371600"/>
            <a:ext cx="2438399" cy="20686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416004"/>
            <a:ext cx="853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দেখ ও চিন্তা কর</a:t>
            </a:r>
            <a:endParaRPr lang="en-US" sz="3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38400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আকৃতির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1941" y="5666826"/>
            <a:ext cx="9972284" cy="584775"/>
          </a:xfrm>
          <a:prstGeom prst="rect">
            <a:avLst/>
          </a:prstGeom>
          <a:solidFill>
            <a:srgbClr val="1C1C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সবগুলোর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উঠাও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874279" y="5396314"/>
            <a:ext cx="13164815" cy="1214651"/>
            <a:chOff x="996284" y="439170"/>
            <a:chExt cx="4743964" cy="1214651"/>
          </a:xfrm>
        </p:grpSpPr>
        <p:sp>
          <p:nvSpPr>
            <p:cNvPr id="13" name="Rectangle 12"/>
            <p:cNvSpPr/>
            <p:nvPr/>
          </p:nvSpPr>
          <p:spPr>
            <a:xfrm>
              <a:off x="1141123" y="439170"/>
              <a:ext cx="4599125" cy="121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96284" y="709683"/>
              <a:ext cx="236923" cy="646331"/>
            </a:xfrm>
            <a:prstGeom prst="rect">
              <a:avLst/>
            </a:prstGeom>
            <a:solidFill>
              <a:srgbClr val="1C1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397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4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0" dur="1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/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8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0.06389 L -3.33333E-6 -0.15856 " pathEditMode="relative" rAng="0" ptsTypes="AA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74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44444E-6 L 3.33333E-6 -0.10625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07407E-6 L 3.33333E-6 -0.12615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3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4.44444E-6 L 0.00348 -0.12778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" y="-63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5556E-6 2.59259E-6 L 0.00191 -0.12338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7" y="-61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4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4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1.48148E-6 L -0.89154 -0.00069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583" y="-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110"/>
                                </p:stCondLst>
                                <p:childTnLst>
                                  <p:par>
                                    <p:cTn id="52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9114 0.00185 L -8.33333E-7 -1.48148E-6 " pathEditMode="relative" rAng="0" ptsTypes="AA">
                                          <p:cBhvr>
                                            <p:cTn id="5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557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360"/>
                                </p:stCondLst>
                                <p:childTnLst>
                                  <p:par>
                                    <p:cTn id="55" presetID="50" presetClass="exit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25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5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8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25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25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25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5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8" dur="25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0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3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5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5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8" dur="25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0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3" dur="25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5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8" dur="25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25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0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8" dur="2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2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2" dur="25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5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2" grpId="0">
            <p:bldAsOne/>
          </p:bldGraphic>
          <p:bldP spid="8" grpId="0"/>
          <p:bldP spid="8" grpId="1"/>
          <p:bldP spid="8" grpId="2"/>
          <p:bldP spid="10" grpId="0"/>
          <p:bldP spid="11" grpId="0" animBg="1"/>
          <p:bldP spid="11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4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0" dur="1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/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8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0.06389 L -3.33333E-6 -0.15856 " pathEditMode="relative" rAng="0" ptsTypes="AA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74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44444E-6 L 3.33333E-6 -0.10625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532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4.07407E-6 L 3.33333E-6 -0.12615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631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4.44444E-6 L 0.00348 -0.12778 " pathEditMode="relative" rAng="0" ptsTypes="AA">
                                          <p:cBhvr>
                                            <p:cTn id="3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" y="-63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64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05556E-6 2.59259E-6 L 0.00191 -0.12338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7" y="-61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1.48148E-6 L -0.89154 -0.00069 " pathEditMode="relative" rAng="0" ptsTypes="AA">
                                          <p:cBhvr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583" y="-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110"/>
                                </p:stCondLst>
                                <p:childTnLst>
                                  <p:par>
                                    <p:cTn id="52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9114 0.00185 L -8.33333E-7 -1.48148E-6 " pathEditMode="relative" rAng="0" ptsTypes="AA">
                                          <p:cBhvr>
                                            <p:cTn id="5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557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360"/>
                                </p:stCondLst>
                                <p:childTnLst>
                                  <p:par>
                                    <p:cTn id="55" presetID="50" presetClass="exit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25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5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8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25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25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25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5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8" dur="25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25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0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3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5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7" presetID="53" presetClass="exit" presetSubtype="32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8" dur="25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0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3" dur="25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5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53" presetClass="exit" presetSubtype="3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8" dur="25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25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0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23" presetClass="exit" presetSubtype="3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8" dur="2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25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12" dur="25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25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2" grpId="0">
            <p:bldAsOne/>
          </p:bldGraphic>
          <p:bldP spid="8" grpId="0"/>
          <p:bldP spid="8" grpId="1"/>
          <p:bldP spid="8" grpId="2"/>
          <p:bldP spid="10" grpId="0"/>
          <p:bldP spid="11" grpId="0" animBg="1"/>
          <p:bldP spid="11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09261" y="4021627"/>
            <a:ext cx="1513772" cy="1914690"/>
            <a:chOff x="1361072" y="-746994"/>
            <a:chExt cx="5492848" cy="6947616"/>
          </a:xfrm>
        </p:grpSpPr>
        <p:grpSp>
          <p:nvGrpSpPr>
            <p:cNvPr id="3" name="Group 2"/>
            <p:cNvGrpSpPr/>
            <p:nvPr/>
          </p:nvGrpSpPr>
          <p:grpSpPr>
            <a:xfrm>
              <a:off x="2788924" y="-746994"/>
              <a:ext cx="2118916" cy="3796268"/>
              <a:chOff x="8072352" y="-632694"/>
              <a:chExt cx="2118916" cy="3796268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8614292" y="-632694"/>
                <a:ext cx="1576976" cy="1409382"/>
              </a:xfrm>
              <a:prstGeom prst="ellipse">
                <a:avLst/>
              </a:prstGeom>
              <a:solidFill>
                <a:srgbClr val="007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 rot="18538404">
                <a:off x="7620304" y="1001071"/>
                <a:ext cx="2614551" cy="1710456"/>
              </a:xfrm>
              <a:custGeom>
                <a:avLst/>
                <a:gdLst>
                  <a:gd name="connsiteX0" fmla="*/ 0 w 3571336"/>
                  <a:gd name="connsiteY0" fmla="*/ 271732 h 543464"/>
                  <a:gd name="connsiteX1" fmla="*/ 271732 w 3571336"/>
                  <a:gd name="connsiteY1" fmla="*/ 0 h 543464"/>
                  <a:gd name="connsiteX2" fmla="*/ 3299604 w 3571336"/>
                  <a:gd name="connsiteY2" fmla="*/ 0 h 543464"/>
                  <a:gd name="connsiteX3" fmla="*/ 3571336 w 3571336"/>
                  <a:gd name="connsiteY3" fmla="*/ 271732 h 543464"/>
                  <a:gd name="connsiteX4" fmla="*/ 3571336 w 3571336"/>
                  <a:gd name="connsiteY4" fmla="*/ 271732 h 543464"/>
                  <a:gd name="connsiteX5" fmla="*/ 3299604 w 3571336"/>
                  <a:gd name="connsiteY5" fmla="*/ 543464 h 543464"/>
                  <a:gd name="connsiteX6" fmla="*/ 271732 w 3571336"/>
                  <a:gd name="connsiteY6" fmla="*/ 543464 h 543464"/>
                  <a:gd name="connsiteX7" fmla="*/ 0 w 3571336"/>
                  <a:gd name="connsiteY7" fmla="*/ 271732 h 543464"/>
                  <a:gd name="connsiteX0" fmla="*/ 0 w 3571336"/>
                  <a:gd name="connsiteY0" fmla="*/ 276309 h 548041"/>
                  <a:gd name="connsiteX1" fmla="*/ 271732 w 3571336"/>
                  <a:gd name="connsiteY1" fmla="*/ 4577 h 548041"/>
                  <a:gd name="connsiteX2" fmla="*/ 2181537 w 3571336"/>
                  <a:gd name="connsiteY2" fmla="*/ 0 h 548041"/>
                  <a:gd name="connsiteX3" fmla="*/ 3299604 w 3571336"/>
                  <a:gd name="connsiteY3" fmla="*/ 4577 h 548041"/>
                  <a:gd name="connsiteX4" fmla="*/ 3571336 w 3571336"/>
                  <a:gd name="connsiteY4" fmla="*/ 276309 h 548041"/>
                  <a:gd name="connsiteX5" fmla="*/ 3571336 w 3571336"/>
                  <a:gd name="connsiteY5" fmla="*/ 276309 h 548041"/>
                  <a:gd name="connsiteX6" fmla="*/ 3299604 w 3571336"/>
                  <a:gd name="connsiteY6" fmla="*/ 548041 h 548041"/>
                  <a:gd name="connsiteX7" fmla="*/ 271732 w 3571336"/>
                  <a:gd name="connsiteY7" fmla="*/ 548041 h 548041"/>
                  <a:gd name="connsiteX8" fmla="*/ 0 w 3571336"/>
                  <a:gd name="connsiteY8" fmla="*/ 276309 h 548041"/>
                  <a:gd name="connsiteX0" fmla="*/ 31137 w 3602473"/>
                  <a:gd name="connsiteY0" fmla="*/ 1265510 h 1537242"/>
                  <a:gd name="connsiteX1" fmla="*/ 1003341 w 3602473"/>
                  <a:gd name="connsiteY1" fmla="*/ 0 h 1537242"/>
                  <a:gd name="connsiteX2" fmla="*/ 2212674 w 3602473"/>
                  <a:gd name="connsiteY2" fmla="*/ 989201 h 1537242"/>
                  <a:gd name="connsiteX3" fmla="*/ 3330741 w 3602473"/>
                  <a:gd name="connsiteY3" fmla="*/ 993778 h 1537242"/>
                  <a:gd name="connsiteX4" fmla="*/ 3602473 w 3602473"/>
                  <a:gd name="connsiteY4" fmla="*/ 1265510 h 1537242"/>
                  <a:gd name="connsiteX5" fmla="*/ 3602473 w 3602473"/>
                  <a:gd name="connsiteY5" fmla="*/ 1265510 h 1537242"/>
                  <a:gd name="connsiteX6" fmla="*/ 3330741 w 3602473"/>
                  <a:gd name="connsiteY6" fmla="*/ 1537242 h 1537242"/>
                  <a:gd name="connsiteX7" fmla="*/ 302869 w 3602473"/>
                  <a:gd name="connsiteY7" fmla="*/ 1537242 h 1537242"/>
                  <a:gd name="connsiteX8" fmla="*/ 31137 w 3602473"/>
                  <a:gd name="connsiteY8" fmla="*/ 1265510 h 1537242"/>
                  <a:gd name="connsiteX0" fmla="*/ 31137 w 3602473"/>
                  <a:gd name="connsiteY0" fmla="*/ 1265510 h 1537242"/>
                  <a:gd name="connsiteX1" fmla="*/ 1003341 w 3602473"/>
                  <a:gd name="connsiteY1" fmla="*/ 0 h 1537242"/>
                  <a:gd name="connsiteX2" fmla="*/ 2212674 w 3602473"/>
                  <a:gd name="connsiteY2" fmla="*/ 989201 h 1537242"/>
                  <a:gd name="connsiteX3" fmla="*/ 3330741 w 3602473"/>
                  <a:gd name="connsiteY3" fmla="*/ 993778 h 1537242"/>
                  <a:gd name="connsiteX4" fmla="*/ 3602473 w 3602473"/>
                  <a:gd name="connsiteY4" fmla="*/ 1265510 h 1537242"/>
                  <a:gd name="connsiteX5" fmla="*/ 3602473 w 3602473"/>
                  <a:gd name="connsiteY5" fmla="*/ 1265510 h 1537242"/>
                  <a:gd name="connsiteX6" fmla="*/ 3330741 w 3602473"/>
                  <a:gd name="connsiteY6" fmla="*/ 1537242 h 1537242"/>
                  <a:gd name="connsiteX7" fmla="*/ 2439451 w 3602473"/>
                  <a:gd name="connsiteY7" fmla="*/ 1535731 h 1537242"/>
                  <a:gd name="connsiteX8" fmla="*/ 302869 w 3602473"/>
                  <a:gd name="connsiteY8" fmla="*/ 1537242 h 1537242"/>
                  <a:gd name="connsiteX9" fmla="*/ 31137 w 3602473"/>
                  <a:gd name="connsiteY9" fmla="*/ 1265510 h 1537242"/>
                  <a:gd name="connsiteX0" fmla="*/ 2386 w 3573722"/>
                  <a:gd name="connsiteY0" fmla="*/ 1265510 h 1537242"/>
                  <a:gd name="connsiteX1" fmla="*/ 974590 w 3573722"/>
                  <a:gd name="connsiteY1" fmla="*/ 0 h 1537242"/>
                  <a:gd name="connsiteX2" fmla="*/ 2183923 w 3573722"/>
                  <a:gd name="connsiteY2" fmla="*/ 989201 h 1537242"/>
                  <a:gd name="connsiteX3" fmla="*/ 3301990 w 3573722"/>
                  <a:gd name="connsiteY3" fmla="*/ 993778 h 1537242"/>
                  <a:gd name="connsiteX4" fmla="*/ 3573722 w 3573722"/>
                  <a:gd name="connsiteY4" fmla="*/ 1265510 h 1537242"/>
                  <a:gd name="connsiteX5" fmla="*/ 3573722 w 3573722"/>
                  <a:gd name="connsiteY5" fmla="*/ 1265510 h 1537242"/>
                  <a:gd name="connsiteX6" fmla="*/ 3301990 w 3573722"/>
                  <a:gd name="connsiteY6" fmla="*/ 1537242 h 1537242"/>
                  <a:gd name="connsiteX7" fmla="*/ 2410700 w 3573722"/>
                  <a:gd name="connsiteY7" fmla="*/ 1535731 h 1537242"/>
                  <a:gd name="connsiteX8" fmla="*/ 1297989 w 3573722"/>
                  <a:gd name="connsiteY8" fmla="*/ 774859 h 1537242"/>
                  <a:gd name="connsiteX9" fmla="*/ 2386 w 3573722"/>
                  <a:gd name="connsiteY9" fmla="*/ 1265510 h 1537242"/>
                  <a:gd name="connsiteX0" fmla="*/ 102167 w 2669685"/>
                  <a:gd name="connsiteY0" fmla="*/ 365214 h 1537242"/>
                  <a:gd name="connsiteX1" fmla="*/ 70553 w 2669685"/>
                  <a:gd name="connsiteY1" fmla="*/ 0 h 1537242"/>
                  <a:gd name="connsiteX2" fmla="*/ 1279886 w 2669685"/>
                  <a:gd name="connsiteY2" fmla="*/ 989201 h 1537242"/>
                  <a:gd name="connsiteX3" fmla="*/ 2397953 w 2669685"/>
                  <a:gd name="connsiteY3" fmla="*/ 993778 h 1537242"/>
                  <a:gd name="connsiteX4" fmla="*/ 2669685 w 2669685"/>
                  <a:gd name="connsiteY4" fmla="*/ 1265510 h 1537242"/>
                  <a:gd name="connsiteX5" fmla="*/ 2669685 w 2669685"/>
                  <a:gd name="connsiteY5" fmla="*/ 1265510 h 1537242"/>
                  <a:gd name="connsiteX6" fmla="*/ 2397953 w 2669685"/>
                  <a:gd name="connsiteY6" fmla="*/ 1537242 h 1537242"/>
                  <a:gd name="connsiteX7" fmla="*/ 1506663 w 2669685"/>
                  <a:gd name="connsiteY7" fmla="*/ 1535731 h 1537242"/>
                  <a:gd name="connsiteX8" fmla="*/ 393952 w 2669685"/>
                  <a:gd name="connsiteY8" fmla="*/ 774859 h 1537242"/>
                  <a:gd name="connsiteX9" fmla="*/ 102167 w 2669685"/>
                  <a:gd name="connsiteY9" fmla="*/ 365214 h 1537242"/>
                  <a:gd name="connsiteX0" fmla="*/ 108166 w 2675684"/>
                  <a:gd name="connsiteY0" fmla="*/ 365214 h 1537242"/>
                  <a:gd name="connsiteX1" fmla="*/ 76552 w 2675684"/>
                  <a:gd name="connsiteY1" fmla="*/ 0 h 1537242"/>
                  <a:gd name="connsiteX2" fmla="*/ 1285885 w 2675684"/>
                  <a:gd name="connsiteY2" fmla="*/ 989201 h 1537242"/>
                  <a:gd name="connsiteX3" fmla="*/ 2403952 w 2675684"/>
                  <a:gd name="connsiteY3" fmla="*/ 993778 h 1537242"/>
                  <a:gd name="connsiteX4" fmla="*/ 2675684 w 2675684"/>
                  <a:gd name="connsiteY4" fmla="*/ 1265510 h 1537242"/>
                  <a:gd name="connsiteX5" fmla="*/ 2675684 w 2675684"/>
                  <a:gd name="connsiteY5" fmla="*/ 1265510 h 1537242"/>
                  <a:gd name="connsiteX6" fmla="*/ 2403952 w 2675684"/>
                  <a:gd name="connsiteY6" fmla="*/ 1537242 h 1537242"/>
                  <a:gd name="connsiteX7" fmla="*/ 1512662 w 2675684"/>
                  <a:gd name="connsiteY7" fmla="*/ 1535731 h 1537242"/>
                  <a:gd name="connsiteX8" fmla="*/ 545350 w 2675684"/>
                  <a:gd name="connsiteY8" fmla="*/ 939871 h 1537242"/>
                  <a:gd name="connsiteX9" fmla="*/ 108166 w 2675684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497415 w 2673720"/>
                  <a:gd name="connsiteY8" fmla="*/ 946556 h 1537242"/>
                  <a:gd name="connsiteX9" fmla="*/ 106202 w 2673720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497415 w 2673720"/>
                  <a:gd name="connsiteY8" fmla="*/ 946556 h 1537242"/>
                  <a:gd name="connsiteX9" fmla="*/ 106202 w 2673720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106202 w 2673720"/>
                  <a:gd name="connsiteY8" fmla="*/ 365214 h 1537242"/>
                  <a:gd name="connsiteX0" fmla="*/ 267510 w 2835028"/>
                  <a:gd name="connsiteY0" fmla="*/ 508460 h 1680488"/>
                  <a:gd name="connsiteX1" fmla="*/ 235896 w 2835028"/>
                  <a:gd name="connsiteY1" fmla="*/ 143246 h 1680488"/>
                  <a:gd name="connsiteX2" fmla="*/ 1445229 w 2835028"/>
                  <a:gd name="connsiteY2" fmla="*/ 1132447 h 1680488"/>
                  <a:gd name="connsiteX3" fmla="*/ 2563296 w 2835028"/>
                  <a:gd name="connsiteY3" fmla="*/ 1137024 h 1680488"/>
                  <a:gd name="connsiteX4" fmla="*/ 2835028 w 2835028"/>
                  <a:gd name="connsiteY4" fmla="*/ 1408756 h 1680488"/>
                  <a:gd name="connsiteX5" fmla="*/ 2835028 w 2835028"/>
                  <a:gd name="connsiteY5" fmla="*/ 1408756 h 1680488"/>
                  <a:gd name="connsiteX6" fmla="*/ 2563296 w 2835028"/>
                  <a:gd name="connsiteY6" fmla="*/ 1680488 h 1680488"/>
                  <a:gd name="connsiteX7" fmla="*/ 1672006 w 2835028"/>
                  <a:gd name="connsiteY7" fmla="*/ 1678977 h 1680488"/>
                  <a:gd name="connsiteX8" fmla="*/ 267510 w 2835028"/>
                  <a:gd name="connsiteY8" fmla="*/ 508460 h 1680488"/>
                  <a:gd name="connsiteX0" fmla="*/ 267510 w 2835028"/>
                  <a:gd name="connsiteY0" fmla="*/ 508460 h 1680488"/>
                  <a:gd name="connsiteX1" fmla="*/ 235896 w 2835028"/>
                  <a:gd name="connsiteY1" fmla="*/ 143246 h 1680488"/>
                  <a:gd name="connsiteX2" fmla="*/ 1445229 w 2835028"/>
                  <a:gd name="connsiteY2" fmla="*/ 1132447 h 1680488"/>
                  <a:gd name="connsiteX3" fmla="*/ 2563296 w 2835028"/>
                  <a:gd name="connsiteY3" fmla="*/ 1137024 h 1680488"/>
                  <a:gd name="connsiteX4" fmla="*/ 2835028 w 2835028"/>
                  <a:gd name="connsiteY4" fmla="*/ 1408756 h 1680488"/>
                  <a:gd name="connsiteX5" fmla="*/ 2835028 w 2835028"/>
                  <a:gd name="connsiteY5" fmla="*/ 1408756 h 1680488"/>
                  <a:gd name="connsiteX6" fmla="*/ 2563296 w 2835028"/>
                  <a:gd name="connsiteY6" fmla="*/ 1680488 h 1680488"/>
                  <a:gd name="connsiteX7" fmla="*/ 1672006 w 2835028"/>
                  <a:gd name="connsiteY7" fmla="*/ 1678977 h 1680488"/>
                  <a:gd name="connsiteX8" fmla="*/ 267510 w 2835028"/>
                  <a:gd name="connsiteY8" fmla="*/ 508460 h 1680488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1672006 w 2835028"/>
                  <a:gd name="connsiteY7" fmla="*/ 1678977 h 1818443"/>
                  <a:gd name="connsiteX8" fmla="*/ 267510 w 2835028"/>
                  <a:gd name="connsiteY8" fmla="*/ 508460 h 1818443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267510 w 2835028"/>
                  <a:gd name="connsiteY7" fmla="*/ 508460 h 1818443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267510 w 2835028"/>
                  <a:gd name="connsiteY7" fmla="*/ 508460 h 1818443"/>
                  <a:gd name="connsiteX0" fmla="*/ 187515 w 2755033"/>
                  <a:gd name="connsiteY0" fmla="*/ 374286 h 1684269"/>
                  <a:gd name="connsiteX1" fmla="*/ 155901 w 2755033"/>
                  <a:gd name="connsiteY1" fmla="*/ 9072 h 1684269"/>
                  <a:gd name="connsiteX2" fmla="*/ 1365234 w 2755033"/>
                  <a:gd name="connsiteY2" fmla="*/ 998273 h 1684269"/>
                  <a:gd name="connsiteX3" fmla="*/ 2483301 w 2755033"/>
                  <a:gd name="connsiteY3" fmla="*/ 1002850 h 1684269"/>
                  <a:gd name="connsiteX4" fmla="*/ 2755033 w 2755033"/>
                  <a:gd name="connsiteY4" fmla="*/ 1274582 h 1684269"/>
                  <a:gd name="connsiteX5" fmla="*/ 2755033 w 2755033"/>
                  <a:gd name="connsiteY5" fmla="*/ 1274582 h 1684269"/>
                  <a:gd name="connsiteX6" fmla="*/ 2124578 w 2755033"/>
                  <a:gd name="connsiteY6" fmla="*/ 1684269 h 1684269"/>
                  <a:gd name="connsiteX7" fmla="*/ 187515 w 2755033"/>
                  <a:gd name="connsiteY7" fmla="*/ 374286 h 1684269"/>
                  <a:gd name="connsiteX0" fmla="*/ 195368 w 2762886"/>
                  <a:gd name="connsiteY0" fmla="*/ 365214 h 1675197"/>
                  <a:gd name="connsiteX1" fmla="*/ 163754 w 2762886"/>
                  <a:gd name="connsiteY1" fmla="*/ 0 h 1675197"/>
                  <a:gd name="connsiteX2" fmla="*/ 1373087 w 2762886"/>
                  <a:gd name="connsiteY2" fmla="*/ 989201 h 1675197"/>
                  <a:gd name="connsiteX3" fmla="*/ 2491154 w 2762886"/>
                  <a:gd name="connsiteY3" fmla="*/ 993778 h 1675197"/>
                  <a:gd name="connsiteX4" fmla="*/ 2762886 w 2762886"/>
                  <a:gd name="connsiteY4" fmla="*/ 1265510 h 1675197"/>
                  <a:gd name="connsiteX5" fmla="*/ 2762886 w 2762886"/>
                  <a:gd name="connsiteY5" fmla="*/ 1265510 h 1675197"/>
                  <a:gd name="connsiteX6" fmla="*/ 2132431 w 2762886"/>
                  <a:gd name="connsiteY6" fmla="*/ 1675197 h 1675197"/>
                  <a:gd name="connsiteX7" fmla="*/ 195368 w 2762886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212312 w 2779830"/>
                  <a:gd name="connsiteY0" fmla="*/ 344260 h 1654329"/>
                  <a:gd name="connsiteX1" fmla="*/ 166902 w 2779830"/>
                  <a:gd name="connsiteY1" fmla="*/ 0 h 1654329"/>
                  <a:gd name="connsiteX2" fmla="*/ 1390031 w 2779830"/>
                  <a:gd name="connsiteY2" fmla="*/ 968247 h 1654329"/>
                  <a:gd name="connsiteX3" fmla="*/ 2508098 w 2779830"/>
                  <a:gd name="connsiteY3" fmla="*/ 972824 h 1654329"/>
                  <a:gd name="connsiteX4" fmla="*/ 2779830 w 2779830"/>
                  <a:gd name="connsiteY4" fmla="*/ 1244556 h 1654329"/>
                  <a:gd name="connsiteX5" fmla="*/ 2779830 w 2779830"/>
                  <a:gd name="connsiteY5" fmla="*/ 1244556 h 1654329"/>
                  <a:gd name="connsiteX6" fmla="*/ 2149375 w 2779830"/>
                  <a:gd name="connsiteY6" fmla="*/ 1654243 h 1654329"/>
                  <a:gd name="connsiteX7" fmla="*/ 212312 w 2779830"/>
                  <a:gd name="connsiteY7" fmla="*/ 344260 h 1654329"/>
                  <a:gd name="connsiteX0" fmla="*/ 132017 w 2699535"/>
                  <a:gd name="connsiteY0" fmla="*/ 344260 h 1654329"/>
                  <a:gd name="connsiteX1" fmla="*/ 86607 w 2699535"/>
                  <a:gd name="connsiteY1" fmla="*/ 0 h 1654329"/>
                  <a:gd name="connsiteX2" fmla="*/ 1309736 w 2699535"/>
                  <a:gd name="connsiteY2" fmla="*/ 968247 h 1654329"/>
                  <a:gd name="connsiteX3" fmla="*/ 2427803 w 2699535"/>
                  <a:gd name="connsiteY3" fmla="*/ 972824 h 1654329"/>
                  <a:gd name="connsiteX4" fmla="*/ 2699535 w 2699535"/>
                  <a:gd name="connsiteY4" fmla="*/ 1244556 h 1654329"/>
                  <a:gd name="connsiteX5" fmla="*/ 2699535 w 2699535"/>
                  <a:gd name="connsiteY5" fmla="*/ 1244556 h 1654329"/>
                  <a:gd name="connsiteX6" fmla="*/ 2069080 w 2699535"/>
                  <a:gd name="connsiteY6" fmla="*/ 1654243 h 1654329"/>
                  <a:gd name="connsiteX7" fmla="*/ 132017 w 2699535"/>
                  <a:gd name="connsiteY7" fmla="*/ 344260 h 1654329"/>
                  <a:gd name="connsiteX0" fmla="*/ 131053 w 2698571"/>
                  <a:gd name="connsiteY0" fmla="*/ 344260 h 1654329"/>
                  <a:gd name="connsiteX1" fmla="*/ 85643 w 2698571"/>
                  <a:gd name="connsiteY1" fmla="*/ 0 h 1654329"/>
                  <a:gd name="connsiteX2" fmla="*/ 1308772 w 2698571"/>
                  <a:gd name="connsiteY2" fmla="*/ 968247 h 1654329"/>
                  <a:gd name="connsiteX3" fmla="*/ 2426839 w 2698571"/>
                  <a:gd name="connsiteY3" fmla="*/ 972824 h 1654329"/>
                  <a:gd name="connsiteX4" fmla="*/ 2698571 w 2698571"/>
                  <a:gd name="connsiteY4" fmla="*/ 1244556 h 1654329"/>
                  <a:gd name="connsiteX5" fmla="*/ 2698571 w 2698571"/>
                  <a:gd name="connsiteY5" fmla="*/ 1244556 h 1654329"/>
                  <a:gd name="connsiteX6" fmla="*/ 2068116 w 2698571"/>
                  <a:gd name="connsiteY6" fmla="*/ 1654243 h 1654329"/>
                  <a:gd name="connsiteX7" fmla="*/ 131053 w 2698571"/>
                  <a:gd name="connsiteY7" fmla="*/ 344260 h 1654329"/>
                  <a:gd name="connsiteX0" fmla="*/ 131757 w 2699275"/>
                  <a:gd name="connsiteY0" fmla="*/ 344260 h 1654329"/>
                  <a:gd name="connsiteX1" fmla="*/ 86347 w 2699275"/>
                  <a:gd name="connsiteY1" fmla="*/ 0 h 1654329"/>
                  <a:gd name="connsiteX2" fmla="*/ 1309476 w 2699275"/>
                  <a:gd name="connsiteY2" fmla="*/ 968247 h 1654329"/>
                  <a:gd name="connsiteX3" fmla="*/ 2427543 w 2699275"/>
                  <a:gd name="connsiteY3" fmla="*/ 972824 h 1654329"/>
                  <a:gd name="connsiteX4" fmla="*/ 2699275 w 2699275"/>
                  <a:gd name="connsiteY4" fmla="*/ 1244556 h 1654329"/>
                  <a:gd name="connsiteX5" fmla="*/ 2699275 w 2699275"/>
                  <a:gd name="connsiteY5" fmla="*/ 1244556 h 1654329"/>
                  <a:gd name="connsiteX6" fmla="*/ 2068820 w 2699275"/>
                  <a:gd name="connsiteY6" fmla="*/ 1654243 h 1654329"/>
                  <a:gd name="connsiteX7" fmla="*/ 131757 w 2699275"/>
                  <a:gd name="connsiteY7" fmla="*/ 344260 h 1654329"/>
                  <a:gd name="connsiteX0" fmla="*/ 120567 w 2688085"/>
                  <a:gd name="connsiteY0" fmla="*/ 344260 h 1654329"/>
                  <a:gd name="connsiteX1" fmla="*/ 75157 w 2688085"/>
                  <a:gd name="connsiteY1" fmla="*/ 0 h 1654329"/>
                  <a:gd name="connsiteX2" fmla="*/ 1298286 w 2688085"/>
                  <a:gd name="connsiteY2" fmla="*/ 968247 h 1654329"/>
                  <a:gd name="connsiteX3" fmla="*/ 2416353 w 2688085"/>
                  <a:gd name="connsiteY3" fmla="*/ 972824 h 1654329"/>
                  <a:gd name="connsiteX4" fmla="*/ 2688085 w 2688085"/>
                  <a:gd name="connsiteY4" fmla="*/ 1244556 h 1654329"/>
                  <a:gd name="connsiteX5" fmla="*/ 2688085 w 2688085"/>
                  <a:gd name="connsiteY5" fmla="*/ 1244556 h 1654329"/>
                  <a:gd name="connsiteX6" fmla="*/ 2057630 w 2688085"/>
                  <a:gd name="connsiteY6" fmla="*/ 1654243 h 1654329"/>
                  <a:gd name="connsiteX7" fmla="*/ 342717 w 2688085"/>
                  <a:gd name="connsiteY7" fmla="*/ 690071 h 1654329"/>
                  <a:gd name="connsiteX8" fmla="*/ 120567 w 2688085"/>
                  <a:gd name="connsiteY8" fmla="*/ 344260 h 1654329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708"/>
                  <a:gd name="connsiteX1" fmla="*/ 62175 w 2675103"/>
                  <a:gd name="connsiteY1" fmla="*/ 4159 h 1658708"/>
                  <a:gd name="connsiteX2" fmla="*/ 1285304 w 2675103"/>
                  <a:gd name="connsiteY2" fmla="*/ 972406 h 1658708"/>
                  <a:gd name="connsiteX3" fmla="*/ 2403371 w 2675103"/>
                  <a:gd name="connsiteY3" fmla="*/ 976983 h 1658708"/>
                  <a:gd name="connsiteX4" fmla="*/ 2675103 w 2675103"/>
                  <a:gd name="connsiteY4" fmla="*/ 1248715 h 1658708"/>
                  <a:gd name="connsiteX5" fmla="*/ 2573938 w 2675103"/>
                  <a:gd name="connsiteY5" fmla="*/ 1443432 h 1658708"/>
                  <a:gd name="connsiteX6" fmla="*/ 2044648 w 2675103"/>
                  <a:gd name="connsiteY6" fmla="*/ 1658402 h 1658708"/>
                  <a:gd name="connsiteX7" fmla="*/ 329735 w 2675103"/>
                  <a:gd name="connsiteY7" fmla="*/ 694230 h 1658708"/>
                  <a:gd name="connsiteX0" fmla="*/ 329735 w 2675103"/>
                  <a:gd name="connsiteY0" fmla="*/ 694230 h 1658708"/>
                  <a:gd name="connsiteX1" fmla="*/ 62175 w 2675103"/>
                  <a:gd name="connsiteY1" fmla="*/ 4159 h 1658708"/>
                  <a:gd name="connsiteX2" fmla="*/ 1285304 w 2675103"/>
                  <a:gd name="connsiteY2" fmla="*/ 972406 h 1658708"/>
                  <a:gd name="connsiteX3" fmla="*/ 2403371 w 2675103"/>
                  <a:gd name="connsiteY3" fmla="*/ 976983 h 1658708"/>
                  <a:gd name="connsiteX4" fmla="*/ 2675103 w 2675103"/>
                  <a:gd name="connsiteY4" fmla="*/ 1248715 h 1658708"/>
                  <a:gd name="connsiteX5" fmla="*/ 2573938 w 2675103"/>
                  <a:gd name="connsiteY5" fmla="*/ 1443432 h 1658708"/>
                  <a:gd name="connsiteX6" fmla="*/ 2044648 w 2675103"/>
                  <a:gd name="connsiteY6" fmla="*/ 1658402 h 1658708"/>
                  <a:gd name="connsiteX7" fmla="*/ 329735 w 2675103"/>
                  <a:gd name="connsiteY7" fmla="*/ 694230 h 1658708"/>
                  <a:gd name="connsiteX0" fmla="*/ 329735 w 2604131"/>
                  <a:gd name="connsiteY0" fmla="*/ 694230 h 1658708"/>
                  <a:gd name="connsiteX1" fmla="*/ 62175 w 2604131"/>
                  <a:gd name="connsiteY1" fmla="*/ 4159 h 1658708"/>
                  <a:gd name="connsiteX2" fmla="*/ 1285304 w 2604131"/>
                  <a:gd name="connsiteY2" fmla="*/ 972406 h 1658708"/>
                  <a:gd name="connsiteX3" fmla="*/ 2403371 w 2604131"/>
                  <a:gd name="connsiteY3" fmla="*/ 976983 h 1658708"/>
                  <a:gd name="connsiteX4" fmla="*/ 2573938 w 2604131"/>
                  <a:gd name="connsiteY4" fmla="*/ 1443432 h 1658708"/>
                  <a:gd name="connsiteX5" fmla="*/ 2044648 w 2604131"/>
                  <a:gd name="connsiteY5" fmla="*/ 1658402 h 1658708"/>
                  <a:gd name="connsiteX6" fmla="*/ 329735 w 2604131"/>
                  <a:gd name="connsiteY6" fmla="*/ 694230 h 1658708"/>
                  <a:gd name="connsiteX0" fmla="*/ 329735 w 2604131"/>
                  <a:gd name="connsiteY0" fmla="*/ 694230 h 1658734"/>
                  <a:gd name="connsiteX1" fmla="*/ 62175 w 2604131"/>
                  <a:gd name="connsiteY1" fmla="*/ 4159 h 1658734"/>
                  <a:gd name="connsiteX2" fmla="*/ 1285304 w 2604131"/>
                  <a:gd name="connsiteY2" fmla="*/ 972406 h 1658734"/>
                  <a:gd name="connsiteX3" fmla="*/ 2403371 w 2604131"/>
                  <a:gd name="connsiteY3" fmla="*/ 976983 h 1658734"/>
                  <a:gd name="connsiteX4" fmla="*/ 2573938 w 2604131"/>
                  <a:gd name="connsiteY4" fmla="*/ 1443432 h 1658734"/>
                  <a:gd name="connsiteX5" fmla="*/ 2044648 w 2604131"/>
                  <a:gd name="connsiteY5" fmla="*/ 1658402 h 1658734"/>
                  <a:gd name="connsiteX6" fmla="*/ 329735 w 2604131"/>
                  <a:gd name="connsiteY6" fmla="*/ 694230 h 1658734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15537"/>
                  <a:gd name="connsiteY0" fmla="*/ 694230 h 1658402"/>
                  <a:gd name="connsiteX1" fmla="*/ 62175 w 2615537"/>
                  <a:gd name="connsiteY1" fmla="*/ 4159 h 1658402"/>
                  <a:gd name="connsiteX2" fmla="*/ 1285304 w 2615537"/>
                  <a:gd name="connsiteY2" fmla="*/ 972406 h 1658402"/>
                  <a:gd name="connsiteX3" fmla="*/ 2442990 w 2615537"/>
                  <a:gd name="connsiteY3" fmla="*/ 1090174 h 1658402"/>
                  <a:gd name="connsiteX4" fmla="*/ 2573938 w 2615537"/>
                  <a:gd name="connsiteY4" fmla="*/ 1443432 h 1658402"/>
                  <a:gd name="connsiteX5" fmla="*/ 2044648 w 2615537"/>
                  <a:gd name="connsiteY5" fmla="*/ 1658402 h 1658402"/>
                  <a:gd name="connsiteX6" fmla="*/ 329735 w 2615537"/>
                  <a:gd name="connsiteY6" fmla="*/ 694230 h 1658402"/>
                  <a:gd name="connsiteX0" fmla="*/ 329735 w 2616407"/>
                  <a:gd name="connsiteY0" fmla="*/ 694230 h 1658402"/>
                  <a:gd name="connsiteX1" fmla="*/ 62175 w 2616407"/>
                  <a:gd name="connsiteY1" fmla="*/ 4159 h 1658402"/>
                  <a:gd name="connsiteX2" fmla="*/ 1285304 w 2616407"/>
                  <a:gd name="connsiteY2" fmla="*/ 972406 h 1658402"/>
                  <a:gd name="connsiteX3" fmla="*/ 2442990 w 2616407"/>
                  <a:gd name="connsiteY3" fmla="*/ 1090174 h 1658402"/>
                  <a:gd name="connsiteX4" fmla="*/ 2573938 w 2616407"/>
                  <a:gd name="connsiteY4" fmla="*/ 1443432 h 1658402"/>
                  <a:gd name="connsiteX5" fmla="*/ 2044648 w 2616407"/>
                  <a:gd name="connsiteY5" fmla="*/ 1658402 h 1658402"/>
                  <a:gd name="connsiteX6" fmla="*/ 329735 w 2616407"/>
                  <a:gd name="connsiteY6" fmla="*/ 694230 h 1658402"/>
                  <a:gd name="connsiteX0" fmla="*/ 329735 w 2484343"/>
                  <a:gd name="connsiteY0" fmla="*/ 694230 h 1664167"/>
                  <a:gd name="connsiteX1" fmla="*/ 62175 w 2484343"/>
                  <a:gd name="connsiteY1" fmla="*/ 4159 h 1664167"/>
                  <a:gd name="connsiteX2" fmla="*/ 1285304 w 2484343"/>
                  <a:gd name="connsiteY2" fmla="*/ 972406 h 1664167"/>
                  <a:gd name="connsiteX3" fmla="*/ 2442990 w 2484343"/>
                  <a:gd name="connsiteY3" fmla="*/ 1090174 h 1664167"/>
                  <a:gd name="connsiteX4" fmla="*/ 2044648 w 2484343"/>
                  <a:gd name="connsiteY4" fmla="*/ 1658402 h 1664167"/>
                  <a:gd name="connsiteX5" fmla="*/ 329735 w 2484343"/>
                  <a:gd name="connsiteY5" fmla="*/ 694230 h 1664167"/>
                  <a:gd name="connsiteX0" fmla="*/ 329735 w 2615982"/>
                  <a:gd name="connsiteY0" fmla="*/ 694230 h 1658402"/>
                  <a:gd name="connsiteX1" fmla="*/ 62175 w 2615982"/>
                  <a:gd name="connsiteY1" fmla="*/ 4159 h 1658402"/>
                  <a:gd name="connsiteX2" fmla="*/ 1285304 w 2615982"/>
                  <a:gd name="connsiteY2" fmla="*/ 972406 h 1658402"/>
                  <a:gd name="connsiteX3" fmla="*/ 2442990 w 2615982"/>
                  <a:gd name="connsiteY3" fmla="*/ 1090174 h 1658402"/>
                  <a:gd name="connsiteX4" fmla="*/ 2044648 w 2615982"/>
                  <a:gd name="connsiteY4" fmla="*/ 1658402 h 1658402"/>
                  <a:gd name="connsiteX5" fmla="*/ 329735 w 2615982"/>
                  <a:gd name="connsiteY5" fmla="*/ 694230 h 1658402"/>
                  <a:gd name="connsiteX0" fmla="*/ 329735 w 2647968"/>
                  <a:gd name="connsiteY0" fmla="*/ 694230 h 1658402"/>
                  <a:gd name="connsiteX1" fmla="*/ 62175 w 2647968"/>
                  <a:gd name="connsiteY1" fmla="*/ 4159 h 1658402"/>
                  <a:gd name="connsiteX2" fmla="*/ 1285304 w 2647968"/>
                  <a:gd name="connsiteY2" fmla="*/ 972406 h 1658402"/>
                  <a:gd name="connsiteX3" fmla="*/ 2442990 w 2647968"/>
                  <a:gd name="connsiteY3" fmla="*/ 1090174 h 1658402"/>
                  <a:gd name="connsiteX4" fmla="*/ 2044648 w 2647968"/>
                  <a:gd name="connsiteY4" fmla="*/ 1658402 h 1658402"/>
                  <a:gd name="connsiteX5" fmla="*/ 329735 w 2647968"/>
                  <a:gd name="connsiteY5" fmla="*/ 694230 h 1658402"/>
                  <a:gd name="connsiteX0" fmla="*/ 329735 w 2651541"/>
                  <a:gd name="connsiteY0" fmla="*/ 694230 h 1658402"/>
                  <a:gd name="connsiteX1" fmla="*/ 62175 w 2651541"/>
                  <a:gd name="connsiteY1" fmla="*/ 4159 h 1658402"/>
                  <a:gd name="connsiteX2" fmla="*/ 1285304 w 2651541"/>
                  <a:gd name="connsiteY2" fmla="*/ 972406 h 1658402"/>
                  <a:gd name="connsiteX3" fmla="*/ 2442990 w 2651541"/>
                  <a:gd name="connsiteY3" fmla="*/ 1090174 h 1658402"/>
                  <a:gd name="connsiteX4" fmla="*/ 2044648 w 2651541"/>
                  <a:gd name="connsiteY4" fmla="*/ 1658402 h 1658402"/>
                  <a:gd name="connsiteX5" fmla="*/ 329735 w 2651541"/>
                  <a:gd name="connsiteY5" fmla="*/ 694230 h 1658402"/>
                  <a:gd name="connsiteX0" fmla="*/ 329735 w 2656633"/>
                  <a:gd name="connsiteY0" fmla="*/ 694230 h 1678985"/>
                  <a:gd name="connsiteX1" fmla="*/ 62175 w 2656633"/>
                  <a:gd name="connsiteY1" fmla="*/ 4159 h 1678985"/>
                  <a:gd name="connsiteX2" fmla="*/ 1285304 w 2656633"/>
                  <a:gd name="connsiteY2" fmla="*/ 972406 h 1678985"/>
                  <a:gd name="connsiteX3" fmla="*/ 2442990 w 2656633"/>
                  <a:gd name="connsiteY3" fmla="*/ 1090174 h 1678985"/>
                  <a:gd name="connsiteX4" fmla="*/ 2623356 w 2656633"/>
                  <a:gd name="connsiteY4" fmla="*/ 1330221 h 1678985"/>
                  <a:gd name="connsiteX5" fmla="*/ 2044648 w 2656633"/>
                  <a:gd name="connsiteY5" fmla="*/ 1658402 h 1678985"/>
                  <a:gd name="connsiteX6" fmla="*/ 329735 w 2656633"/>
                  <a:gd name="connsiteY6" fmla="*/ 694230 h 1678985"/>
                  <a:gd name="connsiteX0" fmla="*/ 329735 w 2624241"/>
                  <a:gd name="connsiteY0" fmla="*/ 694230 h 1678985"/>
                  <a:gd name="connsiteX1" fmla="*/ 62175 w 2624241"/>
                  <a:gd name="connsiteY1" fmla="*/ 4159 h 1678985"/>
                  <a:gd name="connsiteX2" fmla="*/ 1285304 w 2624241"/>
                  <a:gd name="connsiteY2" fmla="*/ 972406 h 1678985"/>
                  <a:gd name="connsiteX3" fmla="*/ 2442990 w 2624241"/>
                  <a:gd name="connsiteY3" fmla="*/ 1090174 h 1678985"/>
                  <a:gd name="connsiteX4" fmla="*/ 2623356 w 2624241"/>
                  <a:gd name="connsiteY4" fmla="*/ 1330221 h 1678985"/>
                  <a:gd name="connsiteX5" fmla="*/ 2044648 w 2624241"/>
                  <a:gd name="connsiteY5" fmla="*/ 1658402 h 1678985"/>
                  <a:gd name="connsiteX6" fmla="*/ 329735 w 2624241"/>
                  <a:gd name="connsiteY6" fmla="*/ 694230 h 1678985"/>
                  <a:gd name="connsiteX0" fmla="*/ 329735 w 2623356"/>
                  <a:gd name="connsiteY0" fmla="*/ 694230 h 1678985"/>
                  <a:gd name="connsiteX1" fmla="*/ 62175 w 2623356"/>
                  <a:gd name="connsiteY1" fmla="*/ 4159 h 1678985"/>
                  <a:gd name="connsiteX2" fmla="*/ 1285304 w 2623356"/>
                  <a:gd name="connsiteY2" fmla="*/ 972406 h 1678985"/>
                  <a:gd name="connsiteX3" fmla="*/ 2272560 w 2623356"/>
                  <a:gd name="connsiteY3" fmla="*/ 1098115 h 1678985"/>
                  <a:gd name="connsiteX4" fmla="*/ 2623356 w 2623356"/>
                  <a:gd name="connsiteY4" fmla="*/ 1330221 h 1678985"/>
                  <a:gd name="connsiteX5" fmla="*/ 2044648 w 2623356"/>
                  <a:gd name="connsiteY5" fmla="*/ 1658402 h 1678985"/>
                  <a:gd name="connsiteX6" fmla="*/ 329735 w 2623356"/>
                  <a:gd name="connsiteY6" fmla="*/ 694230 h 1678985"/>
                  <a:gd name="connsiteX0" fmla="*/ 329735 w 2623356"/>
                  <a:gd name="connsiteY0" fmla="*/ 694230 h 1678985"/>
                  <a:gd name="connsiteX1" fmla="*/ 62175 w 2623356"/>
                  <a:gd name="connsiteY1" fmla="*/ 4159 h 1678985"/>
                  <a:gd name="connsiteX2" fmla="*/ 1285304 w 2623356"/>
                  <a:gd name="connsiteY2" fmla="*/ 972406 h 1678985"/>
                  <a:gd name="connsiteX3" fmla="*/ 2272560 w 2623356"/>
                  <a:gd name="connsiteY3" fmla="*/ 1098115 h 1678985"/>
                  <a:gd name="connsiteX4" fmla="*/ 2623356 w 2623356"/>
                  <a:gd name="connsiteY4" fmla="*/ 1330221 h 1678985"/>
                  <a:gd name="connsiteX5" fmla="*/ 2044648 w 2623356"/>
                  <a:gd name="connsiteY5" fmla="*/ 1658402 h 1678985"/>
                  <a:gd name="connsiteX6" fmla="*/ 329735 w 2623356"/>
                  <a:gd name="connsiteY6" fmla="*/ 694230 h 1678985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40531 w 2634152"/>
                  <a:gd name="connsiteY0" fmla="*/ 696077 h 1660249"/>
                  <a:gd name="connsiteX1" fmla="*/ 72971 w 2634152"/>
                  <a:gd name="connsiteY1" fmla="*/ 6006 h 1660249"/>
                  <a:gd name="connsiteX2" fmla="*/ 1296100 w 2634152"/>
                  <a:gd name="connsiteY2" fmla="*/ 974253 h 1660249"/>
                  <a:gd name="connsiteX3" fmla="*/ 2283356 w 2634152"/>
                  <a:gd name="connsiteY3" fmla="*/ 1099962 h 1660249"/>
                  <a:gd name="connsiteX4" fmla="*/ 2634152 w 2634152"/>
                  <a:gd name="connsiteY4" fmla="*/ 1332068 h 1660249"/>
                  <a:gd name="connsiteX5" fmla="*/ 2055444 w 2634152"/>
                  <a:gd name="connsiteY5" fmla="*/ 1660249 h 1660249"/>
                  <a:gd name="connsiteX6" fmla="*/ 340531 w 2634152"/>
                  <a:gd name="connsiteY6" fmla="*/ 696077 h 1660249"/>
                  <a:gd name="connsiteX0" fmla="*/ 340531 w 2634152"/>
                  <a:gd name="connsiteY0" fmla="*/ 696077 h 1660249"/>
                  <a:gd name="connsiteX1" fmla="*/ 72971 w 2634152"/>
                  <a:gd name="connsiteY1" fmla="*/ 6006 h 1660249"/>
                  <a:gd name="connsiteX2" fmla="*/ 1296100 w 2634152"/>
                  <a:gd name="connsiteY2" fmla="*/ 974253 h 1660249"/>
                  <a:gd name="connsiteX3" fmla="*/ 2283356 w 2634152"/>
                  <a:gd name="connsiteY3" fmla="*/ 1099962 h 1660249"/>
                  <a:gd name="connsiteX4" fmla="*/ 2634152 w 2634152"/>
                  <a:gd name="connsiteY4" fmla="*/ 1332068 h 1660249"/>
                  <a:gd name="connsiteX5" fmla="*/ 2055444 w 2634152"/>
                  <a:gd name="connsiteY5" fmla="*/ 1660249 h 1660249"/>
                  <a:gd name="connsiteX6" fmla="*/ 340531 w 2634152"/>
                  <a:gd name="connsiteY6" fmla="*/ 696077 h 166024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6692 w 2640313"/>
                  <a:gd name="connsiteY0" fmla="*/ 742488 h 1696950"/>
                  <a:gd name="connsiteX1" fmla="*/ 71205 w 2640313"/>
                  <a:gd name="connsiteY1" fmla="*/ 5146 h 1696950"/>
                  <a:gd name="connsiteX2" fmla="*/ 1302261 w 2640313"/>
                  <a:gd name="connsiteY2" fmla="*/ 1020664 h 1696950"/>
                  <a:gd name="connsiteX3" fmla="*/ 2289517 w 2640313"/>
                  <a:gd name="connsiteY3" fmla="*/ 1146373 h 1696950"/>
                  <a:gd name="connsiteX4" fmla="*/ 2640313 w 2640313"/>
                  <a:gd name="connsiteY4" fmla="*/ 1378479 h 1696950"/>
                  <a:gd name="connsiteX5" fmla="*/ 2055983 w 2640313"/>
                  <a:gd name="connsiteY5" fmla="*/ 1696950 h 1696950"/>
                  <a:gd name="connsiteX6" fmla="*/ 346692 w 2640313"/>
                  <a:gd name="connsiteY6" fmla="*/ 742488 h 1696950"/>
                  <a:gd name="connsiteX0" fmla="*/ 346692 w 2640313"/>
                  <a:gd name="connsiteY0" fmla="*/ 742488 h 1696950"/>
                  <a:gd name="connsiteX1" fmla="*/ 71205 w 2640313"/>
                  <a:gd name="connsiteY1" fmla="*/ 5146 h 1696950"/>
                  <a:gd name="connsiteX2" fmla="*/ 1302261 w 2640313"/>
                  <a:gd name="connsiteY2" fmla="*/ 1020664 h 1696950"/>
                  <a:gd name="connsiteX3" fmla="*/ 2289517 w 2640313"/>
                  <a:gd name="connsiteY3" fmla="*/ 1146373 h 1696950"/>
                  <a:gd name="connsiteX4" fmla="*/ 2640313 w 2640313"/>
                  <a:gd name="connsiteY4" fmla="*/ 1378479 h 1696950"/>
                  <a:gd name="connsiteX5" fmla="*/ 2055983 w 2640313"/>
                  <a:gd name="connsiteY5" fmla="*/ 1696950 h 1696950"/>
                  <a:gd name="connsiteX6" fmla="*/ 346692 w 2640313"/>
                  <a:gd name="connsiteY6" fmla="*/ 742488 h 1696950"/>
                  <a:gd name="connsiteX0" fmla="*/ 358177 w 2651798"/>
                  <a:gd name="connsiteY0" fmla="*/ 742401 h 1696863"/>
                  <a:gd name="connsiteX1" fmla="*/ 82690 w 2651798"/>
                  <a:gd name="connsiteY1" fmla="*/ 5059 h 1696863"/>
                  <a:gd name="connsiteX2" fmla="*/ 1313746 w 2651798"/>
                  <a:gd name="connsiteY2" fmla="*/ 1020577 h 1696863"/>
                  <a:gd name="connsiteX3" fmla="*/ 2301002 w 2651798"/>
                  <a:gd name="connsiteY3" fmla="*/ 1146286 h 1696863"/>
                  <a:gd name="connsiteX4" fmla="*/ 2651798 w 2651798"/>
                  <a:gd name="connsiteY4" fmla="*/ 1378392 h 1696863"/>
                  <a:gd name="connsiteX5" fmla="*/ 2067468 w 2651798"/>
                  <a:gd name="connsiteY5" fmla="*/ 1696863 h 1696863"/>
                  <a:gd name="connsiteX6" fmla="*/ 358177 w 2651798"/>
                  <a:gd name="connsiteY6" fmla="*/ 742401 h 1696863"/>
                  <a:gd name="connsiteX0" fmla="*/ 289372 w 2582993"/>
                  <a:gd name="connsiteY0" fmla="*/ 737342 h 1691804"/>
                  <a:gd name="connsiteX1" fmla="*/ 13885 w 2582993"/>
                  <a:gd name="connsiteY1" fmla="*/ 0 h 1691804"/>
                  <a:gd name="connsiteX2" fmla="*/ 1244941 w 2582993"/>
                  <a:gd name="connsiteY2" fmla="*/ 1015518 h 1691804"/>
                  <a:gd name="connsiteX3" fmla="*/ 2232197 w 2582993"/>
                  <a:gd name="connsiteY3" fmla="*/ 1141227 h 1691804"/>
                  <a:gd name="connsiteX4" fmla="*/ 2582993 w 2582993"/>
                  <a:gd name="connsiteY4" fmla="*/ 1373333 h 1691804"/>
                  <a:gd name="connsiteX5" fmla="*/ 1998663 w 2582993"/>
                  <a:gd name="connsiteY5" fmla="*/ 1691804 h 1691804"/>
                  <a:gd name="connsiteX6" fmla="*/ 289372 w 2582993"/>
                  <a:gd name="connsiteY6" fmla="*/ 737342 h 1691804"/>
                  <a:gd name="connsiteX0" fmla="*/ 294936 w 2588557"/>
                  <a:gd name="connsiteY0" fmla="*/ 737342 h 1691804"/>
                  <a:gd name="connsiteX1" fmla="*/ 19449 w 2588557"/>
                  <a:gd name="connsiteY1" fmla="*/ 0 h 1691804"/>
                  <a:gd name="connsiteX2" fmla="*/ 1250505 w 2588557"/>
                  <a:gd name="connsiteY2" fmla="*/ 1015518 h 1691804"/>
                  <a:gd name="connsiteX3" fmla="*/ 2237761 w 2588557"/>
                  <a:gd name="connsiteY3" fmla="*/ 1141227 h 1691804"/>
                  <a:gd name="connsiteX4" fmla="*/ 2588557 w 2588557"/>
                  <a:gd name="connsiteY4" fmla="*/ 1373333 h 1691804"/>
                  <a:gd name="connsiteX5" fmla="*/ 2004227 w 2588557"/>
                  <a:gd name="connsiteY5" fmla="*/ 1691804 h 1691804"/>
                  <a:gd name="connsiteX6" fmla="*/ 294936 w 2588557"/>
                  <a:gd name="connsiteY6" fmla="*/ 737342 h 1691804"/>
                  <a:gd name="connsiteX0" fmla="*/ 293463 w 2587084"/>
                  <a:gd name="connsiteY0" fmla="*/ 737342 h 1691804"/>
                  <a:gd name="connsiteX1" fmla="*/ 17976 w 2587084"/>
                  <a:gd name="connsiteY1" fmla="*/ 0 h 1691804"/>
                  <a:gd name="connsiteX2" fmla="*/ 1249032 w 2587084"/>
                  <a:gd name="connsiteY2" fmla="*/ 1015518 h 1691804"/>
                  <a:gd name="connsiteX3" fmla="*/ 2236288 w 2587084"/>
                  <a:gd name="connsiteY3" fmla="*/ 1141227 h 1691804"/>
                  <a:gd name="connsiteX4" fmla="*/ 2587084 w 2587084"/>
                  <a:gd name="connsiteY4" fmla="*/ 1373333 h 1691804"/>
                  <a:gd name="connsiteX5" fmla="*/ 2002754 w 2587084"/>
                  <a:gd name="connsiteY5" fmla="*/ 1691804 h 1691804"/>
                  <a:gd name="connsiteX6" fmla="*/ 293463 w 2587084"/>
                  <a:gd name="connsiteY6" fmla="*/ 737342 h 1691804"/>
                  <a:gd name="connsiteX0" fmla="*/ 302993 w 2596614"/>
                  <a:gd name="connsiteY0" fmla="*/ 737342 h 1691804"/>
                  <a:gd name="connsiteX1" fmla="*/ 27506 w 2596614"/>
                  <a:gd name="connsiteY1" fmla="*/ 0 h 1691804"/>
                  <a:gd name="connsiteX2" fmla="*/ 1258562 w 2596614"/>
                  <a:gd name="connsiteY2" fmla="*/ 1015518 h 1691804"/>
                  <a:gd name="connsiteX3" fmla="*/ 2245818 w 2596614"/>
                  <a:gd name="connsiteY3" fmla="*/ 1141227 h 1691804"/>
                  <a:gd name="connsiteX4" fmla="*/ 2596614 w 2596614"/>
                  <a:gd name="connsiteY4" fmla="*/ 1373333 h 1691804"/>
                  <a:gd name="connsiteX5" fmla="*/ 2012284 w 2596614"/>
                  <a:gd name="connsiteY5" fmla="*/ 1691804 h 1691804"/>
                  <a:gd name="connsiteX6" fmla="*/ 302993 w 2596614"/>
                  <a:gd name="connsiteY6" fmla="*/ 737342 h 1691804"/>
                  <a:gd name="connsiteX0" fmla="*/ 302993 w 2596614"/>
                  <a:gd name="connsiteY0" fmla="*/ 737342 h 1691804"/>
                  <a:gd name="connsiteX1" fmla="*/ 27506 w 2596614"/>
                  <a:gd name="connsiteY1" fmla="*/ 0 h 1691804"/>
                  <a:gd name="connsiteX2" fmla="*/ 1258562 w 2596614"/>
                  <a:gd name="connsiteY2" fmla="*/ 1015518 h 1691804"/>
                  <a:gd name="connsiteX3" fmla="*/ 2245818 w 2596614"/>
                  <a:gd name="connsiteY3" fmla="*/ 1141227 h 1691804"/>
                  <a:gd name="connsiteX4" fmla="*/ 2596614 w 2596614"/>
                  <a:gd name="connsiteY4" fmla="*/ 1373333 h 1691804"/>
                  <a:gd name="connsiteX5" fmla="*/ 2012284 w 2596614"/>
                  <a:gd name="connsiteY5" fmla="*/ 1691804 h 1691804"/>
                  <a:gd name="connsiteX6" fmla="*/ 302993 w 2596614"/>
                  <a:gd name="connsiteY6" fmla="*/ 737342 h 1691804"/>
                  <a:gd name="connsiteX0" fmla="*/ 320931 w 2614552"/>
                  <a:gd name="connsiteY0" fmla="*/ 755993 h 1710455"/>
                  <a:gd name="connsiteX1" fmla="*/ 21679 w 2614552"/>
                  <a:gd name="connsiteY1" fmla="*/ 0 h 1710455"/>
                  <a:gd name="connsiteX2" fmla="*/ 1276500 w 2614552"/>
                  <a:gd name="connsiteY2" fmla="*/ 1034169 h 1710455"/>
                  <a:gd name="connsiteX3" fmla="*/ 2263756 w 2614552"/>
                  <a:gd name="connsiteY3" fmla="*/ 1159878 h 1710455"/>
                  <a:gd name="connsiteX4" fmla="*/ 2614552 w 2614552"/>
                  <a:gd name="connsiteY4" fmla="*/ 1391984 h 1710455"/>
                  <a:gd name="connsiteX5" fmla="*/ 2030222 w 2614552"/>
                  <a:gd name="connsiteY5" fmla="*/ 1710455 h 1710455"/>
                  <a:gd name="connsiteX6" fmla="*/ 320931 w 2614552"/>
                  <a:gd name="connsiteY6" fmla="*/ 755993 h 1710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4552" h="1710455">
                    <a:moveTo>
                      <a:pt x="320931" y="755993"/>
                    </a:moveTo>
                    <a:cubicBezTo>
                      <a:pt x="-53967" y="246744"/>
                      <a:pt x="-13379" y="134532"/>
                      <a:pt x="21679" y="0"/>
                    </a:cubicBezTo>
                    <a:cubicBezTo>
                      <a:pt x="114591" y="353788"/>
                      <a:pt x="544540" y="752253"/>
                      <a:pt x="1276500" y="1034169"/>
                    </a:cubicBezTo>
                    <a:cubicBezTo>
                      <a:pt x="1713386" y="1202802"/>
                      <a:pt x="1898949" y="1182878"/>
                      <a:pt x="2263756" y="1159878"/>
                    </a:cubicBezTo>
                    <a:cubicBezTo>
                      <a:pt x="2597137" y="1113460"/>
                      <a:pt x="2607604" y="1248994"/>
                      <a:pt x="2614552" y="1391984"/>
                    </a:cubicBezTo>
                    <a:cubicBezTo>
                      <a:pt x="2548162" y="1486689"/>
                      <a:pt x="2651127" y="1629641"/>
                      <a:pt x="2030222" y="1710455"/>
                    </a:cubicBezTo>
                    <a:cubicBezTo>
                      <a:pt x="1619912" y="1649813"/>
                      <a:pt x="1019604" y="1544488"/>
                      <a:pt x="320931" y="755993"/>
                    </a:cubicBezTo>
                    <a:close/>
                  </a:path>
                </a:pathLst>
              </a:custGeom>
              <a:solidFill>
                <a:srgbClr val="007FFF">
                  <a:alpha val="8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361072" y="3121133"/>
              <a:ext cx="5492848" cy="3079489"/>
              <a:chOff x="6644500" y="3235433"/>
              <a:chExt cx="5492848" cy="3079489"/>
            </a:xfrm>
          </p:grpSpPr>
          <p:sp>
            <p:nvSpPr>
              <p:cNvPr id="5" name="Rounded Rectangle 7"/>
              <p:cNvSpPr/>
              <p:nvPr/>
            </p:nvSpPr>
            <p:spPr>
              <a:xfrm rot="19526370" flipV="1">
                <a:off x="6644500" y="3927094"/>
                <a:ext cx="3320230" cy="2387828"/>
              </a:xfrm>
              <a:custGeom>
                <a:avLst/>
                <a:gdLst>
                  <a:gd name="connsiteX0" fmla="*/ 0 w 3571336"/>
                  <a:gd name="connsiteY0" fmla="*/ 271732 h 543464"/>
                  <a:gd name="connsiteX1" fmla="*/ 271732 w 3571336"/>
                  <a:gd name="connsiteY1" fmla="*/ 0 h 543464"/>
                  <a:gd name="connsiteX2" fmla="*/ 3299604 w 3571336"/>
                  <a:gd name="connsiteY2" fmla="*/ 0 h 543464"/>
                  <a:gd name="connsiteX3" fmla="*/ 3571336 w 3571336"/>
                  <a:gd name="connsiteY3" fmla="*/ 271732 h 543464"/>
                  <a:gd name="connsiteX4" fmla="*/ 3571336 w 3571336"/>
                  <a:gd name="connsiteY4" fmla="*/ 271732 h 543464"/>
                  <a:gd name="connsiteX5" fmla="*/ 3299604 w 3571336"/>
                  <a:gd name="connsiteY5" fmla="*/ 543464 h 543464"/>
                  <a:gd name="connsiteX6" fmla="*/ 271732 w 3571336"/>
                  <a:gd name="connsiteY6" fmla="*/ 543464 h 543464"/>
                  <a:gd name="connsiteX7" fmla="*/ 0 w 3571336"/>
                  <a:gd name="connsiteY7" fmla="*/ 271732 h 543464"/>
                  <a:gd name="connsiteX0" fmla="*/ 0 w 3571336"/>
                  <a:gd name="connsiteY0" fmla="*/ 276309 h 548041"/>
                  <a:gd name="connsiteX1" fmla="*/ 271732 w 3571336"/>
                  <a:gd name="connsiteY1" fmla="*/ 4577 h 548041"/>
                  <a:gd name="connsiteX2" fmla="*/ 2181537 w 3571336"/>
                  <a:gd name="connsiteY2" fmla="*/ 0 h 548041"/>
                  <a:gd name="connsiteX3" fmla="*/ 3299604 w 3571336"/>
                  <a:gd name="connsiteY3" fmla="*/ 4577 h 548041"/>
                  <a:gd name="connsiteX4" fmla="*/ 3571336 w 3571336"/>
                  <a:gd name="connsiteY4" fmla="*/ 276309 h 548041"/>
                  <a:gd name="connsiteX5" fmla="*/ 3571336 w 3571336"/>
                  <a:gd name="connsiteY5" fmla="*/ 276309 h 548041"/>
                  <a:gd name="connsiteX6" fmla="*/ 3299604 w 3571336"/>
                  <a:gd name="connsiteY6" fmla="*/ 548041 h 548041"/>
                  <a:gd name="connsiteX7" fmla="*/ 271732 w 3571336"/>
                  <a:gd name="connsiteY7" fmla="*/ 548041 h 548041"/>
                  <a:gd name="connsiteX8" fmla="*/ 0 w 3571336"/>
                  <a:gd name="connsiteY8" fmla="*/ 276309 h 548041"/>
                  <a:gd name="connsiteX0" fmla="*/ 31137 w 3602473"/>
                  <a:gd name="connsiteY0" fmla="*/ 1265510 h 1537242"/>
                  <a:gd name="connsiteX1" fmla="*/ 1003341 w 3602473"/>
                  <a:gd name="connsiteY1" fmla="*/ 0 h 1537242"/>
                  <a:gd name="connsiteX2" fmla="*/ 2212674 w 3602473"/>
                  <a:gd name="connsiteY2" fmla="*/ 989201 h 1537242"/>
                  <a:gd name="connsiteX3" fmla="*/ 3330741 w 3602473"/>
                  <a:gd name="connsiteY3" fmla="*/ 993778 h 1537242"/>
                  <a:gd name="connsiteX4" fmla="*/ 3602473 w 3602473"/>
                  <a:gd name="connsiteY4" fmla="*/ 1265510 h 1537242"/>
                  <a:gd name="connsiteX5" fmla="*/ 3602473 w 3602473"/>
                  <a:gd name="connsiteY5" fmla="*/ 1265510 h 1537242"/>
                  <a:gd name="connsiteX6" fmla="*/ 3330741 w 3602473"/>
                  <a:gd name="connsiteY6" fmla="*/ 1537242 h 1537242"/>
                  <a:gd name="connsiteX7" fmla="*/ 302869 w 3602473"/>
                  <a:gd name="connsiteY7" fmla="*/ 1537242 h 1537242"/>
                  <a:gd name="connsiteX8" fmla="*/ 31137 w 3602473"/>
                  <a:gd name="connsiteY8" fmla="*/ 1265510 h 1537242"/>
                  <a:gd name="connsiteX0" fmla="*/ 31137 w 3602473"/>
                  <a:gd name="connsiteY0" fmla="*/ 1265510 h 1537242"/>
                  <a:gd name="connsiteX1" fmla="*/ 1003341 w 3602473"/>
                  <a:gd name="connsiteY1" fmla="*/ 0 h 1537242"/>
                  <a:gd name="connsiteX2" fmla="*/ 2212674 w 3602473"/>
                  <a:gd name="connsiteY2" fmla="*/ 989201 h 1537242"/>
                  <a:gd name="connsiteX3" fmla="*/ 3330741 w 3602473"/>
                  <a:gd name="connsiteY3" fmla="*/ 993778 h 1537242"/>
                  <a:gd name="connsiteX4" fmla="*/ 3602473 w 3602473"/>
                  <a:gd name="connsiteY4" fmla="*/ 1265510 h 1537242"/>
                  <a:gd name="connsiteX5" fmla="*/ 3602473 w 3602473"/>
                  <a:gd name="connsiteY5" fmla="*/ 1265510 h 1537242"/>
                  <a:gd name="connsiteX6" fmla="*/ 3330741 w 3602473"/>
                  <a:gd name="connsiteY6" fmla="*/ 1537242 h 1537242"/>
                  <a:gd name="connsiteX7" fmla="*/ 2439451 w 3602473"/>
                  <a:gd name="connsiteY7" fmla="*/ 1535731 h 1537242"/>
                  <a:gd name="connsiteX8" fmla="*/ 302869 w 3602473"/>
                  <a:gd name="connsiteY8" fmla="*/ 1537242 h 1537242"/>
                  <a:gd name="connsiteX9" fmla="*/ 31137 w 3602473"/>
                  <a:gd name="connsiteY9" fmla="*/ 1265510 h 1537242"/>
                  <a:gd name="connsiteX0" fmla="*/ 2386 w 3573722"/>
                  <a:gd name="connsiteY0" fmla="*/ 1265510 h 1537242"/>
                  <a:gd name="connsiteX1" fmla="*/ 974590 w 3573722"/>
                  <a:gd name="connsiteY1" fmla="*/ 0 h 1537242"/>
                  <a:gd name="connsiteX2" fmla="*/ 2183923 w 3573722"/>
                  <a:gd name="connsiteY2" fmla="*/ 989201 h 1537242"/>
                  <a:gd name="connsiteX3" fmla="*/ 3301990 w 3573722"/>
                  <a:gd name="connsiteY3" fmla="*/ 993778 h 1537242"/>
                  <a:gd name="connsiteX4" fmla="*/ 3573722 w 3573722"/>
                  <a:gd name="connsiteY4" fmla="*/ 1265510 h 1537242"/>
                  <a:gd name="connsiteX5" fmla="*/ 3573722 w 3573722"/>
                  <a:gd name="connsiteY5" fmla="*/ 1265510 h 1537242"/>
                  <a:gd name="connsiteX6" fmla="*/ 3301990 w 3573722"/>
                  <a:gd name="connsiteY6" fmla="*/ 1537242 h 1537242"/>
                  <a:gd name="connsiteX7" fmla="*/ 2410700 w 3573722"/>
                  <a:gd name="connsiteY7" fmla="*/ 1535731 h 1537242"/>
                  <a:gd name="connsiteX8" fmla="*/ 1297989 w 3573722"/>
                  <a:gd name="connsiteY8" fmla="*/ 774859 h 1537242"/>
                  <a:gd name="connsiteX9" fmla="*/ 2386 w 3573722"/>
                  <a:gd name="connsiteY9" fmla="*/ 1265510 h 1537242"/>
                  <a:gd name="connsiteX0" fmla="*/ 102167 w 2669685"/>
                  <a:gd name="connsiteY0" fmla="*/ 365214 h 1537242"/>
                  <a:gd name="connsiteX1" fmla="*/ 70553 w 2669685"/>
                  <a:gd name="connsiteY1" fmla="*/ 0 h 1537242"/>
                  <a:gd name="connsiteX2" fmla="*/ 1279886 w 2669685"/>
                  <a:gd name="connsiteY2" fmla="*/ 989201 h 1537242"/>
                  <a:gd name="connsiteX3" fmla="*/ 2397953 w 2669685"/>
                  <a:gd name="connsiteY3" fmla="*/ 993778 h 1537242"/>
                  <a:gd name="connsiteX4" fmla="*/ 2669685 w 2669685"/>
                  <a:gd name="connsiteY4" fmla="*/ 1265510 h 1537242"/>
                  <a:gd name="connsiteX5" fmla="*/ 2669685 w 2669685"/>
                  <a:gd name="connsiteY5" fmla="*/ 1265510 h 1537242"/>
                  <a:gd name="connsiteX6" fmla="*/ 2397953 w 2669685"/>
                  <a:gd name="connsiteY6" fmla="*/ 1537242 h 1537242"/>
                  <a:gd name="connsiteX7" fmla="*/ 1506663 w 2669685"/>
                  <a:gd name="connsiteY7" fmla="*/ 1535731 h 1537242"/>
                  <a:gd name="connsiteX8" fmla="*/ 393952 w 2669685"/>
                  <a:gd name="connsiteY8" fmla="*/ 774859 h 1537242"/>
                  <a:gd name="connsiteX9" fmla="*/ 102167 w 2669685"/>
                  <a:gd name="connsiteY9" fmla="*/ 365214 h 1537242"/>
                  <a:gd name="connsiteX0" fmla="*/ 108166 w 2675684"/>
                  <a:gd name="connsiteY0" fmla="*/ 365214 h 1537242"/>
                  <a:gd name="connsiteX1" fmla="*/ 76552 w 2675684"/>
                  <a:gd name="connsiteY1" fmla="*/ 0 h 1537242"/>
                  <a:gd name="connsiteX2" fmla="*/ 1285885 w 2675684"/>
                  <a:gd name="connsiteY2" fmla="*/ 989201 h 1537242"/>
                  <a:gd name="connsiteX3" fmla="*/ 2403952 w 2675684"/>
                  <a:gd name="connsiteY3" fmla="*/ 993778 h 1537242"/>
                  <a:gd name="connsiteX4" fmla="*/ 2675684 w 2675684"/>
                  <a:gd name="connsiteY4" fmla="*/ 1265510 h 1537242"/>
                  <a:gd name="connsiteX5" fmla="*/ 2675684 w 2675684"/>
                  <a:gd name="connsiteY5" fmla="*/ 1265510 h 1537242"/>
                  <a:gd name="connsiteX6" fmla="*/ 2403952 w 2675684"/>
                  <a:gd name="connsiteY6" fmla="*/ 1537242 h 1537242"/>
                  <a:gd name="connsiteX7" fmla="*/ 1512662 w 2675684"/>
                  <a:gd name="connsiteY7" fmla="*/ 1535731 h 1537242"/>
                  <a:gd name="connsiteX8" fmla="*/ 545350 w 2675684"/>
                  <a:gd name="connsiteY8" fmla="*/ 939871 h 1537242"/>
                  <a:gd name="connsiteX9" fmla="*/ 108166 w 2675684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497415 w 2673720"/>
                  <a:gd name="connsiteY8" fmla="*/ 946556 h 1537242"/>
                  <a:gd name="connsiteX9" fmla="*/ 106202 w 2673720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497415 w 2673720"/>
                  <a:gd name="connsiteY8" fmla="*/ 946556 h 1537242"/>
                  <a:gd name="connsiteX9" fmla="*/ 106202 w 2673720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106202 w 2673720"/>
                  <a:gd name="connsiteY8" fmla="*/ 365214 h 1537242"/>
                  <a:gd name="connsiteX0" fmla="*/ 267510 w 2835028"/>
                  <a:gd name="connsiteY0" fmla="*/ 508460 h 1680488"/>
                  <a:gd name="connsiteX1" fmla="*/ 235896 w 2835028"/>
                  <a:gd name="connsiteY1" fmla="*/ 143246 h 1680488"/>
                  <a:gd name="connsiteX2" fmla="*/ 1445229 w 2835028"/>
                  <a:gd name="connsiteY2" fmla="*/ 1132447 h 1680488"/>
                  <a:gd name="connsiteX3" fmla="*/ 2563296 w 2835028"/>
                  <a:gd name="connsiteY3" fmla="*/ 1137024 h 1680488"/>
                  <a:gd name="connsiteX4" fmla="*/ 2835028 w 2835028"/>
                  <a:gd name="connsiteY4" fmla="*/ 1408756 h 1680488"/>
                  <a:gd name="connsiteX5" fmla="*/ 2835028 w 2835028"/>
                  <a:gd name="connsiteY5" fmla="*/ 1408756 h 1680488"/>
                  <a:gd name="connsiteX6" fmla="*/ 2563296 w 2835028"/>
                  <a:gd name="connsiteY6" fmla="*/ 1680488 h 1680488"/>
                  <a:gd name="connsiteX7" fmla="*/ 1672006 w 2835028"/>
                  <a:gd name="connsiteY7" fmla="*/ 1678977 h 1680488"/>
                  <a:gd name="connsiteX8" fmla="*/ 267510 w 2835028"/>
                  <a:gd name="connsiteY8" fmla="*/ 508460 h 1680488"/>
                  <a:gd name="connsiteX0" fmla="*/ 267510 w 2835028"/>
                  <a:gd name="connsiteY0" fmla="*/ 508460 h 1680488"/>
                  <a:gd name="connsiteX1" fmla="*/ 235896 w 2835028"/>
                  <a:gd name="connsiteY1" fmla="*/ 143246 h 1680488"/>
                  <a:gd name="connsiteX2" fmla="*/ 1445229 w 2835028"/>
                  <a:gd name="connsiteY2" fmla="*/ 1132447 h 1680488"/>
                  <a:gd name="connsiteX3" fmla="*/ 2563296 w 2835028"/>
                  <a:gd name="connsiteY3" fmla="*/ 1137024 h 1680488"/>
                  <a:gd name="connsiteX4" fmla="*/ 2835028 w 2835028"/>
                  <a:gd name="connsiteY4" fmla="*/ 1408756 h 1680488"/>
                  <a:gd name="connsiteX5" fmla="*/ 2835028 w 2835028"/>
                  <a:gd name="connsiteY5" fmla="*/ 1408756 h 1680488"/>
                  <a:gd name="connsiteX6" fmla="*/ 2563296 w 2835028"/>
                  <a:gd name="connsiteY6" fmla="*/ 1680488 h 1680488"/>
                  <a:gd name="connsiteX7" fmla="*/ 1672006 w 2835028"/>
                  <a:gd name="connsiteY7" fmla="*/ 1678977 h 1680488"/>
                  <a:gd name="connsiteX8" fmla="*/ 267510 w 2835028"/>
                  <a:gd name="connsiteY8" fmla="*/ 508460 h 1680488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1672006 w 2835028"/>
                  <a:gd name="connsiteY7" fmla="*/ 1678977 h 1818443"/>
                  <a:gd name="connsiteX8" fmla="*/ 267510 w 2835028"/>
                  <a:gd name="connsiteY8" fmla="*/ 508460 h 1818443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267510 w 2835028"/>
                  <a:gd name="connsiteY7" fmla="*/ 508460 h 1818443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267510 w 2835028"/>
                  <a:gd name="connsiteY7" fmla="*/ 508460 h 1818443"/>
                  <a:gd name="connsiteX0" fmla="*/ 187515 w 2755033"/>
                  <a:gd name="connsiteY0" fmla="*/ 374286 h 1684269"/>
                  <a:gd name="connsiteX1" fmla="*/ 155901 w 2755033"/>
                  <a:gd name="connsiteY1" fmla="*/ 9072 h 1684269"/>
                  <a:gd name="connsiteX2" fmla="*/ 1365234 w 2755033"/>
                  <a:gd name="connsiteY2" fmla="*/ 998273 h 1684269"/>
                  <a:gd name="connsiteX3" fmla="*/ 2483301 w 2755033"/>
                  <a:gd name="connsiteY3" fmla="*/ 1002850 h 1684269"/>
                  <a:gd name="connsiteX4" fmla="*/ 2755033 w 2755033"/>
                  <a:gd name="connsiteY4" fmla="*/ 1274582 h 1684269"/>
                  <a:gd name="connsiteX5" fmla="*/ 2755033 w 2755033"/>
                  <a:gd name="connsiteY5" fmla="*/ 1274582 h 1684269"/>
                  <a:gd name="connsiteX6" fmla="*/ 2124578 w 2755033"/>
                  <a:gd name="connsiteY6" fmla="*/ 1684269 h 1684269"/>
                  <a:gd name="connsiteX7" fmla="*/ 187515 w 2755033"/>
                  <a:gd name="connsiteY7" fmla="*/ 374286 h 1684269"/>
                  <a:gd name="connsiteX0" fmla="*/ 195368 w 2762886"/>
                  <a:gd name="connsiteY0" fmla="*/ 365214 h 1675197"/>
                  <a:gd name="connsiteX1" fmla="*/ 163754 w 2762886"/>
                  <a:gd name="connsiteY1" fmla="*/ 0 h 1675197"/>
                  <a:gd name="connsiteX2" fmla="*/ 1373087 w 2762886"/>
                  <a:gd name="connsiteY2" fmla="*/ 989201 h 1675197"/>
                  <a:gd name="connsiteX3" fmla="*/ 2491154 w 2762886"/>
                  <a:gd name="connsiteY3" fmla="*/ 993778 h 1675197"/>
                  <a:gd name="connsiteX4" fmla="*/ 2762886 w 2762886"/>
                  <a:gd name="connsiteY4" fmla="*/ 1265510 h 1675197"/>
                  <a:gd name="connsiteX5" fmla="*/ 2762886 w 2762886"/>
                  <a:gd name="connsiteY5" fmla="*/ 1265510 h 1675197"/>
                  <a:gd name="connsiteX6" fmla="*/ 2132431 w 2762886"/>
                  <a:gd name="connsiteY6" fmla="*/ 1675197 h 1675197"/>
                  <a:gd name="connsiteX7" fmla="*/ 195368 w 2762886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212312 w 2779830"/>
                  <a:gd name="connsiteY0" fmla="*/ 344260 h 1654329"/>
                  <a:gd name="connsiteX1" fmla="*/ 166902 w 2779830"/>
                  <a:gd name="connsiteY1" fmla="*/ 0 h 1654329"/>
                  <a:gd name="connsiteX2" fmla="*/ 1390031 w 2779830"/>
                  <a:gd name="connsiteY2" fmla="*/ 968247 h 1654329"/>
                  <a:gd name="connsiteX3" fmla="*/ 2508098 w 2779830"/>
                  <a:gd name="connsiteY3" fmla="*/ 972824 h 1654329"/>
                  <a:gd name="connsiteX4" fmla="*/ 2779830 w 2779830"/>
                  <a:gd name="connsiteY4" fmla="*/ 1244556 h 1654329"/>
                  <a:gd name="connsiteX5" fmla="*/ 2779830 w 2779830"/>
                  <a:gd name="connsiteY5" fmla="*/ 1244556 h 1654329"/>
                  <a:gd name="connsiteX6" fmla="*/ 2149375 w 2779830"/>
                  <a:gd name="connsiteY6" fmla="*/ 1654243 h 1654329"/>
                  <a:gd name="connsiteX7" fmla="*/ 212312 w 2779830"/>
                  <a:gd name="connsiteY7" fmla="*/ 344260 h 1654329"/>
                  <a:gd name="connsiteX0" fmla="*/ 132017 w 2699535"/>
                  <a:gd name="connsiteY0" fmla="*/ 344260 h 1654329"/>
                  <a:gd name="connsiteX1" fmla="*/ 86607 w 2699535"/>
                  <a:gd name="connsiteY1" fmla="*/ 0 h 1654329"/>
                  <a:gd name="connsiteX2" fmla="*/ 1309736 w 2699535"/>
                  <a:gd name="connsiteY2" fmla="*/ 968247 h 1654329"/>
                  <a:gd name="connsiteX3" fmla="*/ 2427803 w 2699535"/>
                  <a:gd name="connsiteY3" fmla="*/ 972824 h 1654329"/>
                  <a:gd name="connsiteX4" fmla="*/ 2699535 w 2699535"/>
                  <a:gd name="connsiteY4" fmla="*/ 1244556 h 1654329"/>
                  <a:gd name="connsiteX5" fmla="*/ 2699535 w 2699535"/>
                  <a:gd name="connsiteY5" fmla="*/ 1244556 h 1654329"/>
                  <a:gd name="connsiteX6" fmla="*/ 2069080 w 2699535"/>
                  <a:gd name="connsiteY6" fmla="*/ 1654243 h 1654329"/>
                  <a:gd name="connsiteX7" fmla="*/ 132017 w 2699535"/>
                  <a:gd name="connsiteY7" fmla="*/ 344260 h 1654329"/>
                  <a:gd name="connsiteX0" fmla="*/ 131053 w 2698571"/>
                  <a:gd name="connsiteY0" fmla="*/ 344260 h 1654329"/>
                  <a:gd name="connsiteX1" fmla="*/ 85643 w 2698571"/>
                  <a:gd name="connsiteY1" fmla="*/ 0 h 1654329"/>
                  <a:gd name="connsiteX2" fmla="*/ 1308772 w 2698571"/>
                  <a:gd name="connsiteY2" fmla="*/ 968247 h 1654329"/>
                  <a:gd name="connsiteX3" fmla="*/ 2426839 w 2698571"/>
                  <a:gd name="connsiteY3" fmla="*/ 972824 h 1654329"/>
                  <a:gd name="connsiteX4" fmla="*/ 2698571 w 2698571"/>
                  <a:gd name="connsiteY4" fmla="*/ 1244556 h 1654329"/>
                  <a:gd name="connsiteX5" fmla="*/ 2698571 w 2698571"/>
                  <a:gd name="connsiteY5" fmla="*/ 1244556 h 1654329"/>
                  <a:gd name="connsiteX6" fmla="*/ 2068116 w 2698571"/>
                  <a:gd name="connsiteY6" fmla="*/ 1654243 h 1654329"/>
                  <a:gd name="connsiteX7" fmla="*/ 131053 w 2698571"/>
                  <a:gd name="connsiteY7" fmla="*/ 344260 h 1654329"/>
                  <a:gd name="connsiteX0" fmla="*/ 131757 w 2699275"/>
                  <a:gd name="connsiteY0" fmla="*/ 344260 h 1654329"/>
                  <a:gd name="connsiteX1" fmla="*/ 86347 w 2699275"/>
                  <a:gd name="connsiteY1" fmla="*/ 0 h 1654329"/>
                  <a:gd name="connsiteX2" fmla="*/ 1309476 w 2699275"/>
                  <a:gd name="connsiteY2" fmla="*/ 968247 h 1654329"/>
                  <a:gd name="connsiteX3" fmla="*/ 2427543 w 2699275"/>
                  <a:gd name="connsiteY3" fmla="*/ 972824 h 1654329"/>
                  <a:gd name="connsiteX4" fmla="*/ 2699275 w 2699275"/>
                  <a:gd name="connsiteY4" fmla="*/ 1244556 h 1654329"/>
                  <a:gd name="connsiteX5" fmla="*/ 2699275 w 2699275"/>
                  <a:gd name="connsiteY5" fmla="*/ 1244556 h 1654329"/>
                  <a:gd name="connsiteX6" fmla="*/ 2068820 w 2699275"/>
                  <a:gd name="connsiteY6" fmla="*/ 1654243 h 1654329"/>
                  <a:gd name="connsiteX7" fmla="*/ 131757 w 2699275"/>
                  <a:gd name="connsiteY7" fmla="*/ 344260 h 1654329"/>
                  <a:gd name="connsiteX0" fmla="*/ 120567 w 2688085"/>
                  <a:gd name="connsiteY0" fmla="*/ 344260 h 1654329"/>
                  <a:gd name="connsiteX1" fmla="*/ 75157 w 2688085"/>
                  <a:gd name="connsiteY1" fmla="*/ 0 h 1654329"/>
                  <a:gd name="connsiteX2" fmla="*/ 1298286 w 2688085"/>
                  <a:gd name="connsiteY2" fmla="*/ 968247 h 1654329"/>
                  <a:gd name="connsiteX3" fmla="*/ 2416353 w 2688085"/>
                  <a:gd name="connsiteY3" fmla="*/ 972824 h 1654329"/>
                  <a:gd name="connsiteX4" fmla="*/ 2688085 w 2688085"/>
                  <a:gd name="connsiteY4" fmla="*/ 1244556 h 1654329"/>
                  <a:gd name="connsiteX5" fmla="*/ 2688085 w 2688085"/>
                  <a:gd name="connsiteY5" fmla="*/ 1244556 h 1654329"/>
                  <a:gd name="connsiteX6" fmla="*/ 2057630 w 2688085"/>
                  <a:gd name="connsiteY6" fmla="*/ 1654243 h 1654329"/>
                  <a:gd name="connsiteX7" fmla="*/ 342717 w 2688085"/>
                  <a:gd name="connsiteY7" fmla="*/ 690071 h 1654329"/>
                  <a:gd name="connsiteX8" fmla="*/ 120567 w 2688085"/>
                  <a:gd name="connsiteY8" fmla="*/ 344260 h 1654329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708"/>
                  <a:gd name="connsiteX1" fmla="*/ 62175 w 2675103"/>
                  <a:gd name="connsiteY1" fmla="*/ 4159 h 1658708"/>
                  <a:gd name="connsiteX2" fmla="*/ 1285304 w 2675103"/>
                  <a:gd name="connsiteY2" fmla="*/ 972406 h 1658708"/>
                  <a:gd name="connsiteX3" fmla="*/ 2403371 w 2675103"/>
                  <a:gd name="connsiteY3" fmla="*/ 976983 h 1658708"/>
                  <a:gd name="connsiteX4" fmla="*/ 2675103 w 2675103"/>
                  <a:gd name="connsiteY4" fmla="*/ 1248715 h 1658708"/>
                  <a:gd name="connsiteX5" fmla="*/ 2573938 w 2675103"/>
                  <a:gd name="connsiteY5" fmla="*/ 1443432 h 1658708"/>
                  <a:gd name="connsiteX6" fmla="*/ 2044648 w 2675103"/>
                  <a:gd name="connsiteY6" fmla="*/ 1658402 h 1658708"/>
                  <a:gd name="connsiteX7" fmla="*/ 329735 w 2675103"/>
                  <a:gd name="connsiteY7" fmla="*/ 694230 h 1658708"/>
                  <a:gd name="connsiteX0" fmla="*/ 329735 w 2675103"/>
                  <a:gd name="connsiteY0" fmla="*/ 694230 h 1658708"/>
                  <a:gd name="connsiteX1" fmla="*/ 62175 w 2675103"/>
                  <a:gd name="connsiteY1" fmla="*/ 4159 h 1658708"/>
                  <a:gd name="connsiteX2" fmla="*/ 1285304 w 2675103"/>
                  <a:gd name="connsiteY2" fmla="*/ 972406 h 1658708"/>
                  <a:gd name="connsiteX3" fmla="*/ 2403371 w 2675103"/>
                  <a:gd name="connsiteY3" fmla="*/ 976983 h 1658708"/>
                  <a:gd name="connsiteX4" fmla="*/ 2675103 w 2675103"/>
                  <a:gd name="connsiteY4" fmla="*/ 1248715 h 1658708"/>
                  <a:gd name="connsiteX5" fmla="*/ 2573938 w 2675103"/>
                  <a:gd name="connsiteY5" fmla="*/ 1443432 h 1658708"/>
                  <a:gd name="connsiteX6" fmla="*/ 2044648 w 2675103"/>
                  <a:gd name="connsiteY6" fmla="*/ 1658402 h 1658708"/>
                  <a:gd name="connsiteX7" fmla="*/ 329735 w 2675103"/>
                  <a:gd name="connsiteY7" fmla="*/ 694230 h 1658708"/>
                  <a:gd name="connsiteX0" fmla="*/ 329735 w 2604131"/>
                  <a:gd name="connsiteY0" fmla="*/ 694230 h 1658708"/>
                  <a:gd name="connsiteX1" fmla="*/ 62175 w 2604131"/>
                  <a:gd name="connsiteY1" fmla="*/ 4159 h 1658708"/>
                  <a:gd name="connsiteX2" fmla="*/ 1285304 w 2604131"/>
                  <a:gd name="connsiteY2" fmla="*/ 972406 h 1658708"/>
                  <a:gd name="connsiteX3" fmla="*/ 2403371 w 2604131"/>
                  <a:gd name="connsiteY3" fmla="*/ 976983 h 1658708"/>
                  <a:gd name="connsiteX4" fmla="*/ 2573938 w 2604131"/>
                  <a:gd name="connsiteY4" fmla="*/ 1443432 h 1658708"/>
                  <a:gd name="connsiteX5" fmla="*/ 2044648 w 2604131"/>
                  <a:gd name="connsiteY5" fmla="*/ 1658402 h 1658708"/>
                  <a:gd name="connsiteX6" fmla="*/ 329735 w 2604131"/>
                  <a:gd name="connsiteY6" fmla="*/ 694230 h 1658708"/>
                  <a:gd name="connsiteX0" fmla="*/ 329735 w 2604131"/>
                  <a:gd name="connsiteY0" fmla="*/ 694230 h 1658734"/>
                  <a:gd name="connsiteX1" fmla="*/ 62175 w 2604131"/>
                  <a:gd name="connsiteY1" fmla="*/ 4159 h 1658734"/>
                  <a:gd name="connsiteX2" fmla="*/ 1285304 w 2604131"/>
                  <a:gd name="connsiteY2" fmla="*/ 972406 h 1658734"/>
                  <a:gd name="connsiteX3" fmla="*/ 2403371 w 2604131"/>
                  <a:gd name="connsiteY3" fmla="*/ 976983 h 1658734"/>
                  <a:gd name="connsiteX4" fmla="*/ 2573938 w 2604131"/>
                  <a:gd name="connsiteY4" fmla="*/ 1443432 h 1658734"/>
                  <a:gd name="connsiteX5" fmla="*/ 2044648 w 2604131"/>
                  <a:gd name="connsiteY5" fmla="*/ 1658402 h 1658734"/>
                  <a:gd name="connsiteX6" fmla="*/ 329735 w 2604131"/>
                  <a:gd name="connsiteY6" fmla="*/ 694230 h 1658734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15537"/>
                  <a:gd name="connsiteY0" fmla="*/ 694230 h 1658402"/>
                  <a:gd name="connsiteX1" fmla="*/ 62175 w 2615537"/>
                  <a:gd name="connsiteY1" fmla="*/ 4159 h 1658402"/>
                  <a:gd name="connsiteX2" fmla="*/ 1285304 w 2615537"/>
                  <a:gd name="connsiteY2" fmla="*/ 972406 h 1658402"/>
                  <a:gd name="connsiteX3" fmla="*/ 2442990 w 2615537"/>
                  <a:gd name="connsiteY3" fmla="*/ 1090174 h 1658402"/>
                  <a:gd name="connsiteX4" fmla="*/ 2573938 w 2615537"/>
                  <a:gd name="connsiteY4" fmla="*/ 1443432 h 1658402"/>
                  <a:gd name="connsiteX5" fmla="*/ 2044648 w 2615537"/>
                  <a:gd name="connsiteY5" fmla="*/ 1658402 h 1658402"/>
                  <a:gd name="connsiteX6" fmla="*/ 329735 w 2615537"/>
                  <a:gd name="connsiteY6" fmla="*/ 694230 h 1658402"/>
                  <a:gd name="connsiteX0" fmla="*/ 329735 w 2616407"/>
                  <a:gd name="connsiteY0" fmla="*/ 694230 h 1658402"/>
                  <a:gd name="connsiteX1" fmla="*/ 62175 w 2616407"/>
                  <a:gd name="connsiteY1" fmla="*/ 4159 h 1658402"/>
                  <a:gd name="connsiteX2" fmla="*/ 1285304 w 2616407"/>
                  <a:gd name="connsiteY2" fmla="*/ 972406 h 1658402"/>
                  <a:gd name="connsiteX3" fmla="*/ 2442990 w 2616407"/>
                  <a:gd name="connsiteY3" fmla="*/ 1090174 h 1658402"/>
                  <a:gd name="connsiteX4" fmla="*/ 2573938 w 2616407"/>
                  <a:gd name="connsiteY4" fmla="*/ 1443432 h 1658402"/>
                  <a:gd name="connsiteX5" fmla="*/ 2044648 w 2616407"/>
                  <a:gd name="connsiteY5" fmla="*/ 1658402 h 1658402"/>
                  <a:gd name="connsiteX6" fmla="*/ 329735 w 2616407"/>
                  <a:gd name="connsiteY6" fmla="*/ 694230 h 1658402"/>
                  <a:gd name="connsiteX0" fmla="*/ 329735 w 2484343"/>
                  <a:gd name="connsiteY0" fmla="*/ 694230 h 1664167"/>
                  <a:gd name="connsiteX1" fmla="*/ 62175 w 2484343"/>
                  <a:gd name="connsiteY1" fmla="*/ 4159 h 1664167"/>
                  <a:gd name="connsiteX2" fmla="*/ 1285304 w 2484343"/>
                  <a:gd name="connsiteY2" fmla="*/ 972406 h 1664167"/>
                  <a:gd name="connsiteX3" fmla="*/ 2442990 w 2484343"/>
                  <a:gd name="connsiteY3" fmla="*/ 1090174 h 1664167"/>
                  <a:gd name="connsiteX4" fmla="*/ 2044648 w 2484343"/>
                  <a:gd name="connsiteY4" fmla="*/ 1658402 h 1664167"/>
                  <a:gd name="connsiteX5" fmla="*/ 329735 w 2484343"/>
                  <a:gd name="connsiteY5" fmla="*/ 694230 h 1664167"/>
                  <a:gd name="connsiteX0" fmla="*/ 329735 w 2615982"/>
                  <a:gd name="connsiteY0" fmla="*/ 694230 h 1658402"/>
                  <a:gd name="connsiteX1" fmla="*/ 62175 w 2615982"/>
                  <a:gd name="connsiteY1" fmla="*/ 4159 h 1658402"/>
                  <a:gd name="connsiteX2" fmla="*/ 1285304 w 2615982"/>
                  <a:gd name="connsiteY2" fmla="*/ 972406 h 1658402"/>
                  <a:gd name="connsiteX3" fmla="*/ 2442990 w 2615982"/>
                  <a:gd name="connsiteY3" fmla="*/ 1090174 h 1658402"/>
                  <a:gd name="connsiteX4" fmla="*/ 2044648 w 2615982"/>
                  <a:gd name="connsiteY4" fmla="*/ 1658402 h 1658402"/>
                  <a:gd name="connsiteX5" fmla="*/ 329735 w 2615982"/>
                  <a:gd name="connsiteY5" fmla="*/ 694230 h 1658402"/>
                  <a:gd name="connsiteX0" fmla="*/ 329735 w 2647968"/>
                  <a:gd name="connsiteY0" fmla="*/ 694230 h 1658402"/>
                  <a:gd name="connsiteX1" fmla="*/ 62175 w 2647968"/>
                  <a:gd name="connsiteY1" fmla="*/ 4159 h 1658402"/>
                  <a:gd name="connsiteX2" fmla="*/ 1285304 w 2647968"/>
                  <a:gd name="connsiteY2" fmla="*/ 972406 h 1658402"/>
                  <a:gd name="connsiteX3" fmla="*/ 2442990 w 2647968"/>
                  <a:gd name="connsiteY3" fmla="*/ 1090174 h 1658402"/>
                  <a:gd name="connsiteX4" fmla="*/ 2044648 w 2647968"/>
                  <a:gd name="connsiteY4" fmla="*/ 1658402 h 1658402"/>
                  <a:gd name="connsiteX5" fmla="*/ 329735 w 2647968"/>
                  <a:gd name="connsiteY5" fmla="*/ 694230 h 1658402"/>
                  <a:gd name="connsiteX0" fmla="*/ 329735 w 2651541"/>
                  <a:gd name="connsiteY0" fmla="*/ 694230 h 1658402"/>
                  <a:gd name="connsiteX1" fmla="*/ 62175 w 2651541"/>
                  <a:gd name="connsiteY1" fmla="*/ 4159 h 1658402"/>
                  <a:gd name="connsiteX2" fmla="*/ 1285304 w 2651541"/>
                  <a:gd name="connsiteY2" fmla="*/ 972406 h 1658402"/>
                  <a:gd name="connsiteX3" fmla="*/ 2442990 w 2651541"/>
                  <a:gd name="connsiteY3" fmla="*/ 1090174 h 1658402"/>
                  <a:gd name="connsiteX4" fmla="*/ 2044648 w 2651541"/>
                  <a:gd name="connsiteY4" fmla="*/ 1658402 h 1658402"/>
                  <a:gd name="connsiteX5" fmla="*/ 329735 w 2651541"/>
                  <a:gd name="connsiteY5" fmla="*/ 694230 h 1658402"/>
                  <a:gd name="connsiteX0" fmla="*/ 329735 w 2656633"/>
                  <a:gd name="connsiteY0" fmla="*/ 694230 h 1678985"/>
                  <a:gd name="connsiteX1" fmla="*/ 62175 w 2656633"/>
                  <a:gd name="connsiteY1" fmla="*/ 4159 h 1678985"/>
                  <a:gd name="connsiteX2" fmla="*/ 1285304 w 2656633"/>
                  <a:gd name="connsiteY2" fmla="*/ 972406 h 1678985"/>
                  <a:gd name="connsiteX3" fmla="*/ 2442990 w 2656633"/>
                  <a:gd name="connsiteY3" fmla="*/ 1090174 h 1678985"/>
                  <a:gd name="connsiteX4" fmla="*/ 2623356 w 2656633"/>
                  <a:gd name="connsiteY4" fmla="*/ 1330221 h 1678985"/>
                  <a:gd name="connsiteX5" fmla="*/ 2044648 w 2656633"/>
                  <a:gd name="connsiteY5" fmla="*/ 1658402 h 1678985"/>
                  <a:gd name="connsiteX6" fmla="*/ 329735 w 2656633"/>
                  <a:gd name="connsiteY6" fmla="*/ 694230 h 1678985"/>
                  <a:gd name="connsiteX0" fmla="*/ 329735 w 2624241"/>
                  <a:gd name="connsiteY0" fmla="*/ 694230 h 1678985"/>
                  <a:gd name="connsiteX1" fmla="*/ 62175 w 2624241"/>
                  <a:gd name="connsiteY1" fmla="*/ 4159 h 1678985"/>
                  <a:gd name="connsiteX2" fmla="*/ 1285304 w 2624241"/>
                  <a:gd name="connsiteY2" fmla="*/ 972406 h 1678985"/>
                  <a:gd name="connsiteX3" fmla="*/ 2442990 w 2624241"/>
                  <a:gd name="connsiteY3" fmla="*/ 1090174 h 1678985"/>
                  <a:gd name="connsiteX4" fmla="*/ 2623356 w 2624241"/>
                  <a:gd name="connsiteY4" fmla="*/ 1330221 h 1678985"/>
                  <a:gd name="connsiteX5" fmla="*/ 2044648 w 2624241"/>
                  <a:gd name="connsiteY5" fmla="*/ 1658402 h 1678985"/>
                  <a:gd name="connsiteX6" fmla="*/ 329735 w 2624241"/>
                  <a:gd name="connsiteY6" fmla="*/ 694230 h 1678985"/>
                  <a:gd name="connsiteX0" fmla="*/ 329735 w 2623356"/>
                  <a:gd name="connsiteY0" fmla="*/ 694230 h 1678985"/>
                  <a:gd name="connsiteX1" fmla="*/ 62175 w 2623356"/>
                  <a:gd name="connsiteY1" fmla="*/ 4159 h 1678985"/>
                  <a:gd name="connsiteX2" fmla="*/ 1285304 w 2623356"/>
                  <a:gd name="connsiteY2" fmla="*/ 972406 h 1678985"/>
                  <a:gd name="connsiteX3" fmla="*/ 2272560 w 2623356"/>
                  <a:gd name="connsiteY3" fmla="*/ 1098115 h 1678985"/>
                  <a:gd name="connsiteX4" fmla="*/ 2623356 w 2623356"/>
                  <a:gd name="connsiteY4" fmla="*/ 1330221 h 1678985"/>
                  <a:gd name="connsiteX5" fmla="*/ 2044648 w 2623356"/>
                  <a:gd name="connsiteY5" fmla="*/ 1658402 h 1678985"/>
                  <a:gd name="connsiteX6" fmla="*/ 329735 w 2623356"/>
                  <a:gd name="connsiteY6" fmla="*/ 694230 h 1678985"/>
                  <a:gd name="connsiteX0" fmla="*/ 329735 w 2623356"/>
                  <a:gd name="connsiteY0" fmla="*/ 694230 h 1678985"/>
                  <a:gd name="connsiteX1" fmla="*/ 62175 w 2623356"/>
                  <a:gd name="connsiteY1" fmla="*/ 4159 h 1678985"/>
                  <a:gd name="connsiteX2" fmla="*/ 1285304 w 2623356"/>
                  <a:gd name="connsiteY2" fmla="*/ 972406 h 1678985"/>
                  <a:gd name="connsiteX3" fmla="*/ 2272560 w 2623356"/>
                  <a:gd name="connsiteY3" fmla="*/ 1098115 h 1678985"/>
                  <a:gd name="connsiteX4" fmla="*/ 2623356 w 2623356"/>
                  <a:gd name="connsiteY4" fmla="*/ 1330221 h 1678985"/>
                  <a:gd name="connsiteX5" fmla="*/ 2044648 w 2623356"/>
                  <a:gd name="connsiteY5" fmla="*/ 1658402 h 1678985"/>
                  <a:gd name="connsiteX6" fmla="*/ 329735 w 2623356"/>
                  <a:gd name="connsiteY6" fmla="*/ 694230 h 1678985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40531 w 2634152"/>
                  <a:gd name="connsiteY0" fmla="*/ 696077 h 1660249"/>
                  <a:gd name="connsiteX1" fmla="*/ 72971 w 2634152"/>
                  <a:gd name="connsiteY1" fmla="*/ 6006 h 1660249"/>
                  <a:gd name="connsiteX2" fmla="*/ 1296100 w 2634152"/>
                  <a:gd name="connsiteY2" fmla="*/ 974253 h 1660249"/>
                  <a:gd name="connsiteX3" fmla="*/ 2283356 w 2634152"/>
                  <a:gd name="connsiteY3" fmla="*/ 1099962 h 1660249"/>
                  <a:gd name="connsiteX4" fmla="*/ 2634152 w 2634152"/>
                  <a:gd name="connsiteY4" fmla="*/ 1332068 h 1660249"/>
                  <a:gd name="connsiteX5" fmla="*/ 2055444 w 2634152"/>
                  <a:gd name="connsiteY5" fmla="*/ 1660249 h 1660249"/>
                  <a:gd name="connsiteX6" fmla="*/ 340531 w 2634152"/>
                  <a:gd name="connsiteY6" fmla="*/ 696077 h 1660249"/>
                  <a:gd name="connsiteX0" fmla="*/ 340531 w 2634152"/>
                  <a:gd name="connsiteY0" fmla="*/ 696077 h 1660249"/>
                  <a:gd name="connsiteX1" fmla="*/ 72971 w 2634152"/>
                  <a:gd name="connsiteY1" fmla="*/ 6006 h 1660249"/>
                  <a:gd name="connsiteX2" fmla="*/ 1296100 w 2634152"/>
                  <a:gd name="connsiteY2" fmla="*/ 974253 h 1660249"/>
                  <a:gd name="connsiteX3" fmla="*/ 2283356 w 2634152"/>
                  <a:gd name="connsiteY3" fmla="*/ 1099962 h 1660249"/>
                  <a:gd name="connsiteX4" fmla="*/ 2634152 w 2634152"/>
                  <a:gd name="connsiteY4" fmla="*/ 1332068 h 1660249"/>
                  <a:gd name="connsiteX5" fmla="*/ 2055444 w 2634152"/>
                  <a:gd name="connsiteY5" fmla="*/ 1660249 h 1660249"/>
                  <a:gd name="connsiteX6" fmla="*/ 340531 w 2634152"/>
                  <a:gd name="connsiteY6" fmla="*/ 696077 h 166024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6692 w 2640313"/>
                  <a:gd name="connsiteY0" fmla="*/ 742488 h 1696950"/>
                  <a:gd name="connsiteX1" fmla="*/ 71205 w 2640313"/>
                  <a:gd name="connsiteY1" fmla="*/ 5146 h 1696950"/>
                  <a:gd name="connsiteX2" fmla="*/ 1302261 w 2640313"/>
                  <a:gd name="connsiteY2" fmla="*/ 1020664 h 1696950"/>
                  <a:gd name="connsiteX3" fmla="*/ 2289517 w 2640313"/>
                  <a:gd name="connsiteY3" fmla="*/ 1146373 h 1696950"/>
                  <a:gd name="connsiteX4" fmla="*/ 2640313 w 2640313"/>
                  <a:gd name="connsiteY4" fmla="*/ 1378479 h 1696950"/>
                  <a:gd name="connsiteX5" fmla="*/ 2055983 w 2640313"/>
                  <a:gd name="connsiteY5" fmla="*/ 1696950 h 1696950"/>
                  <a:gd name="connsiteX6" fmla="*/ 346692 w 2640313"/>
                  <a:gd name="connsiteY6" fmla="*/ 742488 h 1696950"/>
                  <a:gd name="connsiteX0" fmla="*/ 346692 w 2640313"/>
                  <a:gd name="connsiteY0" fmla="*/ 742488 h 1696950"/>
                  <a:gd name="connsiteX1" fmla="*/ 71205 w 2640313"/>
                  <a:gd name="connsiteY1" fmla="*/ 5146 h 1696950"/>
                  <a:gd name="connsiteX2" fmla="*/ 1302261 w 2640313"/>
                  <a:gd name="connsiteY2" fmla="*/ 1020664 h 1696950"/>
                  <a:gd name="connsiteX3" fmla="*/ 2289517 w 2640313"/>
                  <a:gd name="connsiteY3" fmla="*/ 1146373 h 1696950"/>
                  <a:gd name="connsiteX4" fmla="*/ 2640313 w 2640313"/>
                  <a:gd name="connsiteY4" fmla="*/ 1378479 h 1696950"/>
                  <a:gd name="connsiteX5" fmla="*/ 2055983 w 2640313"/>
                  <a:gd name="connsiteY5" fmla="*/ 1696950 h 1696950"/>
                  <a:gd name="connsiteX6" fmla="*/ 346692 w 2640313"/>
                  <a:gd name="connsiteY6" fmla="*/ 742488 h 1696950"/>
                  <a:gd name="connsiteX0" fmla="*/ 358177 w 2651798"/>
                  <a:gd name="connsiteY0" fmla="*/ 742401 h 1696863"/>
                  <a:gd name="connsiteX1" fmla="*/ 82690 w 2651798"/>
                  <a:gd name="connsiteY1" fmla="*/ 5059 h 1696863"/>
                  <a:gd name="connsiteX2" fmla="*/ 1313746 w 2651798"/>
                  <a:gd name="connsiteY2" fmla="*/ 1020577 h 1696863"/>
                  <a:gd name="connsiteX3" fmla="*/ 2301002 w 2651798"/>
                  <a:gd name="connsiteY3" fmla="*/ 1146286 h 1696863"/>
                  <a:gd name="connsiteX4" fmla="*/ 2651798 w 2651798"/>
                  <a:gd name="connsiteY4" fmla="*/ 1378392 h 1696863"/>
                  <a:gd name="connsiteX5" fmla="*/ 2067468 w 2651798"/>
                  <a:gd name="connsiteY5" fmla="*/ 1696863 h 1696863"/>
                  <a:gd name="connsiteX6" fmla="*/ 358177 w 2651798"/>
                  <a:gd name="connsiteY6" fmla="*/ 742401 h 1696863"/>
                  <a:gd name="connsiteX0" fmla="*/ 289372 w 2582993"/>
                  <a:gd name="connsiteY0" fmla="*/ 737342 h 1691804"/>
                  <a:gd name="connsiteX1" fmla="*/ 13885 w 2582993"/>
                  <a:gd name="connsiteY1" fmla="*/ 0 h 1691804"/>
                  <a:gd name="connsiteX2" fmla="*/ 1244941 w 2582993"/>
                  <a:gd name="connsiteY2" fmla="*/ 1015518 h 1691804"/>
                  <a:gd name="connsiteX3" fmla="*/ 2232197 w 2582993"/>
                  <a:gd name="connsiteY3" fmla="*/ 1141227 h 1691804"/>
                  <a:gd name="connsiteX4" fmla="*/ 2582993 w 2582993"/>
                  <a:gd name="connsiteY4" fmla="*/ 1373333 h 1691804"/>
                  <a:gd name="connsiteX5" fmla="*/ 1998663 w 2582993"/>
                  <a:gd name="connsiteY5" fmla="*/ 1691804 h 1691804"/>
                  <a:gd name="connsiteX6" fmla="*/ 289372 w 2582993"/>
                  <a:gd name="connsiteY6" fmla="*/ 737342 h 1691804"/>
                  <a:gd name="connsiteX0" fmla="*/ 294936 w 2588557"/>
                  <a:gd name="connsiteY0" fmla="*/ 737342 h 1691804"/>
                  <a:gd name="connsiteX1" fmla="*/ 19449 w 2588557"/>
                  <a:gd name="connsiteY1" fmla="*/ 0 h 1691804"/>
                  <a:gd name="connsiteX2" fmla="*/ 1250505 w 2588557"/>
                  <a:gd name="connsiteY2" fmla="*/ 1015518 h 1691804"/>
                  <a:gd name="connsiteX3" fmla="*/ 2237761 w 2588557"/>
                  <a:gd name="connsiteY3" fmla="*/ 1141227 h 1691804"/>
                  <a:gd name="connsiteX4" fmla="*/ 2588557 w 2588557"/>
                  <a:gd name="connsiteY4" fmla="*/ 1373333 h 1691804"/>
                  <a:gd name="connsiteX5" fmla="*/ 2004227 w 2588557"/>
                  <a:gd name="connsiteY5" fmla="*/ 1691804 h 1691804"/>
                  <a:gd name="connsiteX6" fmla="*/ 294936 w 2588557"/>
                  <a:gd name="connsiteY6" fmla="*/ 737342 h 1691804"/>
                  <a:gd name="connsiteX0" fmla="*/ 293463 w 2587084"/>
                  <a:gd name="connsiteY0" fmla="*/ 737342 h 1691804"/>
                  <a:gd name="connsiteX1" fmla="*/ 17976 w 2587084"/>
                  <a:gd name="connsiteY1" fmla="*/ 0 h 1691804"/>
                  <a:gd name="connsiteX2" fmla="*/ 1249032 w 2587084"/>
                  <a:gd name="connsiteY2" fmla="*/ 1015518 h 1691804"/>
                  <a:gd name="connsiteX3" fmla="*/ 2236288 w 2587084"/>
                  <a:gd name="connsiteY3" fmla="*/ 1141227 h 1691804"/>
                  <a:gd name="connsiteX4" fmla="*/ 2587084 w 2587084"/>
                  <a:gd name="connsiteY4" fmla="*/ 1373333 h 1691804"/>
                  <a:gd name="connsiteX5" fmla="*/ 2002754 w 2587084"/>
                  <a:gd name="connsiteY5" fmla="*/ 1691804 h 1691804"/>
                  <a:gd name="connsiteX6" fmla="*/ 293463 w 2587084"/>
                  <a:gd name="connsiteY6" fmla="*/ 737342 h 1691804"/>
                  <a:gd name="connsiteX0" fmla="*/ 302993 w 2596614"/>
                  <a:gd name="connsiteY0" fmla="*/ 737342 h 1691804"/>
                  <a:gd name="connsiteX1" fmla="*/ 27506 w 2596614"/>
                  <a:gd name="connsiteY1" fmla="*/ 0 h 1691804"/>
                  <a:gd name="connsiteX2" fmla="*/ 1258562 w 2596614"/>
                  <a:gd name="connsiteY2" fmla="*/ 1015518 h 1691804"/>
                  <a:gd name="connsiteX3" fmla="*/ 2245818 w 2596614"/>
                  <a:gd name="connsiteY3" fmla="*/ 1141227 h 1691804"/>
                  <a:gd name="connsiteX4" fmla="*/ 2596614 w 2596614"/>
                  <a:gd name="connsiteY4" fmla="*/ 1373333 h 1691804"/>
                  <a:gd name="connsiteX5" fmla="*/ 2012284 w 2596614"/>
                  <a:gd name="connsiteY5" fmla="*/ 1691804 h 1691804"/>
                  <a:gd name="connsiteX6" fmla="*/ 302993 w 2596614"/>
                  <a:gd name="connsiteY6" fmla="*/ 737342 h 1691804"/>
                  <a:gd name="connsiteX0" fmla="*/ 302993 w 2596614"/>
                  <a:gd name="connsiteY0" fmla="*/ 737342 h 1691804"/>
                  <a:gd name="connsiteX1" fmla="*/ 27506 w 2596614"/>
                  <a:gd name="connsiteY1" fmla="*/ 0 h 1691804"/>
                  <a:gd name="connsiteX2" fmla="*/ 1258562 w 2596614"/>
                  <a:gd name="connsiteY2" fmla="*/ 1015518 h 1691804"/>
                  <a:gd name="connsiteX3" fmla="*/ 2245818 w 2596614"/>
                  <a:gd name="connsiteY3" fmla="*/ 1141227 h 1691804"/>
                  <a:gd name="connsiteX4" fmla="*/ 2596614 w 2596614"/>
                  <a:gd name="connsiteY4" fmla="*/ 1373333 h 1691804"/>
                  <a:gd name="connsiteX5" fmla="*/ 2012284 w 2596614"/>
                  <a:gd name="connsiteY5" fmla="*/ 1691804 h 1691804"/>
                  <a:gd name="connsiteX6" fmla="*/ 302993 w 2596614"/>
                  <a:gd name="connsiteY6" fmla="*/ 737342 h 1691804"/>
                  <a:gd name="connsiteX0" fmla="*/ 320931 w 2614552"/>
                  <a:gd name="connsiteY0" fmla="*/ 755993 h 1710455"/>
                  <a:gd name="connsiteX1" fmla="*/ 21679 w 2614552"/>
                  <a:gd name="connsiteY1" fmla="*/ 0 h 1710455"/>
                  <a:gd name="connsiteX2" fmla="*/ 1276500 w 2614552"/>
                  <a:gd name="connsiteY2" fmla="*/ 1034169 h 1710455"/>
                  <a:gd name="connsiteX3" fmla="*/ 2263756 w 2614552"/>
                  <a:gd name="connsiteY3" fmla="*/ 1159878 h 1710455"/>
                  <a:gd name="connsiteX4" fmla="*/ 2614552 w 2614552"/>
                  <a:gd name="connsiteY4" fmla="*/ 1391984 h 1710455"/>
                  <a:gd name="connsiteX5" fmla="*/ 2030222 w 2614552"/>
                  <a:gd name="connsiteY5" fmla="*/ 1710455 h 1710455"/>
                  <a:gd name="connsiteX6" fmla="*/ 320931 w 2614552"/>
                  <a:gd name="connsiteY6" fmla="*/ 755993 h 1710455"/>
                  <a:gd name="connsiteX0" fmla="*/ 677798 w 2971419"/>
                  <a:gd name="connsiteY0" fmla="*/ 701826 h 1656288"/>
                  <a:gd name="connsiteX1" fmla="*/ 2524 w 2971419"/>
                  <a:gd name="connsiteY1" fmla="*/ 0 h 1656288"/>
                  <a:gd name="connsiteX2" fmla="*/ 1633367 w 2971419"/>
                  <a:gd name="connsiteY2" fmla="*/ 980002 h 1656288"/>
                  <a:gd name="connsiteX3" fmla="*/ 2620623 w 2971419"/>
                  <a:gd name="connsiteY3" fmla="*/ 1105711 h 1656288"/>
                  <a:gd name="connsiteX4" fmla="*/ 2971419 w 2971419"/>
                  <a:gd name="connsiteY4" fmla="*/ 1337817 h 1656288"/>
                  <a:gd name="connsiteX5" fmla="*/ 2387089 w 2971419"/>
                  <a:gd name="connsiteY5" fmla="*/ 1656288 h 1656288"/>
                  <a:gd name="connsiteX6" fmla="*/ 677798 w 2971419"/>
                  <a:gd name="connsiteY6" fmla="*/ 701826 h 1656288"/>
                  <a:gd name="connsiteX0" fmla="*/ 677798 w 2971419"/>
                  <a:gd name="connsiteY0" fmla="*/ 701826 h 1656288"/>
                  <a:gd name="connsiteX1" fmla="*/ 2524 w 2971419"/>
                  <a:gd name="connsiteY1" fmla="*/ 0 h 1656288"/>
                  <a:gd name="connsiteX2" fmla="*/ 1633367 w 2971419"/>
                  <a:gd name="connsiteY2" fmla="*/ 980002 h 1656288"/>
                  <a:gd name="connsiteX3" fmla="*/ 2620623 w 2971419"/>
                  <a:gd name="connsiteY3" fmla="*/ 1105711 h 1656288"/>
                  <a:gd name="connsiteX4" fmla="*/ 2971419 w 2971419"/>
                  <a:gd name="connsiteY4" fmla="*/ 1337817 h 1656288"/>
                  <a:gd name="connsiteX5" fmla="*/ 2387089 w 2971419"/>
                  <a:gd name="connsiteY5" fmla="*/ 1656288 h 1656288"/>
                  <a:gd name="connsiteX6" fmla="*/ 677798 w 2971419"/>
                  <a:gd name="connsiteY6" fmla="*/ 701826 h 1656288"/>
                  <a:gd name="connsiteX0" fmla="*/ 675274 w 2968895"/>
                  <a:gd name="connsiteY0" fmla="*/ 701826 h 1656288"/>
                  <a:gd name="connsiteX1" fmla="*/ 0 w 2968895"/>
                  <a:gd name="connsiteY1" fmla="*/ 0 h 1656288"/>
                  <a:gd name="connsiteX2" fmla="*/ 1630843 w 2968895"/>
                  <a:gd name="connsiteY2" fmla="*/ 980002 h 1656288"/>
                  <a:gd name="connsiteX3" fmla="*/ 2618099 w 2968895"/>
                  <a:gd name="connsiteY3" fmla="*/ 1105711 h 1656288"/>
                  <a:gd name="connsiteX4" fmla="*/ 2968895 w 2968895"/>
                  <a:gd name="connsiteY4" fmla="*/ 1337817 h 1656288"/>
                  <a:gd name="connsiteX5" fmla="*/ 2384565 w 2968895"/>
                  <a:gd name="connsiteY5" fmla="*/ 1656288 h 1656288"/>
                  <a:gd name="connsiteX6" fmla="*/ 675274 w 2968895"/>
                  <a:gd name="connsiteY6" fmla="*/ 701826 h 1656288"/>
                  <a:gd name="connsiteX0" fmla="*/ 675274 w 2968895"/>
                  <a:gd name="connsiteY0" fmla="*/ 701826 h 1656288"/>
                  <a:gd name="connsiteX1" fmla="*/ 0 w 2968895"/>
                  <a:gd name="connsiteY1" fmla="*/ 0 h 1656288"/>
                  <a:gd name="connsiteX2" fmla="*/ 1630843 w 2968895"/>
                  <a:gd name="connsiteY2" fmla="*/ 980002 h 1656288"/>
                  <a:gd name="connsiteX3" fmla="*/ 2618099 w 2968895"/>
                  <a:gd name="connsiteY3" fmla="*/ 1105711 h 1656288"/>
                  <a:gd name="connsiteX4" fmla="*/ 2968895 w 2968895"/>
                  <a:gd name="connsiteY4" fmla="*/ 1337817 h 1656288"/>
                  <a:gd name="connsiteX5" fmla="*/ 2384565 w 2968895"/>
                  <a:gd name="connsiteY5" fmla="*/ 1656288 h 1656288"/>
                  <a:gd name="connsiteX6" fmla="*/ 675274 w 2968895"/>
                  <a:gd name="connsiteY6" fmla="*/ 701826 h 1656288"/>
                  <a:gd name="connsiteX0" fmla="*/ 675274 w 2968895"/>
                  <a:gd name="connsiteY0" fmla="*/ 701826 h 1656288"/>
                  <a:gd name="connsiteX1" fmla="*/ 0 w 2968895"/>
                  <a:gd name="connsiteY1" fmla="*/ 0 h 1656288"/>
                  <a:gd name="connsiteX2" fmla="*/ 1630843 w 2968895"/>
                  <a:gd name="connsiteY2" fmla="*/ 980002 h 1656288"/>
                  <a:gd name="connsiteX3" fmla="*/ 2524391 w 2968895"/>
                  <a:gd name="connsiteY3" fmla="*/ 1146443 h 1656288"/>
                  <a:gd name="connsiteX4" fmla="*/ 2968895 w 2968895"/>
                  <a:gd name="connsiteY4" fmla="*/ 1337817 h 1656288"/>
                  <a:gd name="connsiteX5" fmla="*/ 2384565 w 2968895"/>
                  <a:gd name="connsiteY5" fmla="*/ 1656288 h 1656288"/>
                  <a:gd name="connsiteX6" fmla="*/ 675274 w 2968895"/>
                  <a:gd name="connsiteY6" fmla="*/ 701826 h 1656288"/>
                  <a:gd name="connsiteX0" fmla="*/ 675274 w 2968895"/>
                  <a:gd name="connsiteY0" fmla="*/ 701826 h 1581983"/>
                  <a:gd name="connsiteX1" fmla="*/ 0 w 2968895"/>
                  <a:gd name="connsiteY1" fmla="*/ 0 h 1581983"/>
                  <a:gd name="connsiteX2" fmla="*/ 1630843 w 2968895"/>
                  <a:gd name="connsiteY2" fmla="*/ 980002 h 1581983"/>
                  <a:gd name="connsiteX3" fmla="*/ 2524391 w 2968895"/>
                  <a:gd name="connsiteY3" fmla="*/ 1146443 h 1581983"/>
                  <a:gd name="connsiteX4" fmla="*/ 2968895 w 2968895"/>
                  <a:gd name="connsiteY4" fmla="*/ 1337817 h 1581983"/>
                  <a:gd name="connsiteX5" fmla="*/ 2357972 w 2968895"/>
                  <a:gd name="connsiteY5" fmla="*/ 1581983 h 1581983"/>
                  <a:gd name="connsiteX6" fmla="*/ 675274 w 2968895"/>
                  <a:gd name="connsiteY6" fmla="*/ 701826 h 1581983"/>
                  <a:gd name="connsiteX0" fmla="*/ 675274 w 2787373"/>
                  <a:gd name="connsiteY0" fmla="*/ 701826 h 1581983"/>
                  <a:gd name="connsiteX1" fmla="*/ 0 w 2787373"/>
                  <a:gd name="connsiteY1" fmla="*/ 0 h 1581983"/>
                  <a:gd name="connsiteX2" fmla="*/ 1630843 w 2787373"/>
                  <a:gd name="connsiteY2" fmla="*/ 980002 h 1581983"/>
                  <a:gd name="connsiteX3" fmla="*/ 2524391 w 2787373"/>
                  <a:gd name="connsiteY3" fmla="*/ 1146443 h 1581983"/>
                  <a:gd name="connsiteX4" fmla="*/ 2783359 w 2787373"/>
                  <a:gd name="connsiteY4" fmla="*/ 1488719 h 1581983"/>
                  <a:gd name="connsiteX5" fmla="*/ 2357972 w 2787373"/>
                  <a:gd name="connsiteY5" fmla="*/ 1581983 h 1581983"/>
                  <a:gd name="connsiteX6" fmla="*/ 675274 w 2787373"/>
                  <a:gd name="connsiteY6" fmla="*/ 701826 h 1581983"/>
                  <a:gd name="connsiteX0" fmla="*/ 675274 w 2606990"/>
                  <a:gd name="connsiteY0" fmla="*/ 701826 h 1590897"/>
                  <a:gd name="connsiteX1" fmla="*/ 0 w 2606990"/>
                  <a:gd name="connsiteY1" fmla="*/ 0 h 1590897"/>
                  <a:gd name="connsiteX2" fmla="*/ 1630843 w 2606990"/>
                  <a:gd name="connsiteY2" fmla="*/ 980002 h 1590897"/>
                  <a:gd name="connsiteX3" fmla="*/ 2524391 w 2606990"/>
                  <a:gd name="connsiteY3" fmla="*/ 1146443 h 1590897"/>
                  <a:gd name="connsiteX4" fmla="*/ 2357972 w 2606990"/>
                  <a:gd name="connsiteY4" fmla="*/ 1581983 h 1590897"/>
                  <a:gd name="connsiteX5" fmla="*/ 675274 w 2606990"/>
                  <a:gd name="connsiteY5" fmla="*/ 701826 h 1590897"/>
                  <a:gd name="connsiteX0" fmla="*/ 675274 w 2789308"/>
                  <a:gd name="connsiteY0" fmla="*/ 701826 h 1595659"/>
                  <a:gd name="connsiteX1" fmla="*/ 0 w 2789308"/>
                  <a:gd name="connsiteY1" fmla="*/ 0 h 1595659"/>
                  <a:gd name="connsiteX2" fmla="*/ 1630843 w 2789308"/>
                  <a:gd name="connsiteY2" fmla="*/ 980002 h 1595659"/>
                  <a:gd name="connsiteX3" fmla="*/ 2524391 w 2789308"/>
                  <a:gd name="connsiteY3" fmla="*/ 1146443 h 1595659"/>
                  <a:gd name="connsiteX4" fmla="*/ 2357972 w 2789308"/>
                  <a:gd name="connsiteY4" fmla="*/ 1581983 h 1595659"/>
                  <a:gd name="connsiteX5" fmla="*/ 675274 w 2789308"/>
                  <a:gd name="connsiteY5" fmla="*/ 701826 h 1595659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30843 w 2809991"/>
                  <a:gd name="connsiteY2" fmla="*/ 980002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30843 w 2809991"/>
                  <a:gd name="connsiteY2" fmla="*/ 980002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787220"/>
                  <a:gd name="connsiteY0" fmla="*/ 701826 h 1605687"/>
                  <a:gd name="connsiteX1" fmla="*/ 0 w 2787220"/>
                  <a:gd name="connsiteY1" fmla="*/ 0 h 1605687"/>
                  <a:gd name="connsiteX2" fmla="*/ 1667413 w 2787220"/>
                  <a:gd name="connsiteY2" fmla="*/ 839213 h 1605687"/>
                  <a:gd name="connsiteX3" fmla="*/ 2524391 w 2787220"/>
                  <a:gd name="connsiteY3" fmla="*/ 1146443 h 1605687"/>
                  <a:gd name="connsiteX4" fmla="*/ 2357972 w 2787220"/>
                  <a:gd name="connsiteY4" fmla="*/ 1581983 h 1605687"/>
                  <a:gd name="connsiteX5" fmla="*/ 675274 w 2787220"/>
                  <a:gd name="connsiteY5" fmla="*/ 701826 h 1605687"/>
                  <a:gd name="connsiteX0" fmla="*/ 675274 w 2817152"/>
                  <a:gd name="connsiteY0" fmla="*/ 701826 h 1602821"/>
                  <a:gd name="connsiteX1" fmla="*/ 0 w 2817152"/>
                  <a:gd name="connsiteY1" fmla="*/ 0 h 1602821"/>
                  <a:gd name="connsiteX2" fmla="*/ 1667413 w 2817152"/>
                  <a:gd name="connsiteY2" fmla="*/ 839213 h 1602821"/>
                  <a:gd name="connsiteX3" fmla="*/ 2524391 w 2817152"/>
                  <a:gd name="connsiteY3" fmla="*/ 1146443 h 1602821"/>
                  <a:gd name="connsiteX4" fmla="*/ 2357972 w 2817152"/>
                  <a:gd name="connsiteY4" fmla="*/ 1581983 h 1602821"/>
                  <a:gd name="connsiteX5" fmla="*/ 675274 w 2817152"/>
                  <a:gd name="connsiteY5" fmla="*/ 701826 h 1602821"/>
                  <a:gd name="connsiteX0" fmla="*/ 675274 w 2813862"/>
                  <a:gd name="connsiteY0" fmla="*/ 701826 h 1628960"/>
                  <a:gd name="connsiteX1" fmla="*/ 0 w 2813862"/>
                  <a:gd name="connsiteY1" fmla="*/ 0 h 1628960"/>
                  <a:gd name="connsiteX2" fmla="*/ 1667413 w 2813862"/>
                  <a:gd name="connsiteY2" fmla="*/ 839213 h 1628960"/>
                  <a:gd name="connsiteX3" fmla="*/ 2524391 w 2813862"/>
                  <a:gd name="connsiteY3" fmla="*/ 1146443 h 1628960"/>
                  <a:gd name="connsiteX4" fmla="*/ 2348188 w 2813862"/>
                  <a:gd name="connsiteY4" fmla="*/ 1609653 h 1628960"/>
                  <a:gd name="connsiteX5" fmla="*/ 675274 w 2813862"/>
                  <a:gd name="connsiteY5" fmla="*/ 701826 h 1628960"/>
                  <a:gd name="connsiteX0" fmla="*/ 675274 w 2810669"/>
                  <a:gd name="connsiteY0" fmla="*/ 701826 h 1617439"/>
                  <a:gd name="connsiteX1" fmla="*/ 0 w 2810669"/>
                  <a:gd name="connsiteY1" fmla="*/ 0 h 1617439"/>
                  <a:gd name="connsiteX2" fmla="*/ 1667413 w 2810669"/>
                  <a:gd name="connsiteY2" fmla="*/ 839213 h 1617439"/>
                  <a:gd name="connsiteX3" fmla="*/ 2524391 w 2810669"/>
                  <a:gd name="connsiteY3" fmla="*/ 1146443 h 1617439"/>
                  <a:gd name="connsiteX4" fmla="*/ 2348188 w 2810669"/>
                  <a:gd name="connsiteY4" fmla="*/ 1609653 h 1617439"/>
                  <a:gd name="connsiteX5" fmla="*/ 675274 w 2810669"/>
                  <a:gd name="connsiteY5" fmla="*/ 701826 h 1617439"/>
                  <a:gd name="connsiteX0" fmla="*/ 675274 w 2810669"/>
                  <a:gd name="connsiteY0" fmla="*/ 701826 h 1617439"/>
                  <a:gd name="connsiteX1" fmla="*/ 0 w 2810669"/>
                  <a:gd name="connsiteY1" fmla="*/ 0 h 1617439"/>
                  <a:gd name="connsiteX2" fmla="*/ 1667413 w 2810669"/>
                  <a:gd name="connsiteY2" fmla="*/ 839213 h 1617439"/>
                  <a:gd name="connsiteX3" fmla="*/ 2524391 w 2810669"/>
                  <a:gd name="connsiteY3" fmla="*/ 1146443 h 1617439"/>
                  <a:gd name="connsiteX4" fmla="*/ 2348188 w 2810669"/>
                  <a:gd name="connsiteY4" fmla="*/ 1609653 h 1617439"/>
                  <a:gd name="connsiteX5" fmla="*/ 675274 w 2810669"/>
                  <a:gd name="connsiteY5" fmla="*/ 701826 h 1617439"/>
                  <a:gd name="connsiteX0" fmla="*/ 675274 w 2810669"/>
                  <a:gd name="connsiteY0" fmla="*/ 701826 h 1617439"/>
                  <a:gd name="connsiteX1" fmla="*/ 0 w 2810669"/>
                  <a:gd name="connsiteY1" fmla="*/ 0 h 1617439"/>
                  <a:gd name="connsiteX2" fmla="*/ 1667413 w 2810669"/>
                  <a:gd name="connsiteY2" fmla="*/ 839213 h 1617439"/>
                  <a:gd name="connsiteX3" fmla="*/ 2524391 w 2810669"/>
                  <a:gd name="connsiteY3" fmla="*/ 1146443 h 1617439"/>
                  <a:gd name="connsiteX4" fmla="*/ 2348188 w 2810669"/>
                  <a:gd name="connsiteY4" fmla="*/ 1609653 h 1617439"/>
                  <a:gd name="connsiteX5" fmla="*/ 675274 w 2810669"/>
                  <a:gd name="connsiteY5" fmla="*/ 701826 h 1617439"/>
                  <a:gd name="connsiteX0" fmla="*/ 675274 w 2810669"/>
                  <a:gd name="connsiteY0" fmla="*/ 701826 h 1617439"/>
                  <a:gd name="connsiteX1" fmla="*/ 0 w 2810669"/>
                  <a:gd name="connsiteY1" fmla="*/ 0 h 1617439"/>
                  <a:gd name="connsiteX2" fmla="*/ 1667413 w 2810669"/>
                  <a:gd name="connsiteY2" fmla="*/ 839213 h 1617439"/>
                  <a:gd name="connsiteX3" fmla="*/ 2524391 w 2810669"/>
                  <a:gd name="connsiteY3" fmla="*/ 1146443 h 1617439"/>
                  <a:gd name="connsiteX4" fmla="*/ 2348188 w 2810669"/>
                  <a:gd name="connsiteY4" fmla="*/ 1609653 h 1617439"/>
                  <a:gd name="connsiteX5" fmla="*/ 675274 w 2810669"/>
                  <a:gd name="connsiteY5" fmla="*/ 701826 h 1617439"/>
                  <a:gd name="connsiteX0" fmla="*/ 734074 w 2869469"/>
                  <a:gd name="connsiteY0" fmla="*/ 695466 h 1611079"/>
                  <a:gd name="connsiteX1" fmla="*/ 0 w 2869469"/>
                  <a:gd name="connsiteY1" fmla="*/ 0 h 1611079"/>
                  <a:gd name="connsiteX2" fmla="*/ 1726213 w 2869469"/>
                  <a:gd name="connsiteY2" fmla="*/ 832853 h 1611079"/>
                  <a:gd name="connsiteX3" fmla="*/ 2583191 w 2869469"/>
                  <a:gd name="connsiteY3" fmla="*/ 1140083 h 1611079"/>
                  <a:gd name="connsiteX4" fmla="*/ 2406988 w 2869469"/>
                  <a:gd name="connsiteY4" fmla="*/ 1603293 h 1611079"/>
                  <a:gd name="connsiteX5" fmla="*/ 734074 w 2869469"/>
                  <a:gd name="connsiteY5" fmla="*/ 695466 h 1611079"/>
                  <a:gd name="connsiteX0" fmla="*/ 734074 w 2834339"/>
                  <a:gd name="connsiteY0" fmla="*/ 695466 h 1552091"/>
                  <a:gd name="connsiteX1" fmla="*/ 0 w 2834339"/>
                  <a:gd name="connsiteY1" fmla="*/ 0 h 1552091"/>
                  <a:gd name="connsiteX2" fmla="*/ 1726213 w 2834339"/>
                  <a:gd name="connsiteY2" fmla="*/ 832853 h 1552091"/>
                  <a:gd name="connsiteX3" fmla="*/ 2583191 w 2834339"/>
                  <a:gd name="connsiteY3" fmla="*/ 1140083 h 1552091"/>
                  <a:gd name="connsiteX4" fmla="*/ 2287934 w 2834339"/>
                  <a:gd name="connsiteY4" fmla="*/ 1542298 h 1552091"/>
                  <a:gd name="connsiteX5" fmla="*/ 734074 w 2834339"/>
                  <a:gd name="connsiteY5" fmla="*/ 695466 h 1552091"/>
                  <a:gd name="connsiteX0" fmla="*/ 734074 w 2820835"/>
                  <a:gd name="connsiteY0" fmla="*/ 695466 h 1551986"/>
                  <a:gd name="connsiteX1" fmla="*/ 0 w 2820835"/>
                  <a:gd name="connsiteY1" fmla="*/ 0 h 1551986"/>
                  <a:gd name="connsiteX2" fmla="*/ 1726213 w 2820835"/>
                  <a:gd name="connsiteY2" fmla="*/ 832853 h 1551986"/>
                  <a:gd name="connsiteX3" fmla="*/ 2564725 w 2820835"/>
                  <a:gd name="connsiteY3" fmla="*/ 1137463 h 1551986"/>
                  <a:gd name="connsiteX4" fmla="*/ 2287934 w 2820835"/>
                  <a:gd name="connsiteY4" fmla="*/ 1542298 h 1551986"/>
                  <a:gd name="connsiteX5" fmla="*/ 734074 w 2820835"/>
                  <a:gd name="connsiteY5" fmla="*/ 695466 h 1551986"/>
                  <a:gd name="connsiteX0" fmla="*/ 734074 w 2766781"/>
                  <a:gd name="connsiteY0" fmla="*/ 695466 h 1551619"/>
                  <a:gd name="connsiteX1" fmla="*/ 0 w 2766781"/>
                  <a:gd name="connsiteY1" fmla="*/ 0 h 1551619"/>
                  <a:gd name="connsiteX2" fmla="*/ 1726213 w 2766781"/>
                  <a:gd name="connsiteY2" fmla="*/ 832853 h 1551619"/>
                  <a:gd name="connsiteX3" fmla="*/ 2564725 w 2766781"/>
                  <a:gd name="connsiteY3" fmla="*/ 1137463 h 1551619"/>
                  <a:gd name="connsiteX4" fmla="*/ 2287934 w 2766781"/>
                  <a:gd name="connsiteY4" fmla="*/ 1542298 h 1551619"/>
                  <a:gd name="connsiteX5" fmla="*/ 734074 w 2766781"/>
                  <a:gd name="connsiteY5" fmla="*/ 695466 h 1551619"/>
                  <a:gd name="connsiteX0" fmla="*/ 734074 w 2766781"/>
                  <a:gd name="connsiteY0" fmla="*/ 695466 h 1551619"/>
                  <a:gd name="connsiteX1" fmla="*/ 0 w 2766781"/>
                  <a:gd name="connsiteY1" fmla="*/ 0 h 1551619"/>
                  <a:gd name="connsiteX2" fmla="*/ 1726213 w 2766781"/>
                  <a:gd name="connsiteY2" fmla="*/ 832853 h 1551619"/>
                  <a:gd name="connsiteX3" fmla="*/ 2564725 w 2766781"/>
                  <a:gd name="connsiteY3" fmla="*/ 1137463 h 1551619"/>
                  <a:gd name="connsiteX4" fmla="*/ 2287934 w 2766781"/>
                  <a:gd name="connsiteY4" fmla="*/ 1542298 h 1551619"/>
                  <a:gd name="connsiteX5" fmla="*/ 734074 w 2766781"/>
                  <a:gd name="connsiteY5" fmla="*/ 695466 h 1551619"/>
                  <a:gd name="connsiteX0" fmla="*/ 763475 w 2796182"/>
                  <a:gd name="connsiteY0" fmla="*/ 692286 h 1548439"/>
                  <a:gd name="connsiteX1" fmla="*/ 0 w 2796182"/>
                  <a:gd name="connsiteY1" fmla="*/ 0 h 1548439"/>
                  <a:gd name="connsiteX2" fmla="*/ 1755614 w 2796182"/>
                  <a:gd name="connsiteY2" fmla="*/ 829673 h 1548439"/>
                  <a:gd name="connsiteX3" fmla="*/ 2594126 w 2796182"/>
                  <a:gd name="connsiteY3" fmla="*/ 1134283 h 1548439"/>
                  <a:gd name="connsiteX4" fmla="*/ 2317335 w 2796182"/>
                  <a:gd name="connsiteY4" fmla="*/ 1539118 h 1548439"/>
                  <a:gd name="connsiteX5" fmla="*/ 763475 w 2796182"/>
                  <a:gd name="connsiteY5" fmla="*/ 692286 h 1548439"/>
                  <a:gd name="connsiteX0" fmla="*/ 763475 w 2796182"/>
                  <a:gd name="connsiteY0" fmla="*/ 692286 h 1548439"/>
                  <a:gd name="connsiteX1" fmla="*/ 0 w 2796182"/>
                  <a:gd name="connsiteY1" fmla="*/ 0 h 1548439"/>
                  <a:gd name="connsiteX2" fmla="*/ 1755614 w 2796182"/>
                  <a:gd name="connsiteY2" fmla="*/ 829673 h 1548439"/>
                  <a:gd name="connsiteX3" fmla="*/ 2594126 w 2796182"/>
                  <a:gd name="connsiteY3" fmla="*/ 1134283 h 1548439"/>
                  <a:gd name="connsiteX4" fmla="*/ 2317335 w 2796182"/>
                  <a:gd name="connsiteY4" fmla="*/ 1539118 h 1548439"/>
                  <a:gd name="connsiteX5" fmla="*/ 763475 w 2796182"/>
                  <a:gd name="connsiteY5" fmla="*/ 692286 h 1548439"/>
                  <a:gd name="connsiteX0" fmla="*/ 763475 w 2796182"/>
                  <a:gd name="connsiteY0" fmla="*/ 692286 h 1548439"/>
                  <a:gd name="connsiteX1" fmla="*/ 0 w 2796182"/>
                  <a:gd name="connsiteY1" fmla="*/ 0 h 1548439"/>
                  <a:gd name="connsiteX2" fmla="*/ 1733745 w 2796182"/>
                  <a:gd name="connsiteY2" fmla="*/ 841271 h 1548439"/>
                  <a:gd name="connsiteX3" fmla="*/ 2594126 w 2796182"/>
                  <a:gd name="connsiteY3" fmla="*/ 1134283 h 1548439"/>
                  <a:gd name="connsiteX4" fmla="*/ 2317335 w 2796182"/>
                  <a:gd name="connsiteY4" fmla="*/ 1539118 h 1548439"/>
                  <a:gd name="connsiteX5" fmla="*/ 763475 w 2796182"/>
                  <a:gd name="connsiteY5" fmla="*/ 692286 h 1548439"/>
                  <a:gd name="connsiteX0" fmla="*/ 763475 w 2796182"/>
                  <a:gd name="connsiteY0" fmla="*/ 692286 h 1548439"/>
                  <a:gd name="connsiteX1" fmla="*/ 0 w 2796182"/>
                  <a:gd name="connsiteY1" fmla="*/ 0 h 1548439"/>
                  <a:gd name="connsiteX2" fmla="*/ 1733745 w 2796182"/>
                  <a:gd name="connsiteY2" fmla="*/ 841271 h 1548439"/>
                  <a:gd name="connsiteX3" fmla="*/ 2594126 w 2796182"/>
                  <a:gd name="connsiteY3" fmla="*/ 1134283 h 1548439"/>
                  <a:gd name="connsiteX4" fmla="*/ 2317335 w 2796182"/>
                  <a:gd name="connsiteY4" fmla="*/ 1539118 h 1548439"/>
                  <a:gd name="connsiteX5" fmla="*/ 763475 w 2796182"/>
                  <a:gd name="connsiteY5" fmla="*/ 692286 h 1548439"/>
                  <a:gd name="connsiteX0" fmla="*/ 763475 w 2796182"/>
                  <a:gd name="connsiteY0" fmla="*/ 692286 h 1548439"/>
                  <a:gd name="connsiteX1" fmla="*/ 0 w 2796182"/>
                  <a:gd name="connsiteY1" fmla="*/ 0 h 1548439"/>
                  <a:gd name="connsiteX2" fmla="*/ 1733745 w 2796182"/>
                  <a:gd name="connsiteY2" fmla="*/ 841271 h 1548439"/>
                  <a:gd name="connsiteX3" fmla="*/ 2594126 w 2796182"/>
                  <a:gd name="connsiteY3" fmla="*/ 1134283 h 1548439"/>
                  <a:gd name="connsiteX4" fmla="*/ 2317335 w 2796182"/>
                  <a:gd name="connsiteY4" fmla="*/ 1539118 h 1548439"/>
                  <a:gd name="connsiteX5" fmla="*/ 763475 w 2796182"/>
                  <a:gd name="connsiteY5" fmla="*/ 692286 h 1548439"/>
                  <a:gd name="connsiteX0" fmla="*/ 763475 w 2796182"/>
                  <a:gd name="connsiteY0" fmla="*/ 692286 h 1548439"/>
                  <a:gd name="connsiteX1" fmla="*/ 0 w 2796182"/>
                  <a:gd name="connsiteY1" fmla="*/ 0 h 1548439"/>
                  <a:gd name="connsiteX2" fmla="*/ 1733745 w 2796182"/>
                  <a:gd name="connsiteY2" fmla="*/ 841271 h 1548439"/>
                  <a:gd name="connsiteX3" fmla="*/ 2594126 w 2796182"/>
                  <a:gd name="connsiteY3" fmla="*/ 1134283 h 1548439"/>
                  <a:gd name="connsiteX4" fmla="*/ 2317335 w 2796182"/>
                  <a:gd name="connsiteY4" fmla="*/ 1539118 h 1548439"/>
                  <a:gd name="connsiteX5" fmla="*/ 763475 w 2796182"/>
                  <a:gd name="connsiteY5" fmla="*/ 692286 h 1548439"/>
                  <a:gd name="connsiteX0" fmla="*/ 763475 w 2796182"/>
                  <a:gd name="connsiteY0" fmla="*/ 692286 h 1548439"/>
                  <a:gd name="connsiteX1" fmla="*/ 0 w 2796182"/>
                  <a:gd name="connsiteY1" fmla="*/ 0 h 1548439"/>
                  <a:gd name="connsiteX2" fmla="*/ 1733745 w 2796182"/>
                  <a:gd name="connsiteY2" fmla="*/ 841271 h 1548439"/>
                  <a:gd name="connsiteX3" fmla="*/ 2594126 w 2796182"/>
                  <a:gd name="connsiteY3" fmla="*/ 1134283 h 1548439"/>
                  <a:gd name="connsiteX4" fmla="*/ 2317335 w 2796182"/>
                  <a:gd name="connsiteY4" fmla="*/ 1539118 h 1548439"/>
                  <a:gd name="connsiteX5" fmla="*/ 763475 w 2796182"/>
                  <a:gd name="connsiteY5" fmla="*/ 692286 h 1548439"/>
                  <a:gd name="connsiteX0" fmla="*/ 763475 w 2796182"/>
                  <a:gd name="connsiteY0" fmla="*/ 692286 h 1548439"/>
                  <a:gd name="connsiteX1" fmla="*/ 0 w 2796182"/>
                  <a:gd name="connsiteY1" fmla="*/ 0 h 1548439"/>
                  <a:gd name="connsiteX2" fmla="*/ 1733745 w 2796182"/>
                  <a:gd name="connsiteY2" fmla="*/ 841271 h 1548439"/>
                  <a:gd name="connsiteX3" fmla="*/ 2594126 w 2796182"/>
                  <a:gd name="connsiteY3" fmla="*/ 1134283 h 1548439"/>
                  <a:gd name="connsiteX4" fmla="*/ 2317335 w 2796182"/>
                  <a:gd name="connsiteY4" fmla="*/ 1539118 h 1548439"/>
                  <a:gd name="connsiteX5" fmla="*/ 763475 w 2796182"/>
                  <a:gd name="connsiteY5" fmla="*/ 692286 h 1548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6182" h="1548439">
                    <a:moveTo>
                      <a:pt x="763475" y="692286"/>
                    </a:moveTo>
                    <a:cubicBezTo>
                      <a:pt x="300011" y="283981"/>
                      <a:pt x="442836" y="435644"/>
                      <a:pt x="0" y="0"/>
                    </a:cubicBezTo>
                    <a:cubicBezTo>
                      <a:pt x="574307" y="300652"/>
                      <a:pt x="632959" y="345313"/>
                      <a:pt x="1733745" y="841271"/>
                    </a:cubicBezTo>
                    <a:cubicBezTo>
                      <a:pt x="2116896" y="948929"/>
                      <a:pt x="2350866" y="1014236"/>
                      <a:pt x="2594126" y="1134283"/>
                    </a:cubicBezTo>
                    <a:cubicBezTo>
                      <a:pt x="3005793" y="1404582"/>
                      <a:pt x="2725062" y="1593371"/>
                      <a:pt x="2317335" y="1539118"/>
                    </a:cubicBezTo>
                    <a:cubicBezTo>
                      <a:pt x="1889526" y="1415830"/>
                      <a:pt x="1289545" y="1071847"/>
                      <a:pt x="763475" y="692286"/>
                    </a:cubicBez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ounded Rectangle 7"/>
              <p:cNvSpPr/>
              <p:nvPr/>
            </p:nvSpPr>
            <p:spPr>
              <a:xfrm rot="17087246" flipV="1">
                <a:off x="9061103" y="3230628"/>
                <a:ext cx="3071439" cy="3081050"/>
              </a:xfrm>
              <a:custGeom>
                <a:avLst/>
                <a:gdLst>
                  <a:gd name="connsiteX0" fmla="*/ 0 w 3571336"/>
                  <a:gd name="connsiteY0" fmla="*/ 271732 h 543464"/>
                  <a:gd name="connsiteX1" fmla="*/ 271732 w 3571336"/>
                  <a:gd name="connsiteY1" fmla="*/ 0 h 543464"/>
                  <a:gd name="connsiteX2" fmla="*/ 3299604 w 3571336"/>
                  <a:gd name="connsiteY2" fmla="*/ 0 h 543464"/>
                  <a:gd name="connsiteX3" fmla="*/ 3571336 w 3571336"/>
                  <a:gd name="connsiteY3" fmla="*/ 271732 h 543464"/>
                  <a:gd name="connsiteX4" fmla="*/ 3571336 w 3571336"/>
                  <a:gd name="connsiteY4" fmla="*/ 271732 h 543464"/>
                  <a:gd name="connsiteX5" fmla="*/ 3299604 w 3571336"/>
                  <a:gd name="connsiteY5" fmla="*/ 543464 h 543464"/>
                  <a:gd name="connsiteX6" fmla="*/ 271732 w 3571336"/>
                  <a:gd name="connsiteY6" fmla="*/ 543464 h 543464"/>
                  <a:gd name="connsiteX7" fmla="*/ 0 w 3571336"/>
                  <a:gd name="connsiteY7" fmla="*/ 271732 h 543464"/>
                  <a:gd name="connsiteX0" fmla="*/ 0 w 3571336"/>
                  <a:gd name="connsiteY0" fmla="*/ 276309 h 548041"/>
                  <a:gd name="connsiteX1" fmla="*/ 271732 w 3571336"/>
                  <a:gd name="connsiteY1" fmla="*/ 4577 h 548041"/>
                  <a:gd name="connsiteX2" fmla="*/ 2181537 w 3571336"/>
                  <a:gd name="connsiteY2" fmla="*/ 0 h 548041"/>
                  <a:gd name="connsiteX3" fmla="*/ 3299604 w 3571336"/>
                  <a:gd name="connsiteY3" fmla="*/ 4577 h 548041"/>
                  <a:gd name="connsiteX4" fmla="*/ 3571336 w 3571336"/>
                  <a:gd name="connsiteY4" fmla="*/ 276309 h 548041"/>
                  <a:gd name="connsiteX5" fmla="*/ 3571336 w 3571336"/>
                  <a:gd name="connsiteY5" fmla="*/ 276309 h 548041"/>
                  <a:gd name="connsiteX6" fmla="*/ 3299604 w 3571336"/>
                  <a:gd name="connsiteY6" fmla="*/ 548041 h 548041"/>
                  <a:gd name="connsiteX7" fmla="*/ 271732 w 3571336"/>
                  <a:gd name="connsiteY7" fmla="*/ 548041 h 548041"/>
                  <a:gd name="connsiteX8" fmla="*/ 0 w 3571336"/>
                  <a:gd name="connsiteY8" fmla="*/ 276309 h 548041"/>
                  <a:gd name="connsiteX0" fmla="*/ 31137 w 3602473"/>
                  <a:gd name="connsiteY0" fmla="*/ 1265510 h 1537242"/>
                  <a:gd name="connsiteX1" fmla="*/ 1003341 w 3602473"/>
                  <a:gd name="connsiteY1" fmla="*/ 0 h 1537242"/>
                  <a:gd name="connsiteX2" fmla="*/ 2212674 w 3602473"/>
                  <a:gd name="connsiteY2" fmla="*/ 989201 h 1537242"/>
                  <a:gd name="connsiteX3" fmla="*/ 3330741 w 3602473"/>
                  <a:gd name="connsiteY3" fmla="*/ 993778 h 1537242"/>
                  <a:gd name="connsiteX4" fmla="*/ 3602473 w 3602473"/>
                  <a:gd name="connsiteY4" fmla="*/ 1265510 h 1537242"/>
                  <a:gd name="connsiteX5" fmla="*/ 3602473 w 3602473"/>
                  <a:gd name="connsiteY5" fmla="*/ 1265510 h 1537242"/>
                  <a:gd name="connsiteX6" fmla="*/ 3330741 w 3602473"/>
                  <a:gd name="connsiteY6" fmla="*/ 1537242 h 1537242"/>
                  <a:gd name="connsiteX7" fmla="*/ 302869 w 3602473"/>
                  <a:gd name="connsiteY7" fmla="*/ 1537242 h 1537242"/>
                  <a:gd name="connsiteX8" fmla="*/ 31137 w 3602473"/>
                  <a:gd name="connsiteY8" fmla="*/ 1265510 h 1537242"/>
                  <a:gd name="connsiteX0" fmla="*/ 31137 w 3602473"/>
                  <a:gd name="connsiteY0" fmla="*/ 1265510 h 1537242"/>
                  <a:gd name="connsiteX1" fmla="*/ 1003341 w 3602473"/>
                  <a:gd name="connsiteY1" fmla="*/ 0 h 1537242"/>
                  <a:gd name="connsiteX2" fmla="*/ 2212674 w 3602473"/>
                  <a:gd name="connsiteY2" fmla="*/ 989201 h 1537242"/>
                  <a:gd name="connsiteX3" fmla="*/ 3330741 w 3602473"/>
                  <a:gd name="connsiteY3" fmla="*/ 993778 h 1537242"/>
                  <a:gd name="connsiteX4" fmla="*/ 3602473 w 3602473"/>
                  <a:gd name="connsiteY4" fmla="*/ 1265510 h 1537242"/>
                  <a:gd name="connsiteX5" fmla="*/ 3602473 w 3602473"/>
                  <a:gd name="connsiteY5" fmla="*/ 1265510 h 1537242"/>
                  <a:gd name="connsiteX6" fmla="*/ 3330741 w 3602473"/>
                  <a:gd name="connsiteY6" fmla="*/ 1537242 h 1537242"/>
                  <a:gd name="connsiteX7" fmla="*/ 2439451 w 3602473"/>
                  <a:gd name="connsiteY7" fmla="*/ 1535731 h 1537242"/>
                  <a:gd name="connsiteX8" fmla="*/ 302869 w 3602473"/>
                  <a:gd name="connsiteY8" fmla="*/ 1537242 h 1537242"/>
                  <a:gd name="connsiteX9" fmla="*/ 31137 w 3602473"/>
                  <a:gd name="connsiteY9" fmla="*/ 1265510 h 1537242"/>
                  <a:gd name="connsiteX0" fmla="*/ 2386 w 3573722"/>
                  <a:gd name="connsiteY0" fmla="*/ 1265510 h 1537242"/>
                  <a:gd name="connsiteX1" fmla="*/ 974590 w 3573722"/>
                  <a:gd name="connsiteY1" fmla="*/ 0 h 1537242"/>
                  <a:gd name="connsiteX2" fmla="*/ 2183923 w 3573722"/>
                  <a:gd name="connsiteY2" fmla="*/ 989201 h 1537242"/>
                  <a:gd name="connsiteX3" fmla="*/ 3301990 w 3573722"/>
                  <a:gd name="connsiteY3" fmla="*/ 993778 h 1537242"/>
                  <a:gd name="connsiteX4" fmla="*/ 3573722 w 3573722"/>
                  <a:gd name="connsiteY4" fmla="*/ 1265510 h 1537242"/>
                  <a:gd name="connsiteX5" fmla="*/ 3573722 w 3573722"/>
                  <a:gd name="connsiteY5" fmla="*/ 1265510 h 1537242"/>
                  <a:gd name="connsiteX6" fmla="*/ 3301990 w 3573722"/>
                  <a:gd name="connsiteY6" fmla="*/ 1537242 h 1537242"/>
                  <a:gd name="connsiteX7" fmla="*/ 2410700 w 3573722"/>
                  <a:gd name="connsiteY7" fmla="*/ 1535731 h 1537242"/>
                  <a:gd name="connsiteX8" fmla="*/ 1297989 w 3573722"/>
                  <a:gd name="connsiteY8" fmla="*/ 774859 h 1537242"/>
                  <a:gd name="connsiteX9" fmla="*/ 2386 w 3573722"/>
                  <a:gd name="connsiteY9" fmla="*/ 1265510 h 1537242"/>
                  <a:gd name="connsiteX0" fmla="*/ 102167 w 2669685"/>
                  <a:gd name="connsiteY0" fmla="*/ 365214 h 1537242"/>
                  <a:gd name="connsiteX1" fmla="*/ 70553 w 2669685"/>
                  <a:gd name="connsiteY1" fmla="*/ 0 h 1537242"/>
                  <a:gd name="connsiteX2" fmla="*/ 1279886 w 2669685"/>
                  <a:gd name="connsiteY2" fmla="*/ 989201 h 1537242"/>
                  <a:gd name="connsiteX3" fmla="*/ 2397953 w 2669685"/>
                  <a:gd name="connsiteY3" fmla="*/ 993778 h 1537242"/>
                  <a:gd name="connsiteX4" fmla="*/ 2669685 w 2669685"/>
                  <a:gd name="connsiteY4" fmla="*/ 1265510 h 1537242"/>
                  <a:gd name="connsiteX5" fmla="*/ 2669685 w 2669685"/>
                  <a:gd name="connsiteY5" fmla="*/ 1265510 h 1537242"/>
                  <a:gd name="connsiteX6" fmla="*/ 2397953 w 2669685"/>
                  <a:gd name="connsiteY6" fmla="*/ 1537242 h 1537242"/>
                  <a:gd name="connsiteX7" fmla="*/ 1506663 w 2669685"/>
                  <a:gd name="connsiteY7" fmla="*/ 1535731 h 1537242"/>
                  <a:gd name="connsiteX8" fmla="*/ 393952 w 2669685"/>
                  <a:gd name="connsiteY8" fmla="*/ 774859 h 1537242"/>
                  <a:gd name="connsiteX9" fmla="*/ 102167 w 2669685"/>
                  <a:gd name="connsiteY9" fmla="*/ 365214 h 1537242"/>
                  <a:gd name="connsiteX0" fmla="*/ 108166 w 2675684"/>
                  <a:gd name="connsiteY0" fmla="*/ 365214 h 1537242"/>
                  <a:gd name="connsiteX1" fmla="*/ 76552 w 2675684"/>
                  <a:gd name="connsiteY1" fmla="*/ 0 h 1537242"/>
                  <a:gd name="connsiteX2" fmla="*/ 1285885 w 2675684"/>
                  <a:gd name="connsiteY2" fmla="*/ 989201 h 1537242"/>
                  <a:gd name="connsiteX3" fmla="*/ 2403952 w 2675684"/>
                  <a:gd name="connsiteY3" fmla="*/ 993778 h 1537242"/>
                  <a:gd name="connsiteX4" fmla="*/ 2675684 w 2675684"/>
                  <a:gd name="connsiteY4" fmla="*/ 1265510 h 1537242"/>
                  <a:gd name="connsiteX5" fmla="*/ 2675684 w 2675684"/>
                  <a:gd name="connsiteY5" fmla="*/ 1265510 h 1537242"/>
                  <a:gd name="connsiteX6" fmla="*/ 2403952 w 2675684"/>
                  <a:gd name="connsiteY6" fmla="*/ 1537242 h 1537242"/>
                  <a:gd name="connsiteX7" fmla="*/ 1512662 w 2675684"/>
                  <a:gd name="connsiteY7" fmla="*/ 1535731 h 1537242"/>
                  <a:gd name="connsiteX8" fmla="*/ 545350 w 2675684"/>
                  <a:gd name="connsiteY8" fmla="*/ 939871 h 1537242"/>
                  <a:gd name="connsiteX9" fmla="*/ 108166 w 2675684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497415 w 2673720"/>
                  <a:gd name="connsiteY8" fmla="*/ 946556 h 1537242"/>
                  <a:gd name="connsiteX9" fmla="*/ 106202 w 2673720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497415 w 2673720"/>
                  <a:gd name="connsiteY8" fmla="*/ 946556 h 1537242"/>
                  <a:gd name="connsiteX9" fmla="*/ 106202 w 2673720"/>
                  <a:gd name="connsiteY9" fmla="*/ 365214 h 1537242"/>
                  <a:gd name="connsiteX0" fmla="*/ 106202 w 2673720"/>
                  <a:gd name="connsiteY0" fmla="*/ 365214 h 1537242"/>
                  <a:gd name="connsiteX1" fmla="*/ 74588 w 2673720"/>
                  <a:gd name="connsiteY1" fmla="*/ 0 h 1537242"/>
                  <a:gd name="connsiteX2" fmla="*/ 1283921 w 2673720"/>
                  <a:gd name="connsiteY2" fmla="*/ 989201 h 1537242"/>
                  <a:gd name="connsiteX3" fmla="*/ 2401988 w 2673720"/>
                  <a:gd name="connsiteY3" fmla="*/ 993778 h 1537242"/>
                  <a:gd name="connsiteX4" fmla="*/ 2673720 w 2673720"/>
                  <a:gd name="connsiteY4" fmla="*/ 1265510 h 1537242"/>
                  <a:gd name="connsiteX5" fmla="*/ 2673720 w 2673720"/>
                  <a:gd name="connsiteY5" fmla="*/ 1265510 h 1537242"/>
                  <a:gd name="connsiteX6" fmla="*/ 2401988 w 2673720"/>
                  <a:gd name="connsiteY6" fmla="*/ 1537242 h 1537242"/>
                  <a:gd name="connsiteX7" fmla="*/ 1510698 w 2673720"/>
                  <a:gd name="connsiteY7" fmla="*/ 1535731 h 1537242"/>
                  <a:gd name="connsiteX8" fmla="*/ 106202 w 2673720"/>
                  <a:gd name="connsiteY8" fmla="*/ 365214 h 1537242"/>
                  <a:gd name="connsiteX0" fmla="*/ 267510 w 2835028"/>
                  <a:gd name="connsiteY0" fmla="*/ 508460 h 1680488"/>
                  <a:gd name="connsiteX1" fmla="*/ 235896 w 2835028"/>
                  <a:gd name="connsiteY1" fmla="*/ 143246 h 1680488"/>
                  <a:gd name="connsiteX2" fmla="*/ 1445229 w 2835028"/>
                  <a:gd name="connsiteY2" fmla="*/ 1132447 h 1680488"/>
                  <a:gd name="connsiteX3" fmla="*/ 2563296 w 2835028"/>
                  <a:gd name="connsiteY3" fmla="*/ 1137024 h 1680488"/>
                  <a:gd name="connsiteX4" fmla="*/ 2835028 w 2835028"/>
                  <a:gd name="connsiteY4" fmla="*/ 1408756 h 1680488"/>
                  <a:gd name="connsiteX5" fmla="*/ 2835028 w 2835028"/>
                  <a:gd name="connsiteY5" fmla="*/ 1408756 h 1680488"/>
                  <a:gd name="connsiteX6" fmla="*/ 2563296 w 2835028"/>
                  <a:gd name="connsiteY6" fmla="*/ 1680488 h 1680488"/>
                  <a:gd name="connsiteX7" fmla="*/ 1672006 w 2835028"/>
                  <a:gd name="connsiteY7" fmla="*/ 1678977 h 1680488"/>
                  <a:gd name="connsiteX8" fmla="*/ 267510 w 2835028"/>
                  <a:gd name="connsiteY8" fmla="*/ 508460 h 1680488"/>
                  <a:gd name="connsiteX0" fmla="*/ 267510 w 2835028"/>
                  <a:gd name="connsiteY0" fmla="*/ 508460 h 1680488"/>
                  <a:gd name="connsiteX1" fmla="*/ 235896 w 2835028"/>
                  <a:gd name="connsiteY1" fmla="*/ 143246 h 1680488"/>
                  <a:gd name="connsiteX2" fmla="*/ 1445229 w 2835028"/>
                  <a:gd name="connsiteY2" fmla="*/ 1132447 h 1680488"/>
                  <a:gd name="connsiteX3" fmla="*/ 2563296 w 2835028"/>
                  <a:gd name="connsiteY3" fmla="*/ 1137024 h 1680488"/>
                  <a:gd name="connsiteX4" fmla="*/ 2835028 w 2835028"/>
                  <a:gd name="connsiteY4" fmla="*/ 1408756 h 1680488"/>
                  <a:gd name="connsiteX5" fmla="*/ 2835028 w 2835028"/>
                  <a:gd name="connsiteY5" fmla="*/ 1408756 h 1680488"/>
                  <a:gd name="connsiteX6" fmla="*/ 2563296 w 2835028"/>
                  <a:gd name="connsiteY6" fmla="*/ 1680488 h 1680488"/>
                  <a:gd name="connsiteX7" fmla="*/ 1672006 w 2835028"/>
                  <a:gd name="connsiteY7" fmla="*/ 1678977 h 1680488"/>
                  <a:gd name="connsiteX8" fmla="*/ 267510 w 2835028"/>
                  <a:gd name="connsiteY8" fmla="*/ 508460 h 1680488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1672006 w 2835028"/>
                  <a:gd name="connsiteY7" fmla="*/ 1678977 h 1818443"/>
                  <a:gd name="connsiteX8" fmla="*/ 267510 w 2835028"/>
                  <a:gd name="connsiteY8" fmla="*/ 508460 h 1818443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267510 w 2835028"/>
                  <a:gd name="connsiteY7" fmla="*/ 508460 h 1818443"/>
                  <a:gd name="connsiteX0" fmla="*/ 267510 w 2835028"/>
                  <a:gd name="connsiteY0" fmla="*/ 508460 h 1818443"/>
                  <a:gd name="connsiteX1" fmla="*/ 235896 w 2835028"/>
                  <a:gd name="connsiteY1" fmla="*/ 143246 h 1818443"/>
                  <a:gd name="connsiteX2" fmla="*/ 1445229 w 2835028"/>
                  <a:gd name="connsiteY2" fmla="*/ 1132447 h 1818443"/>
                  <a:gd name="connsiteX3" fmla="*/ 2563296 w 2835028"/>
                  <a:gd name="connsiteY3" fmla="*/ 1137024 h 1818443"/>
                  <a:gd name="connsiteX4" fmla="*/ 2835028 w 2835028"/>
                  <a:gd name="connsiteY4" fmla="*/ 1408756 h 1818443"/>
                  <a:gd name="connsiteX5" fmla="*/ 2835028 w 2835028"/>
                  <a:gd name="connsiteY5" fmla="*/ 1408756 h 1818443"/>
                  <a:gd name="connsiteX6" fmla="*/ 2204573 w 2835028"/>
                  <a:gd name="connsiteY6" fmla="*/ 1818443 h 1818443"/>
                  <a:gd name="connsiteX7" fmla="*/ 267510 w 2835028"/>
                  <a:gd name="connsiteY7" fmla="*/ 508460 h 1818443"/>
                  <a:gd name="connsiteX0" fmla="*/ 187515 w 2755033"/>
                  <a:gd name="connsiteY0" fmla="*/ 374286 h 1684269"/>
                  <a:gd name="connsiteX1" fmla="*/ 155901 w 2755033"/>
                  <a:gd name="connsiteY1" fmla="*/ 9072 h 1684269"/>
                  <a:gd name="connsiteX2" fmla="*/ 1365234 w 2755033"/>
                  <a:gd name="connsiteY2" fmla="*/ 998273 h 1684269"/>
                  <a:gd name="connsiteX3" fmla="*/ 2483301 w 2755033"/>
                  <a:gd name="connsiteY3" fmla="*/ 1002850 h 1684269"/>
                  <a:gd name="connsiteX4" fmla="*/ 2755033 w 2755033"/>
                  <a:gd name="connsiteY4" fmla="*/ 1274582 h 1684269"/>
                  <a:gd name="connsiteX5" fmla="*/ 2755033 w 2755033"/>
                  <a:gd name="connsiteY5" fmla="*/ 1274582 h 1684269"/>
                  <a:gd name="connsiteX6" fmla="*/ 2124578 w 2755033"/>
                  <a:gd name="connsiteY6" fmla="*/ 1684269 h 1684269"/>
                  <a:gd name="connsiteX7" fmla="*/ 187515 w 2755033"/>
                  <a:gd name="connsiteY7" fmla="*/ 374286 h 1684269"/>
                  <a:gd name="connsiteX0" fmla="*/ 195368 w 2762886"/>
                  <a:gd name="connsiteY0" fmla="*/ 365214 h 1675197"/>
                  <a:gd name="connsiteX1" fmla="*/ 163754 w 2762886"/>
                  <a:gd name="connsiteY1" fmla="*/ 0 h 1675197"/>
                  <a:gd name="connsiteX2" fmla="*/ 1373087 w 2762886"/>
                  <a:gd name="connsiteY2" fmla="*/ 989201 h 1675197"/>
                  <a:gd name="connsiteX3" fmla="*/ 2491154 w 2762886"/>
                  <a:gd name="connsiteY3" fmla="*/ 993778 h 1675197"/>
                  <a:gd name="connsiteX4" fmla="*/ 2762886 w 2762886"/>
                  <a:gd name="connsiteY4" fmla="*/ 1265510 h 1675197"/>
                  <a:gd name="connsiteX5" fmla="*/ 2762886 w 2762886"/>
                  <a:gd name="connsiteY5" fmla="*/ 1265510 h 1675197"/>
                  <a:gd name="connsiteX6" fmla="*/ 2132431 w 2762886"/>
                  <a:gd name="connsiteY6" fmla="*/ 1675197 h 1675197"/>
                  <a:gd name="connsiteX7" fmla="*/ 195368 w 2762886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197"/>
                  <a:gd name="connsiteX1" fmla="*/ 86525 w 2685657"/>
                  <a:gd name="connsiteY1" fmla="*/ 0 h 1675197"/>
                  <a:gd name="connsiteX2" fmla="*/ 1295858 w 2685657"/>
                  <a:gd name="connsiteY2" fmla="*/ 989201 h 1675197"/>
                  <a:gd name="connsiteX3" fmla="*/ 2413925 w 2685657"/>
                  <a:gd name="connsiteY3" fmla="*/ 993778 h 1675197"/>
                  <a:gd name="connsiteX4" fmla="*/ 2685657 w 2685657"/>
                  <a:gd name="connsiteY4" fmla="*/ 1265510 h 1675197"/>
                  <a:gd name="connsiteX5" fmla="*/ 2685657 w 2685657"/>
                  <a:gd name="connsiteY5" fmla="*/ 1265510 h 1675197"/>
                  <a:gd name="connsiteX6" fmla="*/ 2055202 w 2685657"/>
                  <a:gd name="connsiteY6" fmla="*/ 1675197 h 1675197"/>
                  <a:gd name="connsiteX7" fmla="*/ 118139 w 2685657"/>
                  <a:gd name="connsiteY7" fmla="*/ 365214 h 1675197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118139 w 2685657"/>
                  <a:gd name="connsiteY0" fmla="*/ 365214 h 1675283"/>
                  <a:gd name="connsiteX1" fmla="*/ 86525 w 2685657"/>
                  <a:gd name="connsiteY1" fmla="*/ 0 h 1675283"/>
                  <a:gd name="connsiteX2" fmla="*/ 1295858 w 2685657"/>
                  <a:gd name="connsiteY2" fmla="*/ 989201 h 1675283"/>
                  <a:gd name="connsiteX3" fmla="*/ 2413925 w 2685657"/>
                  <a:gd name="connsiteY3" fmla="*/ 993778 h 1675283"/>
                  <a:gd name="connsiteX4" fmla="*/ 2685657 w 2685657"/>
                  <a:gd name="connsiteY4" fmla="*/ 1265510 h 1675283"/>
                  <a:gd name="connsiteX5" fmla="*/ 2685657 w 2685657"/>
                  <a:gd name="connsiteY5" fmla="*/ 1265510 h 1675283"/>
                  <a:gd name="connsiteX6" fmla="*/ 2055202 w 2685657"/>
                  <a:gd name="connsiteY6" fmla="*/ 1675197 h 1675283"/>
                  <a:gd name="connsiteX7" fmla="*/ 118139 w 2685657"/>
                  <a:gd name="connsiteY7" fmla="*/ 365214 h 1675283"/>
                  <a:gd name="connsiteX0" fmla="*/ 212312 w 2779830"/>
                  <a:gd name="connsiteY0" fmla="*/ 344260 h 1654329"/>
                  <a:gd name="connsiteX1" fmla="*/ 166902 w 2779830"/>
                  <a:gd name="connsiteY1" fmla="*/ 0 h 1654329"/>
                  <a:gd name="connsiteX2" fmla="*/ 1390031 w 2779830"/>
                  <a:gd name="connsiteY2" fmla="*/ 968247 h 1654329"/>
                  <a:gd name="connsiteX3" fmla="*/ 2508098 w 2779830"/>
                  <a:gd name="connsiteY3" fmla="*/ 972824 h 1654329"/>
                  <a:gd name="connsiteX4" fmla="*/ 2779830 w 2779830"/>
                  <a:gd name="connsiteY4" fmla="*/ 1244556 h 1654329"/>
                  <a:gd name="connsiteX5" fmla="*/ 2779830 w 2779830"/>
                  <a:gd name="connsiteY5" fmla="*/ 1244556 h 1654329"/>
                  <a:gd name="connsiteX6" fmla="*/ 2149375 w 2779830"/>
                  <a:gd name="connsiteY6" fmla="*/ 1654243 h 1654329"/>
                  <a:gd name="connsiteX7" fmla="*/ 212312 w 2779830"/>
                  <a:gd name="connsiteY7" fmla="*/ 344260 h 1654329"/>
                  <a:gd name="connsiteX0" fmla="*/ 132017 w 2699535"/>
                  <a:gd name="connsiteY0" fmla="*/ 344260 h 1654329"/>
                  <a:gd name="connsiteX1" fmla="*/ 86607 w 2699535"/>
                  <a:gd name="connsiteY1" fmla="*/ 0 h 1654329"/>
                  <a:gd name="connsiteX2" fmla="*/ 1309736 w 2699535"/>
                  <a:gd name="connsiteY2" fmla="*/ 968247 h 1654329"/>
                  <a:gd name="connsiteX3" fmla="*/ 2427803 w 2699535"/>
                  <a:gd name="connsiteY3" fmla="*/ 972824 h 1654329"/>
                  <a:gd name="connsiteX4" fmla="*/ 2699535 w 2699535"/>
                  <a:gd name="connsiteY4" fmla="*/ 1244556 h 1654329"/>
                  <a:gd name="connsiteX5" fmla="*/ 2699535 w 2699535"/>
                  <a:gd name="connsiteY5" fmla="*/ 1244556 h 1654329"/>
                  <a:gd name="connsiteX6" fmla="*/ 2069080 w 2699535"/>
                  <a:gd name="connsiteY6" fmla="*/ 1654243 h 1654329"/>
                  <a:gd name="connsiteX7" fmla="*/ 132017 w 2699535"/>
                  <a:gd name="connsiteY7" fmla="*/ 344260 h 1654329"/>
                  <a:gd name="connsiteX0" fmla="*/ 131053 w 2698571"/>
                  <a:gd name="connsiteY0" fmla="*/ 344260 h 1654329"/>
                  <a:gd name="connsiteX1" fmla="*/ 85643 w 2698571"/>
                  <a:gd name="connsiteY1" fmla="*/ 0 h 1654329"/>
                  <a:gd name="connsiteX2" fmla="*/ 1308772 w 2698571"/>
                  <a:gd name="connsiteY2" fmla="*/ 968247 h 1654329"/>
                  <a:gd name="connsiteX3" fmla="*/ 2426839 w 2698571"/>
                  <a:gd name="connsiteY3" fmla="*/ 972824 h 1654329"/>
                  <a:gd name="connsiteX4" fmla="*/ 2698571 w 2698571"/>
                  <a:gd name="connsiteY4" fmla="*/ 1244556 h 1654329"/>
                  <a:gd name="connsiteX5" fmla="*/ 2698571 w 2698571"/>
                  <a:gd name="connsiteY5" fmla="*/ 1244556 h 1654329"/>
                  <a:gd name="connsiteX6" fmla="*/ 2068116 w 2698571"/>
                  <a:gd name="connsiteY6" fmla="*/ 1654243 h 1654329"/>
                  <a:gd name="connsiteX7" fmla="*/ 131053 w 2698571"/>
                  <a:gd name="connsiteY7" fmla="*/ 344260 h 1654329"/>
                  <a:gd name="connsiteX0" fmla="*/ 131757 w 2699275"/>
                  <a:gd name="connsiteY0" fmla="*/ 344260 h 1654329"/>
                  <a:gd name="connsiteX1" fmla="*/ 86347 w 2699275"/>
                  <a:gd name="connsiteY1" fmla="*/ 0 h 1654329"/>
                  <a:gd name="connsiteX2" fmla="*/ 1309476 w 2699275"/>
                  <a:gd name="connsiteY2" fmla="*/ 968247 h 1654329"/>
                  <a:gd name="connsiteX3" fmla="*/ 2427543 w 2699275"/>
                  <a:gd name="connsiteY3" fmla="*/ 972824 h 1654329"/>
                  <a:gd name="connsiteX4" fmla="*/ 2699275 w 2699275"/>
                  <a:gd name="connsiteY4" fmla="*/ 1244556 h 1654329"/>
                  <a:gd name="connsiteX5" fmla="*/ 2699275 w 2699275"/>
                  <a:gd name="connsiteY5" fmla="*/ 1244556 h 1654329"/>
                  <a:gd name="connsiteX6" fmla="*/ 2068820 w 2699275"/>
                  <a:gd name="connsiteY6" fmla="*/ 1654243 h 1654329"/>
                  <a:gd name="connsiteX7" fmla="*/ 131757 w 2699275"/>
                  <a:gd name="connsiteY7" fmla="*/ 344260 h 1654329"/>
                  <a:gd name="connsiteX0" fmla="*/ 120567 w 2688085"/>
                  <a:gd name="connsiteY0" fmla="*/ 344260 h 1654329"/>
                  <a:gd name="connsiteX1" fmla="*/ 75157 w 2688085"/>
                  <a:gd name="connsiteY1" fmla="*/ 0 h 1654329"/>
                  <a:gd name="connsiteX2" fmla="*/ 1298286 w 2688085"/>
                  <a:gd name="connsiteY2" fmla="*/ 968247 h 1654329"/>
                  <a:gd name="connsiteX3" fmla="*/ 2416353 w 2688085"/>
                  <a:gd name="connsiteY3" fmla="*/ 972824 h 1654329"/>
                  <a:gd name="connsiteX4" fmla="*/ 2688085 w 2688085"/>
                  <a:gd name="connsiteY4" fmla="*/ 1244556 h 1654329"/>
                  <a:gd name="connsiteX5" fmla="*/ 2688085 w 2688085"/>
                  <a:gd name="connsiteY5" fmla="*/ 1244556 h 1654329"/>
                  <a:gd name="connsiteX6" fmla="*/ 2057630 w 2688085"/>
                  <a:gd name="connsiteY6" fmla="*/ 1654243 h 1654329"/>
                  <a:gd name="connsiteX7" fmla="*/ 342717 w 2688085"/>
                  <a:gd name="connsiteY7" fmla="*/ 690071 h 1654329"/>
                  <a:gd name="connsiteX8" fmla="*/ 120567 w 2688085"/>
                  <a:gd name="connsiteY8" fmla="*/ 344260 h 1654329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42634 w 2688002"/>
                  <a:gd name="connsiteY0" fmla="*/ 693319 h 1657577"/>
                  <a:gd name="connsiteX1" fmla="*/ 75074 w 2688002"/>
                  <a:gd name="connsiteY1" fmla="*/ 3248 h 1657577"/>
                  <a:gd name="connsiteX2" fmla="*/ 1298203 w 2688002"/>
                  <a:gd name="connsiteY2" fmla="*/ 971495 h 1657577"/>
                  <a:gd name="connsiteX3" fmla="*/ 2416270 w 2688002"/>
                  <a:gd name="connsiteY3" fmla="*/ 976072 h 1657577"/>
                  <a:gd name="connsiteX4" fmla="*/ 2688002 w 2688002"/>
                  <a:gd name="connsiteY4" fmla="*/ 1247804 h 1657577"/>
                  <a:gd name="connsiteX5" fmla="*/ 2688002 w 2688002"/>
                  <a:gd name="connsiteY5" fmla="*/ 1247804 h 1657577"/>
                  <a:gd name="connsiteX6" fmla="*/ 2057547 w 2688002"/>
                  <a:gd name="connsiteY6" fmla="*/ 1657491 h 1657577"/>
                  <a:gd name="connsiteX7" fmla="*/ 342634 w 2688002"/>
                  <a:gd name="connsiteY7" fmla="*/ 693319 h 1657577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488"/>
                  <a:gd name="connsiteX1" fmla="*/ 62175 w 2675103"/>
                  <a:gd name="connsiteY1" fmla="*/ 4159 h 1658488"/>
                  <a:gd name="connsiteX2" fmla="*/ 1285304 w 2675103"/>
                  <a:gd name="connsiteY2" fmla="*/ 972406 h 1658488"/>
                  <a:gd name="connsiteX3" fmla="*/ 2403371 w 2675103"/>
                  <a:gd name="connsiteY3" fmla="*/ 976983 h 1658488"/>
                  <a:gd name="connsiteX4" fmla="*/ 2675103 w 2675103"/>
                  <a:gd name="connsiteY4" fmla="*/ 1248715 h 1658488"/>
                  <a:gd name="connsiteX5" fmla="*/ 2675103 w 2675103"/>
                  <a:gd name="connsiteY5" fmla="*/ 1248715 h 1658488"/>
                  <a:gd name="connsiteX6" fmla="*/ 2044648 w 2675103"/>
                  <a:gd name="connsiteY6" fmla="*/ 1658402 h 1658488"/>
                  <a:gd name="connsiteX7" fmla="*/ 329735 w 2675103"/>
                  <a:gd name="connsiteY7" fmla="*/ 694230 h 1658488"/>
                  <a:gd name="connsiteX0" fmla="*/ 329735 w 2675103"/>
                  <a:gd name="connsiteY0" fmla="*/ 694230 h 1658708"/>
                  <a:gd name="connsiteX1" fmla="*/ 62175 w 2675103"/>
                  <a:gd name="connsiteY1" fmla="*/ 4159 h 1658708"/>
                  <a:gd name="connsiteX2" fmla="*/ 1285304 w 2675103"/>
                  <a:gd name="connsiteY2" fmla="*/ 972406 h 1658708"/>
                  <a:gd name="connsiteX3" fmla="*/ 2403371 w 2675103"/>
                  <a:gd name="connsiteY3" fmla="*/ 976983 h 1658708"/>
                  <a:gd name="connsiteX4" fmla="*/ 2675103 w 2675103"/>
                  <a:gd name="connsiteY4" fmla="*/ 1248715 h 1658708"/>
                  <a:gd name="connsiteX5" fmla="*/ 2573938 w 2675103"/>
                  <a:gd name="connsiteY5" fmla="*/ 1443432 h 1658708"/>
                  <a:gd name="connsiteX6" fmla="*/ 2044648 w 2675103"/>
                  <a:gd name="connsiteY6" fmla="*/ 1658402 h 1658708"/>
                  <a:gd name="connsiteX7" fmla="*/ 329735 w 2675103"/>
                  <a:gd name="connsiteY7" fmla="*/ 694230 h 1658708"/>
                  <a:gd name="connsiteX0" fmla="*/ 329735 w 2675103"/>
                  <a:gd name="connsiteY0" fmla="*/ 694230 h 1658708"/>
                  <a:gd name="connsiteX1" fmla="*/ 62175 w 2675103"/>
                  <a:gd name="connsiteY1" fmla="*/ 4159 h 1658708"/>
                  <a:gd name="connsiteX2" fmla="*/ 1285304 w 2675103"/>
                  <a:gd name="connsiteY2" fmla="*/ 972406 h 1658708"/>
                  <a:gd name="connsiteX3" fmla="*/ 2403371 w 2675103"/>
                  <a:gd name="connsiteY3" fmla="*/ 976983 h 1658708"/>
                  <a:gd name="connsiteX4" fmla="*/ 2675103 w 2675103"/>
                  <a:gd name="connsiteY4" fmla="*/ 1248715 h 1658708"/>
                  <a:gd name="connsiteX5" fmla="*/ 2573938 w 2675103"/>
                  <a:gd name="connsiteY5" fmla="*/ 1443432 h 1658708"/>
                  <a:gd name="connsiteX6" fmla="*/ 2044648 w 2675103"/>
                  <a:gd name="connsiteY6" fmla="*/ 1658402 h 1658708"/>
                  <a:gd name="connsiteX7" fmla="*/ 329735 w 2675103"/>
                  <a:gd name="connsiteY7" fmla="*/ 694230 h 1658708"/>
                  <a:gd name="connsiteX0" fmla="*/ 329735 w 2604131"/>
                  <a:gd name="connsiteY0" fmla="*/ 694230 h 1658708"/>
                  <a:gd name="connsiteX1" fmla="*/ 62175 w 2604131"/>
                  <a:gd name="connsiteY1" fmla="*/ 4159 h 1658708"/>
                  <a:gd name="connsiteX2" fmla="*/ 1285304 w 2604131"/>
                  <a:gd name="connsiteY2" fmla="*/ 972406 h 1658708"/>
                  <a:gd name="connsiteX3" fmla="*/ 2403371 w 2604131"/>
                  <a:gd name="connsiteY3" fmla="*/ 976983 h 1658708"/>
                  <a:gd name="connsiteX4" fmla="*/ 2573938 w 2604131"/>
                  <a:gd name="connsiteY4" fmla="*/ 1443432 h 1658708"/>
                  <a:gd name="connsiteX5" fmla="*/ 2044648 w 2604131"/>
                  <a:gd name="connsiteY5" fmla="*/ 1658402 h 1658708"/>
                  <a:gd name="connsiteX6" fmla="*/ 329735 w 2604131"/>
                  <a:gd name="connsiteY6" fmla="*/ 694230 h 1658708"/>
                  <a:gd name="connsiteX0" fmla="*/ 329735 w 2604131"/>
                  <a:gd name="connsiteY0" fmla="*/ 694230 h 1658734"/>
                  <a:gd name="connsiteX1" fmla="*/ 62175 w 2604131"/>
                  <a:gd name="connsiteY1" fmla="*/ 4159 h 1658734"/>
                  <a:gd name="connsiteX2" fmla="*/ 1285304 w 2604131"/>
                  <a:gd name="connsiteY2" fmla="*/ 972406 h 1658734"/>
                  <a:gd name="connsiteX3" fmla="*/ 2403371 w 2604131"/>
                  <a:gd name="connsiteY3" fmla="*/ 976983 h 1658734"/>
                  <a:gd name="connsiteX4" fmla="*/ 2573938 w 2604131"/>
                  <a:gd name="connsiteY4" fmla="*/ 1443432 h 1658734"/>
                  <a:gd name="connsiteX5" fmla="*/ 2044648 w 2604131"/>
                  <a:gd name="connsiteY5" fmla="*/ 1658402 h 1658734"/>
                  <a:gd name="connsiteX6" fmla="*/ 329735 w 2604131"/>
                  <a:gd name="connsiteY6" fmla="*/ 694230 h 1658734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04131"/>
                  <a:gd name="connsiteY0" fmla="*/ 694230 h 1658402"/>
                  <a:gd name="connsiteX1" fmla="*/ 62175 w 2604131"/>
                  <a:gd name="connsiteY1" fmla="*/ 4159 h 1658402"/>
                  <a:gd name="connsiteX2" fmla="*/ 1285304 w 2604131"/>
                  <a:gd name="connsiteY2" fmla="*/ 972406 h 1658402"/>
                  <a:gd name="connsiteX3" fmla="*/ 2403371 w 2604131"/>
                  <a:gd name="connsiteY3" fmla="*/ 976983 h 1658402"/>
                  <a:gd name="connsiteX4" fmla="*/ 2573938 w 2604131"/>
                  <a:gd name="connsiteY4" fmla="*/ 1443432 h 1658402"/>
                  <a:gd name="connsiteX5" fmla="*/ 2044648 w 2604131"/>
                  <a:gd name="connsiteY5" fmla="*/ 1658402 h 1658402"/>
                  <a:gd name="connsiteX6" fmla="*/ 329735 w 2604131"/>
                  <a:gd name="connsiteY6" fmla="*/ 694230 h 1658402"/>
                  <a:gd name="connsiteX0" fmla="*/ 329735 w 2615537"/>
                  <a:gd name="connsiteY0" fmla="*/ 694230 h 1658402"/>
                  <a:gd name="connsiteX1" fmla="*/ 62175 w 2615537"/>
                  <a:gd name="connsiteY1" fmla="*/ 4159 h 1658402"/>
                  <a:gd name="connsiteX2" fmla="*/ 1285304 w 2615537"/>
                  <a:gd name="connsiteY2" fmla="*/ 972406 h 1658402"/>
                  <a:gd name="connsiteX3" fmla="*/ 2442990 w 2615537"/>
                  <a:gd name="connsiteY3" fmla="*/ 1090174 h 1658402"/>
                  <a:gd name="connsiteX4" fmla="*/ 2573938 w 2615537"/>
                  <a:gd name="connsiteY4" fmla="*/ 1443432 h 1658402"/>
                  <a:gd name="connsiteX5" fmla="*/ 2044648 w 2615537"/>
                  <a:gd name="connsiteY5" fmla="*/ 1658402 h 1658402"/>
                  <a:gd name="connsiteX6" fmla="*/ 329735 w 2615537"/>
                  <a:gd name="connsiteY6" fmla="*/ 694230 h 1658402"/>
                  <a:gd name="connsiteX0" fmla="*/ 329735 w 2616407"/>
                  <a:gd name="connsiteY0" fmla="*/ 694230 h 1658402"/>
                  <a:gd name="connsiteX1" fmla="*/ 62175 w 2616407"/>
                  <a:gd name="connsiteY1" fmla="*/ 4159 h 1658402"/>
                  <a:gd name="connsiteX2" fmla="*/ 1285304 w 2616407"/>
                  <a:gd name="connsiteY2" fmla="*/ 972406 h 1658402"/>
                  <a:gd name="connsiteX3" fmla="*/ 2442990 w 2616407"/>
                  <a:gd name="connsiteY3" fmla="*/ 1090174 h 1658402"/>
                  <a:gd name="connsiteX4" fmla="*/ 2573938 w 2616407"/>
                  <a:gd name="connsiteY4" fmla="*/ 1443432 h 1658402"/>
                  <a:gd name="connsiteX5" fmla="*/ 2044648 w 2616407"/>
                  <a:gd name="connsiteY5" fmla="*/ 1658402 h 1658402"/>
                  <a:gd name="connsiteX6" fmla="*/ 329735 w 2616407"/>
                  <a:gd name="connsiteY6" fmla="*/ 694230 h 1658402"/>
                  <a:gd name="connsiteX0" fmla="*/ 329735 w 2484343"/>
                  <a:gd name="connsiteY0" fmla="*/ 694230 h 1664167"/>
                  <a:gd name="connsiteX1" fmla="*/ 62175 w 2484343"/>
                  <a:gd name="connsiteY1" fmla="*/ 4159 h 1664167"/>
                  <a:gd name="connsiteX2" fmla="*/ 1285304 w 2484343"/>
                  <a:gd name="connsiteY2" fmla="*/ 972406 h 1664167"/>
                  <a:gd name="connsiteX3" fmla="*/ 2442990 w 2484343"/>
                  <a:gd name="connsiteY3" fmla="*/ 1090174 h 1664167"/>
                  <a:gd name="connsiteX4" fmla="*/ 2044648 w 2484343"/>
                  <a:gd name="connsiteY4" fmla="*/ 1658402 h 1664167"/>
                  <a:gd name="connsiteX5" fmla="*/ 329735 w 2484343"/>
                  <a:gd name="connsiteY5" fmla="*/ 694230 h 1664167"/>
                  <a:gd name="connsiteX0" fmla="*/ 329735 w 2615982"/>
                  <a:gd name="connsiteY0" fmla="*/ 694230 h 1658402"/>
                  <a:gd name="connsiteX1" fmla="*/ 62175 w 2615982"/>
                  <a:gd name="connsiteY1" fmla="*/ 4159 h 1658402"/>
                  <a:gd name="connsiteX2" fmla="*/ 1285304 w 2615982"/>
                  <a:gd name="connsiteY2" fmla="*/ 972406 h 1658402"/>
                  <a:gd name="connsiteX3" fmla="*/ 2442990 w 2615982"/>
                  <a:gd name="connsiteY3" fmla="*/ 1090174 h 1658402"/>
                  <a:gd name="connsiteX4" fmla="*/ 2044648 w 2615982"/>
                  <a:gd name="connsiteY4" fmla="*/ 1658402 h 1658402"/>
                  <a:gd name="connsiteX5" fmla="*/ 329735 w 2615982"/>
                  <a:gd name="connsiteY5" fmla="*/ 694230 h 1658402"/>
                  <a:gd name="connsiteX0" fmla="*/ 329735 w 2647968"/>
                  <a:gd name="connsiteY0" fmla="*/ 694230 h 1658402"/>
                  <a:gd name="connsiteX1" fmla="*/ 62175 w 2647968"/>
                  <a:gd name="connsiteY1" fmla="*/ 4159 h 1658402"/>
                  <a:gd name="connsiteX2" fmla="*/ 1285304 w 2647968"/>
                  <a:gd name="connsiteY2" fmla="*/ 972406 h 1658402"/>
                  <a:gd name="connsiteX3" fmla="*/ 2442990 w 2647968"/>
                  <a:gd name="connsiteY3" fmla="*/ 1090174 h 1658402"/>
                  <a:gd name="connsiteX4" fmla="*/ 2044648 w 2647968"/>
                  <a:gd name="connsiteY4" fmla="*/ 1658402 h 1658402"/>
                  <a:gd name="connsiteX5" fmla="*/ 329735 w 2647968"/>
                  <a:gd name="connsiteY5" fmla="*/ 694230 h 1658402"/>
                  <a:gd name="connsiteX0" fmla="*/ 329735 w 2651541"/>
                  <a:gd name="connsiteY0" fmla="*/ 694230 h 1658402"/>
                  <a:gd name="connsiteX1" fmla="*/ 62175 w 2651541"/>
                  <a:gd name="connsiteY1" fmla="*/ 4159 h 1658402"/>
                  <a:gd name="connsiteX2" fmla="*/ 1285304 w 2651541"/>
                  <a:gd name="connsiteY2" fmla="*/ 972406 h 1658402"/>
                  <a:gd name="connsiteX3" fmla="*/ 2442990 w 2651541"/>
                  <a:gd name="connsiteY3" fmla="*/ 1090174 h 1658402"/>
                  <a:gd name="connsiteX4" fmla="*/ 2044648 w 2651541"/>
                  <a:gd name="connsiteY4" fmla="*/ 1658402 h 1658402"/>
                  <a:gd name="connsiteX5" fmla="*/ 329735 w 2651541"/>
                  <a:gd name="connsiteY5" fmla="*/ 694230 h 1658402"/>
                  <a:gd name="connsiteX0" fmla="*/ 329735 w 2656633"/>
                  <a:gd name="connsiteY0" fmla="*/ 694230 h 1678985"/>
                  <a:gd name="connsiteX1" fmla="*/ 62175 w 2656633"/>
                  <a:gd name="connsiteY1" fmla="*/ 4159 h 1678985"/>
                  <a:gd name="connsiteX2" fmla="*/ 1285304 w 2656633"/>
                  <a:gd name="connsiteY2" fmla="*/ 972406 h 1678985"/>
                  <a:gd name="connsiteX3" fmla="*/ 2442990 w 2656633"/>
                  <a:gd name="connsiteY3" fmla="*/ 1090174 h 1678985"/>
                  <a:gd name="connsiteX4" fmla="*/ 2623356 w 2656633"/>
                  <a:gd name="connsiteY4" fmla="*/ 1330221 h 1678985"/>
                  <a:gd name="connsiteX5" fmla="*/ 2044648 w 2656633"/>
                  <a:gd name="connsiteY5" fmla="*/ 1658402 h 1678985"/>
                  <a:gd name="connsiteX6" fmla="*/ 329735 w 2656633"/>
                  <a:gd name="connsiteY6" fmla="*/ 694230 h 1678985"/>
                  <a:gd name="connsiteX0" fmla="*/ 329735 w 2624241"/>
                  <a:gd name="connsiteY0" fmla="*/ 694230 h 1678985"/>
                  <a:gd name="connsiteX1" fmla="*/ 62175 w 2624241"/>
                  <a:gd name="connsiteY1" fmla="*/ 4159 h 1678985"/>
                  <a:gd name="connsiteX2" fmla="*/ 1285304 w 2624241"/>
                  <a:gd name="connsiteY2" fmla="*/ 972406 h 1678985"/>
                  <a:gd name="connsiteX3" fmla="*/ 2442990 w 2624241"/>
                  <a:gd name="connsiteY3" fmla="*/ 1090174 h 1678985"/>
                  <a:gd name="connsiteX4" fmla="*/ 2623356 w 2624241"/>
                  <a:gd name="connsiteY4" fmla="*/ 1330221 h 1678985"/>
                  <a:gd name="connsiteX5" fmla="*/ 2044648 w 2624241"/>
                  <a:gd name="connsiteY5" fmla="*/ 1658402 h 1678985"/>
                  <a:gd name="connsiteX6" fmla="*/ 329735 w 2624241"/>
                  <a:gd name="connsiteY6" fmla="*/ 694230 h 1678985"/>
                  <a:gd name="connsiteX0" fmla="*/ 329735 w 2623356"/>
                  <a:gd name="connsiteY0" fmla="*/ 694230 h 1678985"/>
                  <a:gd name="connsiteX1" fmla="*/ 62175 w 2623356"/>
                  <a:gd name="connsiteY1" fmla="*/ 4159 h 1678985"/>
                  <a:gd name="connsiteX2" fmla="*/ 1285304 w 2623356"/>
                  <a:gd name="connsiteY2" fmla="*/ 972406 h 1678985"/>
                  <a:gd name="connsiteX3" fmla="*/ 2272560 w 2623356"/>
                  <a:gd name="connsiteY3" fmla="*/ 1098115 h 1678985"/>
                  <a:gd name="connsiteX4" fmla="*/ 2623356 w 2623356"/>
                  <a:gd name="connsiteY4" fmla="*/ 1330221 h 1678985"/>
                  <a:gd name="connsiteX5" fmla="*/ 2044648 w 2623356"/>
                  <a:gd name="connsiteY5" fmla="*/ 1658402 h 1678985"/>
                  <a:gd name="connsiteX6" fmla="*/ 329735 w 2623356"/>
                  <a:gd name="connsiteY6" fmla="*/ 694230 h 1678985"/>
                  <a:gd name="connsiteX0" fmla="*/ 329735 w 2623356"/>
                  <a:gd name="connsiteY0" fmla="*/ 694230 h 1678985"/>
                  <a:gd name="connsiteX1" fmla="*/ 62175 w 2623356"/>
                  <a:gd name="connsiteY1" fmla="*/ 4159 h 1678985"/>
                  <a:gd name="connsiteX2" fmla="*/ 1285304 w 2623356"/>
                  <a:gd name="connsiteY2" fmla="*/ 972406 h 1678985"/>
                  <a:gd name="connsiteX3" fmla="*/ 2272560 w 2623356"/>
                  <a:gd name="connsiteY3" fmla="*/ 1098115 h 1678985"/>
                  <a:gd name="connsiteX4" fmla="*/ 2623356 w 2623356"/>
                  <a:gd name="connsiteY4" fmla="*/ 1330221 h 1678985"/>
                  <a:gd name="connsiteX5" fmla="*/ 2044648 w 2623356"/>
                  <a:gd name="connsiteY5" fmla="*/ 1658402 h 1678985"/>
                  <a:gd name="connsiteX6" fmla="*/ 329735 w 2623356"/>
                  <a:gd name="connsiteY6" fmla="*/ 694230 h 1678985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29735 w 2623356"/>
                  <a:gd name="connsiteY0" fmla="*/ 694230 h 1658402"/>
                  <a:gd name="connsiteX1" fmla="*/ 62175 w 2623356"/>
                  <a:gd name="connsiteY1" fmla="*/ 4159 h 1658402"/>
                  <a:gd name="connsiteX2" fmla="*/ 1285304 w 2623356"/>
                  <a:gd name="connsiteY2" fmla="*/ 972406 h 1658402"/>
                  <a:gd name="connsiteX3" fmla="*/ 2272560 w 2623356"/>
                  <a:gd name="connsiteY3" fmla="*/ 1098115 h 1658402"/>
                  <a:gd name="connsiteX4" fmla="*/ 2623356 w 2623356"/>
                  <a:gd name="connsiteY4" fmla="*/ 1330221 h 1658402"/>
                  <a:gd name="connsiteX5" fmla="*/ 2044648 w 2623356"/>
                  <a:gd name="connsiteY5" fmla="*/ 1658402 h 1658402"/>
                  <a:gd name="connsiteX6" fmla="*/ 329735 w 2623356"/>
                  <a:gd name="connsiteY6" fmla="*/ 694230 h 1658402"/>
                  <a:gd name="connsiteX0" fmla="*/ 340531 w 2634152"/>
                  <a:gd name="connsiteY0" fmla="*/ 696077 h 1660249"/>
                  <a:gd name="connsiteX1" fmla="*/ 72971 w 2634152"/>
                  <a:gd name="connsiteY1" fmla="*/ 6006 h 1660249"/>
                  <a:gd name="connsiteX2" fmla="*/ 1296100 w 2634152"/>
                  <a:gd name="connsiteY2" fmla="*/ 974253 h 1660249"/>
                  <a:gd name="connsiteX3" fmla="*/ 2283356 w 2634152"/>
                  <a:gd name="connsiteY3" fmla="*/ 1099962 h 1660249"/>
                  <a:gd name="connsiteX4" fmla="*/ 2634152 w 2634152"/>
                  <a:gd name="connsiteY4" fmla="*/ 1332068 h 1660249"/>
                  <a:gd name="connsiteX5" fmla="*/ 2055444 w 2634152"/>
                  <a:gd name="connsiteY5" fmla="*/ 1660249 h 1660249"/>
                  <a:gd name="connsiteX6" fmla="*/ 340531 w 2634152"/>
                  <a:gd name="connsiteY6" fmla="*/ 696077 h 1660249"/>
                  <a:gd name="connsiteX0" fmla="*/ 340531 w 2634152"/>
                  <a:gd name="connsiteY0" fmla="*/ 696077 h 1660249"/>
                  <a:gd name="connsiteX1" fmla="*/ 72971 w 2634152"/>
                  <a:gd name="connsiteY1" fmla="*/ 6006 h 1660249"/>
                  <a:gd name="connsiteX2" fmla="*/ 1296100 w 2634152"/>
                  <a:gd name="connsiteY2" fmla="*/ 974253 h 1660249"/>
                  <a:gd name="connsiteX3" fmla="*/ 2283356 w 2634152"/>
                  <a:gd name="connsiteY3" fmla="*/ 1099962 h 1660249"/>
                  <a:gd name="connsiteX4" fmla="*/ 2634152 w 2634152"/>
                  <a:gd name="connsiteY4" fmla="*/ 1332068 h 1660249"/>
                  <a:gd name="connsiteX5" fmla="*/ 2055444 w 2634152"/>
                  <a:gd name="connsiteY5" fmla="*/ 1660249 h 1660249"/>
                  <a:gd name="connsiteX6" fmla="*/ 340531 w 2634152"/>
                  <a:gd name="connsiteY6" fmla="*/ 696077 h 166024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0531 w 2634152"/>
                  <a:gd name="connsiteY0" fmla="*/ 696077 h 1650539"/>
                  <a:gd name="connsiteX1" fmla="*/ 72971 w 2634152"/>
                  <a:gd name="connsiteY1" fmla="*/ 6006 h 1650539"/>
                  <a:gd name="connsiteX2" fmla="*/ 1296100 w 2634152"/>
                  <a:gd name="connsiteY2" fmla="*/ 974253 h 1650539"/>
                  <a:gd name="connsiteX3" fmla="*/ 2283356 w 2634152"/>
                  <a:gd name="connsiteY3" fmla="*/ 1099962 h 1650539"/>
                  <a:gd name="connsiteX4" fmla="*/ 2634152 w 2634152"/>
                  <a:gd name="connsiteY4" fmla="*/ 1332068 h 1650539"/>
                  <a:gd name="connsiteX5" fmla="*/ 2049822 w 2634152"/>
                  <a:gd name="connsiteY5" fmla="*/ 1650539 h 1650539"/>
                  <a:gd name="connsiteX6" fmla="*/ 340531 w 2634152"/>
                  <a:gd name="connsiteY6" fmla="*/ 696077 h 1650539"/>
                  <a:gd name="connsiteX0" fmla="*/ 346692 w 2640313"/>
                  <a:gd name="connsiteY0" fmla="*/ 742488 h 1696950"/>
                  <a:gd name="connsiteX1" fmla="*/ 71205 w 2640313"/>
                  <a:gd name="connsiteY1" fmla="*/ 5146 h 1696950"/>
                  <a:gd name="connsiteX2" fmla="*/ 1302261 w 2640313"/>
                  <a:gd name="connsiteY2" fmla="*/ 1020664 h 1696950"/>
                  <a:gd name="connsiteX3" fmla="*/ 2289517 w 2640313"/>
                  <a:gd name="connsiteY3" fmla="*/ 1146373 h 1696950"/>
                  <a:gd name="connsiteX4" fmla="*/ 2640313 w 2640313"/>
                  <a:gd name="connsiteY4" fmla="*/ 1378479 h 1696950"/>
                  <a:gd name="connsiteX5" fmla="*/ 2055983 w 2640313"/>
                  <a:gd name="connsiteY5" fmla="*/ 1696950 h 1696950"/>
                  <a:gd name="connsiteX6" fmla="*/ 346692 w 2640313"/>
                  <a:gd name="connsiteY6" fmla="*/ 742488 h 1696950"/>
                  <a:gd name="connsiteX0" fmla="*/ 346692 w 2640313"/>
                  <a:gd name="connsiteY0" fmla="*/ 742488 h 1696950"/>
                  <a:gd name="connsiteX1" fmla="*/ 71205 w 2640313"/>
                  <a:gd name="connsiteY1" fmla="*/ 5146 h 1696950"/>
                  <a:gd name="connsiteX2" fmla="*/ 1302261 w 2640313"/>
                  <a:gd name="connsiteY2" fmla="*/ 1020664 h 1696950"/>
                  <a:gd name="connsiteX3" fmla="*/ 2289517 w 2640313"/>
                  <a:gd name="connsiteY3" fmla="*/ 1146373 h 1696950"/>
                  <a:gd name="connsiteX4" fmla="*/ 2640313 w 2640313"/>
                  <a:gd name="connsiteY4" fmla="*/ 1378479 h 1696950"/>
                  <a:gd name="connsiteX5" fmla="*/ 2055983 w 2640313"/>
                  <a:gd name="connsiteY5" fmla="*/ 1696950 h 1696950"/>
                  <a:gd name="connsiteX6" fmla="*/ 346692 w 2640313"/>
                  <a:gd name="connsiteY6" fmla="*/ 742488 h 1696950"/>
                  <a:gd name="connsiteX0" fmla="*/ 358177 w 2651798"/>
                  <a:gd name="connsiteY0" fmla="*/ 742401 h 1696863"/>
                  <a:gd name="connsiteX1" fmla="*/ 82690 w 2651798"/>
                  <a:gd name="connsiteY1" fmla="*/ 5059 h 1696863"/>
                  <a:gd name="connsiteX2" fmla="*/ 1313746 w 2651798"/>
                  <a:gd name="connsiteY2" fmla="*/ 1020577 h 1696863"/>
                  <a:gd name="connsiteX3" fmla="*/ 2301002 w 2651798"/>
                  <a:gd name="connsiteY3" fmla="*/ 1146286 h 1696863"/>
                  <a:gd name="connsiteX4" fmla="*/ 2651798 w 2651798"/>
                  <a:gd name="connsiteY4" fmla="*/ 1378392 h 1696863"/>
                  <a:gd name="connsiteX5" fmla="*/ 2067468 w 2651798"/>
                  <a:gd name="connsiteY5" fmla="*/ 1696863 h 1696863"/>
                  <a:gd name="connsiteX6" fmla="*/ 358177 w 2651798"/>
                  <a:gd name="connsiteY6" fmla="*/ 742401 h 1696863"/>
                  <a:gd name="connsiteX0" fmla="*/ 289372 w 2582993"/>
                  <a:gd name="connsiteY0" fmla="*/ 737342 h 1691804"/>
                  <a:gd name="connsiteX1" fmla="*/ 13885 w 2582993"/>
                  <a:gd name="connsiteY1" fmla="*/ 0 h 1691804"/>
                  <a:gd name="connsiteX2" fmla="*/ 1244941 w 2582993"/>
                  <a:gd name="connsiteY2" fmla="*/ 1015518 h 1691804"/>
                  <a:gd name="connsiteX3" fmla="*/ 2232197 w 2582993"/>
                  <a:gd name="connsiteY3" fmla="*/ 1141227 h 1691804"/>
                  <a:gd name="connsiteX4" fmla="*/ 2582993 w 2582993"/>
                  <a:gd name="connsiteY4" fmla="*/ 1373333 h 1691804"/>
                  <a:gd name="connsiteX5" fmla="*/ 1998663 w 2582993"/>
                  <a:gd name="connsiteY5" fmla="*/ 1691804 h 1691804"/>
                  <a:gd name="connsiteX6" fmla="*/ 289372 w 2582993"/>
                  <a:gd name="connsiteY6" fmla="*/ 737342 h 1691804"/>
                  <a:gd name="connsiteX0" fmla="*/ 294936 w 2588557"/>
                  <a:gd name="connsiteY0" fmla="*/ 737342 h 1691804"/>
                  <a:gd name="connsiteX1" fmla="*/ 19449 w 2588557"/>
                  <a:gd name="connsiteY1" fmla="*/ 0 h 1691804"/>
                  <a:gd name="connsiteX2" fmla="*/ 1250505 w 2588557"/>
                  <a:gd name="connsiteY2" fmla="*/ 1015518 h 1691804"/>
                  <a:gd name="connsiteX3" fmla="*/ 2237761 w 2588557"/>
                  <a:gd name="connsiteY3" fmla="*/ 1141227 h 1691804"/>
                  <a:gd name="connsiteX4" fmla="*/ 2588557 w 2588557"/>
                  <a:gd name="connsiteY4" fmla="*/ 1373333 h 1691804"/>
                  <a:gd name="connsiteX5" fmla="*/ 2004227 w 2588557"/>
                  <a:gd name="connsiteY5" fmla="*/ 1691804 h 1691804"/>
                  <a:gd name="connsiteX6" fmla="*/ 294936 w 2588557"/>
                  <a:gd name="connsiteY6" fmla="*/ 737342 h 1691804"/>
                  <a:gd name="connsiteX0" fmla="*/ 293463 w 2587084"/>
                  <a:gd name="connsiteY0" fmla="*/ 737342 h 1691804"/>
                  <a:gd name="connsiteX1" fmla="*/ 17976 w 2587084"/>
                  <a:gd name="connsiteY1" fmla="*/ 0 h 1691804"/>
                  <a:gd name="connsiteX2" fmla="*/ 1249032 w 2587084"/>
                  <a:gd name="connsiteY2" fmla="*/ 1015518 h 1691804"/>
                  <a:gd name="connsiteX3" fmla="*/ 2236288 w 2587084"/>
                  <a:gd name="connsiteY3" fmla="*/ 1141227 h 1691804"/>
                  <a:gd name="connsiteX4" fmla="*/ 2587084 w 2587084"/>
                  <a:gd name="connsiteY4" fmla="*/ 1373333 h 1691804"/>
                  <a:gd name="connsiteX5" fmla="*/ 2002754 w 2587084"/>
                  <a:gd name="connsiteY5" fmla="*/ 1691804 h 1691804"/>
                  <a:gd name="connsiteX6" fmla="*/ 293463 w 2587084"/>
                  <a:gd name="connsiteY6" fmla="*/ 737342 h 1691804"/>
                  <a:gd name="connsiteX0" fmla="*/ 302993 w 2596614"/>
                  <a:gd name="connsiteY0" fmla="*/ 737342 h 1691804"/>
                  <a:gd name="connsiteX1" fmla="*/ 27506 w 2596614"/>
                  <a:gd name="connsiteY1" fmla="*/ 0 h 1691804"/>
                  <a:gd name="connsiteX2" fmla="*/ 1258562 w 2596614"/>
                  <a:gd name="connsiteY2" fmla="*/ 1015518 h 1691804"/>
                  <a:gd name="connsiteX3" fmla="*/ 2245818 w 2596614"/>
                  <a:gd name="connsiteY3" fmla="*/ 1141227 h 1691804"/>
                  <a:gd name="connsiteX4" fmla="*/ 2596614 w 2596614"/>
                  <a:gd name="connsiteY4" fmla="*/ 1373333 h 1691804"/>
                  <a:gd name="connsiteX5" fmla="*/ 2012284 w 2596614"/>
                  <a:gd name="connsiteY5" fmla="*/ 1691804 h 1691804"/>
                  <a:gd name="connsiteX6" fmla="*/ 302993 w 2596614"/>
                  <a:gd name="connsiteY6" fmla="*/ 737342 h 1691804"/>
                  <a:gd name="connsiteX0" fmla="*/ 302993 w 2596614"/>
                  <a:gd name="connsiteY0" fmla="*/ 737342 h 1691804"/>
                  <a:gd name="connsiteX1" fmla="*/ 27506 w 2596614"/>
                  <a:gd name="connsiteY1" fmla="*/ 0 h 1691804"/>
                  <a:gd name="connsiteX2" fmla="*/ 1258562 w 2596614"/>
                  <a:gd name="connsiteY2" fmla="*/ 1015518 h 1691804"/>
                  <a:gd name="connsiteX3" fmla="*/ 2245818 w 2596614"/>
                  <a:gd name="connsiteY3" fmla="*/ 1141227 h 1691804"/>
                  <a:gd name="connsiteX4" fmla="*/ 2596614 w 2596614"/>
                  <a:gd name="connsiteY4" fmla="*/ 1373333 h 1691804"/>
                  <a:gd name="connsiteX5" fmla="*/ 2012284 w 2596614"/>
                  <a:gd name="connsiteY5" fmla="*/ 1691804 h 1691804"/>
                  <a:gd name="connsiteX6" fmla="*/ 302993 w 2596614"/>
                  <a:gd name="connsiteY6" fmla="*/ 737342 h 1691804"/>
                  <a:gd name="connsiteX0" fmla="*/ 320931 w 2614552"/>
                  <a:gd name="connsiteY0" fmla="*/ 755993 h 1710455"/>
                  <a:gd name="connsiteX1" fmla="*/ 21679 w 2614552"/>
                  <a:gd name="connsiteY1" fmla="*/ 0 h 1710455"/>
                  <a:gd name="connsiteX2" fmla="*/ 1276500 w 2614552"/>
                  <a:gd name="connsiteY2" fmla="*/ 1034169 h 1710455"/>
                  <a:gd name="connsiteX3" fmla="*/ 2263756 w 2614552"/>
                  <a:gd name="connsiteY3" fmla="*/ 1159878 h 1710455"/>
                  <a:gd name="connsiteX4" fmla="*/ 2614552 w 2614552"/>
                  <a:gd name="connsiteY4" fmla="*/ 1391984 h 1710455"/>
                  <a:gd name="connsiteX5" fmla="*/ 2030222 w 2614552"/>
                  <a:gd name="connsiteY5" fmla="*/ 1710455 h 1710455"/>
                  <a:gd name="connsiteX6" fmla="*/ 320931 w 2614552"/>
                  <a:gd name="connsiteY6" fmla="*/ 755993 h 1710455"/>
                  <a:gd name="connsiteX0" fmla="*/ 677798 w 2971419"/>
                  <a:gd name="connsiteY0" fmla="*/ 701826 h 1656288"/>
                  <a:gd name="connsiteX1" fmla="*/ 2524 w 2971419"/>
                  <a:gd name="connsiteY1" fmla="*/ 0 h 1656288"/>
                  <a:gd name="connsiteX2" fmla="*/ 1633367 w 2971419"/>
                  <a:gd name="connsiteY2" fmla="*/ 980002 h 1656288"/>
                  <a:gd name="connsiteX3" fmla="*/ 2620623 w 2971419"/>
                  <a:gd name="connsiteY3" fmla="*/ 1105711 h 1656288"/>
                  <a:gd name="connsiteX4" fmla="*/ 2971419 w 2971419"/>
                  <a:gd name="connsiteY4" fmla="*/ 1337817 h 1656288"/>
                  <a:gd name="connsiteX5" fmla="*/ 2387089 w 2971419"/>
                  <a:gd name="connsiteY5" fmla="*/ 1656288 h 1656288"/>
                  <a:gd name="connsiteX6" fmla="*/ 677798 w 2971419"/>
                  <a:gd name="connsiteY6" fmla="*/ 701826 h 1656288"/>
                  <a:gd name="connsiteX0" fmla="*/ 677798 w 2971419"/>
                  <a:gd name="connsiteY0" fmla="*/ 701826 h 1656288"/>
                  <a:gd name="connsiteX1" fmla="*/ 2524 w 2971419"/>
                  <a:gd name="connsiteY1" fmla="*/ 0 h 1656288"/>
                  <a:gd name="connsiteX2" fmla="*/ 1633367 w 2971419"/>
                  <a:gd name="connsiteY2" fmla="*/ 980002 h 1656288"/>
                  <a:gd name="connsiteX3" fmla="*/ 2620623 w 2971419"/>
                  <a:gd name="connsiteY3" fmla="*/ 1105711 h 1656288"/>
                  <a:gd name="connsiteX4" fmla="*/ 2971419 w 2971419"/>
                  <a:gd name="connsiteY4" fmla="*/ 1337817 h 1656288"/>
                  <a:gd name="connsiteX5" fmla="*/ 2387089 w 2971419"/>
                  <a:gd name="connsiteY5" fmla="*/ 1656288 h 1656288"/>
                  <a:gd name="connsiteX6" fmla="*/ 677798 w 2971419"/>
                  <a:gd name="connsiteY6" fmla="*/ 701826 h 1656288"/>
                  <a:gd name="connsiteX0" fmla="*/ 675274 w 2968895"/>
                  <a:gd name="connsiteY0" fmla="*/ 701826 h 1656288"/>
                  <a:gd name="connsiteX1" fmla="*/ 0 w 2968895"/>
                  <a:gd name="connsiteY1" fmla="*/ 0 h 1656288"/>
                  <a:gd name="connsiteX2" fmla="*/ 1630843 w 2968895"/>
                  <a:gd name="connsiteY2" fmla="*/ 980002 h 1656288"/>
                  <a:gd name="connsiteX3" fmla="*/ 2618099 w 2968895"/>
                  <a:gd name="connsiteY3" fmla="*/ 1105711 h 1656288"/>
                  <a:gd name="connsiteX4" fmla="*/ 2968895 w 2968895"/>
                  <a:gd name="connsiteY4" fmla="*/ 1337817 h 1656288"/>
                  <a:gd name="connsiteX5" fmla="*/ 2384565 w 2968895"/>
                  <a:gd name="connsiteY5" fmla="*/ 1656288 h 1656288"/>
                  <a:gd name="connsiteX6" fmla="*/ 675274 w 2968895"/>
                  <a:gd name="connsiteY6" fmla="*/ 701826 h 1656288"/>
                  <a:gd name="connsiteX0" fmla="*/ 675274 w 2968895"/>
                  <a:gd name="connsiteY0" fmla="*/ 701826 h 1656288"/>
                  <a:gd name="connsiteX1" fmla="*/ 0 w 2968895"/>
                  <a:gd name="connsiteY1" fmla="*/ 0 h 1656288"/>
                  <a:gd name="connsiteX2" fmla="*/ 1630843 w 2968895"/>
                  <a:gd name="connsiteY2" fmla="*/ 980002 h 1656288"/>
                  <a:gd name="connsiteX3" fmla="*/ 2618099 w 2968895"/>
                  <a:gd name="connsiteY3" fmla="*/ 1105711 h 1656288"/>
                  <a:gd name="connsiteX4" fmla="*/ 2968895 w 2968895"/>
                  <a:gd name="connsiteY4" fmla="*/ 1337817 h 1656288"/>
                  <a:gd name="connsiteX5" fmla="*/ 2384565 w 2968895"/>
                  <a:gd name="connsiteY5" fmla="*/ 1656288 h 1656288"/>
                  <a:gd name="connsiteX6" fmla="*/ 675274 w 2968895"/>
                  <a:gd name="connsiteY6" fmla="*/ 701826 h 1656288"/>
                  <a:gd name="connsiteX0" fmla="*/ 675274 w 2968895"/>
                  <a:gd name="connsiteY0" fmla="*/ 701826 h 1656288"/>
                  <a:gd name="connsiteX1" fmla="*/ 0 w 2968895"/>
                  <a:gd name="connsiteY1" fmla="*/ 0 h 1656288"/>
                  <a:gd name="connsiteX2" fmla="*/ 1630843 w 2968895"/>
                  <a:gd name="connsiteY2" fmla="*/ 980002 h 1656288"/>
                  <a:gd name="connsiteX3" fmla="*/ 2524391 w 2968895"/>
                  <a:gd name="connsiteY3" fmla="*/ 1146443 h 1656288"/>
                  <a:gd name="connsiteX4" fmla="*/ 2968895 w 2968895"/>
                  <a:gd name="connsiteY4" fmla="*/ 1337817 h 1656288"/>
                  <a:gd name="connsiteX5" fmla="*/ 2384565 w 2968895"/>
                  <a:gd name="connsiteY5" fmla="*/ 1656288 h 1656288"/>
                  <a:gd name="connsiteX6" fmla="*/ 675274 w 2968895"/>
                  <a:gd name="connsiteY6" fmla="*/ 701826 h 1656288"/>
                  <a:gd name="connsiteX0" fmla="*/ 675274 w 2968895"/>
                  <a:gd name="connsiteY0" fmla="*/ 701826 h 1581983"/>
                  <a:gd name="connsiteX1" fmla="*/ 0 w 2968895"/>
                  <a:gd name="connsiteY1" fmla="*/ 0 h 1581983"/>
                  <a:gd name="connsiteX2" fmla="*/ 1630843 w 2968895"/>
                  <a:gd name="connsiteY2" fmla="*/ 980002 h 1581983"/>
                  <a:gd name="connsiteX3" fmla="*/ 2524391 w 2968895"/>
                  <a:gd name="connsiteY3" fmla="*/ 1146443 h 1581983"/>
                  <a:gd name="connsiteX4" fmla="*/ 2968895 w 2968895"/>
                  <a:gd name="connsiteY4" fmla="*/ 1337817 h 1581983"/>
                  <a:gd name="connsiteX5" fmla="*/ 2357972 w 2968895"/>
                  <a:gd name="connsiteY5" fmla="*/ 1581983 h 1581983"/>
                  <a:gd name="connsiteX6" fmla="*/ 675274 w 2968895"/>
                  <a:gd name="connsiteY6" fmla="*/ 701826 h 1581983"/>
                  <a:gd name="connsiteX0" fmla="*/ 675274 w 2787373"/>
                  <a:gd name="connsiteY0" fmla="*/ 701826 h 1581983"/>
                  <a:gd name="connsiteX1" fmla="*/ 0 w 2787373"/>
                  <a:gd name="connsiteY1" fmla="*/ 0 h 1581983"/>
                  <a:gd name="connsiteX2" fmla="*/ 1630843 w 2787373"/>
                  <a:gd name="connsiteY2" fmla="*/ 980002 h 1581983"/>
                  <a:gd name="connsiteX3" fmla="*/ 2524391 w 2787373"/>
                  <a:gd name="connsiteY3" fmla="*/ 1146443 h 1581983"/>
                  <a:gd name="connsiteX4" fmla="*/ 2783359 w 2787373"/>
                  <a:gd name="connsiteY4" fmla="*/ 1488719 h 1581983"/>
                  <a:gd name="connsiteX5" fmla="*/ 2357972 w 2787373"/>
                  <a:gd name="connsiteY5" fmla="*/ 1581983 h 1581983"/>
                  <a:gd name="connsiteX6" fmla="*/ 675274 w 2787373"/>
                  <a:gd name="connsiteY6" fmla="*/ 701826 h 1581983"/>
                  <a:gd name="connsiteX0" fmla="*/ 675274 w 2606990"/>
                  <a:gd name="connsiteY0" fmla="*/ 701826 h 1590897"/>
                  <a:gd name="connsiteX1" fmla="*/ 0 w 2606990"/>
                  <a:gd name="connsiteY1" fmla="*/ 0 h 1590897"/>
                  <a:gd name="connsiteX2" fmla="*/ 1630843 w 2606990"/>
                  <a:gd name="connsiteY2" fmla="*/ 980002 h 1590897"/>
                  <a:gd name="connsiteX3" fmla="*/ 2524391 w 2606990"/>
                  <a:gd name="connsiteY3" fmla="*/ 1146443 h 1590897"/>
                  <a:gd name="connsiteX4" fmla="*/ 2357972 w 2606990"/>
                  <a:gd name="connsiteY4" fmla="*/ 1581983 h 1590897"/>
                  <a:gd name="connsiteX5" fmla="*/ 675274 w 2606990"/>
                  <a:gd name="connsiteY5" fmla="*/ 701826 h 1590897"/>
                  <a:gd name="connsiteX0" fmla="*/ 675274 w 2789308"/>
                  <a:gd name="connsiteY0" fmla="*/ 701826 h 1595659"/>
                  <a:gd name="connsiteX1" fmla="*/ 0 w 2789308"/>
                  <a:gd name="connsiteY1" fmla="*/ 0 h 1595659"/>
                  <a:gd name="connsiteX2" fmla="*/ 1630843 w 2789308"/>
                  <a:gd name="connsiteY2" fmla="*/ 980002 h 1595659"/>
                  <a:gd name="connsiteX3" fmla="*/ 2524391 w 2789308"/>
                  <a:gd name="connsiteY3" fmla="*/ 1146443 h 1595659"/>
                  <a:gd name="connsiteX4" fmla="*/ 2357972 w 2789308"/>
                  <a:gd name="connsiteY4" fmla="*/ 1581983 h 1595659"/>
                  <a:gd name="connsiteX5" fmla="*/ 675274 w 2789308"/>
                  <a:gd name="connsiteY5" fmla="*/ 701826 h 1595659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30843 w 2809991"/>
                  <a:gd name="connsiteY2" fmla="*/ 980002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30843 w 2809991"/>
                  <a:gd name="connsiteY2" fmla="*/ 980002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09991"/>
                  <a:gd name="connsiteY0" fmla="*/ 701826 h 1606727"/>
                  <a:gd name="connsiteX1" fmla="*/ 0 w 2809991"/>
                  <a:gd name="connsiteY1" fmla="*/ 0 h 1606727"/>
                  <a:gd name="connsiteX2" fmla="*/ 1667413 w 2809991"/>
                  <a:gd name="connsiteY2" fmla="*/ 839213 h 1606727"/>
                  <a:gd name="connsiteX3" fmla="*/ 2524391 w 2809991"/>
                  <a:gd name="connsiteY3" fmla="*/ 1146443 h 1606727"/>
                  <a:gd name="connsiteX4" fmla="*/ 2357972 w 2809991"/>
                  <a:gd name="connsiteY4" fmla="*/ 1581983 h 1606727"/>
                  <a:gd name="connsiteX5" fmla="*/ 675274 w 2809991"/>
                  <a:gd name="connsiteY5" fmla="*/ 701826 h 1606727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818571"/>
                  <a:gd name="connsiteY0" fmla="*/ 701826 h 1602314"/>
                  <a:gd name="connsiteX1" fmla="*/ 0 w 2818571"/>
                  <a:gd name="connsiteY1" fmla="*/ 0 h 1602314"/>
                  <a:gd name="connsiteX2" fmla="*/ 1667413 w 2818571"/>
                  <a:gd name="connsiteY2" fmla="*/ 839213 h 1602314"/>
                  <a:gd name="connsiteX3" fmla="*/ 2524391 w 2818571"/>
                  <a:gd name="connsiteY3" fmla="*/ 1146443 h 1602314"/>
                  <a:gd name="connsiteX4" fmla="*/ 2357972 w 2818571"/>
                  <a:gd name="connsiteY4" fmla="*/ 1581983 h 1602314"/>
                  <a:gd name="connsiteX5" fmla="*/ 675274 w 2818571"/>
                  <a:gd name="connsiteY5" fmla="*/ 701826 h 1602314"/>
                  <a:gd name="connsiteX0" fmla="*/ 675274 w 2787220"/>
                  <a:gd name="connsiteY0" fmla="*/ 701826 h 1605687"/>
                  <a:gd name="connsiteX1" fmla="*/ 0 w 2787220"/>
                  <a:gd name="connsiteY1" fmla="*/ 0 h 1605687"/>
                  <a:gd name="connsiteX2" fmla="*/ 1667413 w 2787220"/>
                  <a:gd name="connsiteY2" fmla="*/ 839213 h 1605687"/>
                  <a:gd name="connsiteX3" fmla="*/ 2524391 w 2787220"/>
                  <a:gd name="connsiteY3" fmla="*/ 1146443 h 1605687"/>
                  <a:gd name="connsiteX4" fmla="*/ 2357972 w 2787220"/>
                  <a:gd name="connsiteY4" fmla="*/ 1581983 h 1605687"/>
                  <a:gd name="connsiteX5" fmla="*/ 675274 w 2787220"/>
                  <a:gd name="connsiteY5" fmla="*/ 701826 h 1605687"/>
                  <a:gd name="connsiteX0" fmla="*/ 675274 w 2817152"/>
                  <a:gd name="connsiteY0" fmla="*/ 701826 h 1602821"/>
                  <a:gd name="connsiteX1" fmla="*/ 0 w 2817152"/>
                  <a:gd name="connsiteY1" fmla="*/ 0 h 1602821"/>
                  <a:gd name="connsiteX2" fmla="*/ 1667413 w 2817152"/>
                  <a:gd name="connsiteY2" fmla="*/ 839213 h 1602821"/>
                  <a:gd name="connsiteX3" fmla="*/ 2524391 w 2817152"/>
                  <a:gd name="connsiteY3" fmla="*/ 1146443 h 1602821"/>
                  <a:gd name="connsiteX4" fmla="*/ 2357972 w 2817152"/>
                  <a:gd name="connsiteY4" fmla="*/ 1581983 h 1602821"/>
                  <a:gd name="connsiteX5" fmla="*/ 675274 w 2817152"/>
                  <a:gd name="connsiteY5" fmla="*/ 701826 h 1602821"/>
                  <a:gd name="connsiteX0" fmla="*/ 675274 w 2813862"/>
                  <a:gd name="connsiteY0" fmla="*/ 701826 h 1628960"/>
                  <a:gd name="connsiteX1" fmla="*/ 0 w 2813862"/>
                  <a:gd name="connsiteY1" fmla="*/ 0 h 1628960"/>
                  <a:gd name="connsiteX2" fmla="*/ 1667413 w 2813862"/>
                  <a:gd name="connsiteY2" fmla="*/ 839213 h 1628960"/>
                  <a:gd name="connsiteX3" fmla="*/ 2524391 w 2813862"/>
                  <a:gd name="connsiteY3" fmla="*/ 1146443 h 1628960"/>
                  <a:gd name="connsiteX4" fmla="*/ 2348188 w 2813862"/>
                  <a:gd name="connsiteY4" fmla="*/ 1609653 h 1628960"/>
                  <a:gd name="connsiteX5" fmla="*/ 675274 w 2813862"/>
                  <a:gd name="connsiteY5" fmla="*/ 701826 h 1628960"/>
                  <a:gd name="connsiteX0" fmla="*/ 675274 w 2810669"/>
                  <a:gd name="connsiteY0" fmla="*/ 701826 h 1617439"/>
                  <a:gd name="connsiteX1" fmla="*/ 0 w 2810669"/>
                  <a:gd name="connsiteY1" fmla="*/ 0 h 1617439"/>
                  <a:gd name="connsiteX2" fmla="*/ 1667413 w 2810669"/>
                  <a:gd name="connsiteY2" fmla="*/ 839213 h 1617439"/>
                  <a:gd name="connsiteX3" fmla="*/ 2524391 w 2810669"/>
                  <a:gd name="connsiteY3" fmla="*/ 1146443 h 1617439"/>
                  <a:gd name="connsiteX4" fmla="*/ 2348188 w 2810669"/>
                  <a:gd name="connsiteY4" fmla="*/ 1609653 h 1617439"/>
                  <a:gd name="connsiteX5" fmla="*/ 675274 w 2810669"/>
                  <a:gd name="connsiteY5" fmla="*/ 701826 h 1617439"/>
                  <a:gd name="connsiteX0" fmla="*/ 675274 w 2810669"/>
                  <a:gd name="connsiteY0" fmla="*/ 701826 h 1617439"/>
                  <a:gd name="connsiteX1" fmla="*/ 0 w 2810669"/>
                  <a:gd name="connsiteY1" fmla="*/ 0 h 1617439"/>
                  <a:gd name="connsiteX2" fmla="*/ 1667413 w 2810669"/>
                  <a:gd name="connsiteY2" fmla="*/ 839213 h 1617439"/>
                  <a:gd name="connsiteX3" fmla="*/ 2524391 w 2810669"/>
                  <a:gd name="connsiteY3" fmla="*/ 1146443 h 1617439"/>
                  <a:gd name="connsiteX4" fmla="*/ 2348188 w 2810669"/>
                  <a:gd name="connsiteY4" fmla="*/ 1609653 h 1617439"/>
                  <a:gd name="connsiteX5" fmla="*/ 675274 w 2810669"/>
                  <a:gd name="connsiteY5" fmla="*/ 701826 h 1617439"/>
                  <a:gd name="connsiteX0" fmla="*/ 675274 w 2810669"/>
                  <a:gd name="connsiteY0" fmla="*/ 701826 h 1617439"/>
                  <a:gd name="connsiteX1" fmla="*/ 0 w 2810669"/>
                  <a:gd name="connsiteY1" fmla="*/ 0 h 1617439"/>
                  <a:gd name="connsiteX2" fmla="*/ 1667413 w 2810669"/>
                  <a:gd name="connsiteY2" fmla="*/ 839213 h 1617439"/>
                  <a:gd name="connsiteX3" fmla="*/ 2524391 w 2810669"/>
                  <a:gd name="connsiteY3" fmla="*/ 1146443 h 1617439"/>
                  <a:gd name="connsiteX4" fmla="*/ 2348188 w 2810669"/>
                  <a:gd name="connsiteY4" fmla="*/ 1609653 h 1617439"/>
                  <a:gd name="connsiteX5" fmla="*/ 675274 w 2810669"/>
                  <a:gd name="connsiteY5" fmla="*/ 701826 h 1617439"/>
                  <a:gd name="connsiteX0" fmla="*/ 675274 w 2810669"/>
                  <a:gd name="connsiteY0" fmla="*/ 701826 h 1617439"/>
                  <a:gd name="connsiteX1" fmla="*/ 0 w 2810669"/>
                  <a:gd name="connsiteY1" fmla="*/ 0 h 1617439"/>
                  <a:gd name="connsiteX2" fmla="*/ 1667413 w 2810669"/>
                  <a:gd name="connsiteY2" fmla="*/ 839213 h 1617439"/>
                  <a:gd name="connsiteX3" fmla="*/ 2524391 w 2810669"/>
                  <a:gd name="connsiteY3" fmla="*/ 1146443 h 1617439"/>
                  <a:gd name="connsiteX4" fmla="*/ 2348188 w 2810669"/>
                  <a:gd name="connsiteY4" fmla="*/ 1609653 h 1617439"/>
                  <a:gd name="connsiteX5" fmla="*/ 675274 w 2810669"/>
                  <a:gd name="connsiteY5" fmla="*/ 701826 h 1617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0669" h="1617439">
                    <a:moveTo>
                      <a:pt x="675274" y="701826"/>
                    </a:moveTo>
                    <a:cubicBezTo>
                      <a:pt x="211810" y="293521"/>
                      <a:pt x="347104" y="436764"/>
                      <a:pt x="0" y="0"/>
                    </a:cubicBezTo>
                    <a:cubicBezTo>
                      <a:pt x="574307" y="300652"/>
                      <a:pt x="935453" y="557297"/>
                      <a:pt x="1667413" y="839213"/>
                    </a:cubicBezTo>
                    <a:cubicBezTo>
                      <a:pt x="2203149" y="1027325"/>
                      <a:pt x="1943887" y="919744"/>
                      <a:pt x="2524391" y="1146443"/>
                    </a:cubicBezTo>
                    <a:cubicBezTo>
                      <a:pt x="3057787" y="1426661"/>
                      <a:pt x="2755915" y="1663906"/>
                      <a:pt x="2348188" y="1609653"/>
                    </a:cubicBezTo>
                    <a:cubicBezTo>
                      <a:pt x="1920379" y="1486365"/>
                      <a:pt x="1201344" y="1081387"/>
                      <a:pt x="675274" y="701826"/>
                    </a:cubicBezTo>
                    <a:close/>
                  </a:path>
                </a:pathLst>
              </a:custGeom>
              <a:solidFill>
                <a:srgbClr val="007FFF">
                  <a:alpha val="81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-1711510" y="2980193"/>
            <a:ext cx="2790349" cy="3767332"/>
            <a:chOff x="878178" y="819615"/>
            <a:chExt cx="2790349" cy="3767332"/>
          </a:xfrm>
        </p:grpSpPr>
        <p:grpSp>
          <p:nvGrpSpPr>
            <p:cNvPr id="10" name="Group 9"/>
            <p:cNvGrpSpPr/>
            <p:nvPr/>
          </p:nvGrpSpPr>
          <p:grpSpPr>
            <a:xfrm rot="2679380">
              <a:off x="878178" y="819615"/>
              <a:ext cx="2790349" cy="3767332"/>
              <a:chOff x="374754" y="479686"/>
              <a:chExt cx="4178194" cy="564110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251457" y="4699924"/>
                <a:ext cx="1301491" cy="1420864"/>
                <a:chOff x="3251457" y="4699924"/>
                <a:chExt cx="1301491" cy="1420864"/>
              </a:xfrm>
              <a:solidFill>
                <a:srgbClr val="007FFF"/>
              </a:solidFill>
            </p:grpSpPr>
            <p:sp>
              <p:nvSpPr>
                <p:cNvPr id="17" name="Isosceles Triangle 16"/>
                <p:cNvSpPr/>
                <p:nvPr/>
              </p:nvSpPr>
              <p:spPr>
                <a:xfrm rot="14213553">
                  <a:off x="3491983" y="4835655"/>
                  <a:ext cx="735092" cy="46362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Isosceles Triangle 17"/>
                <p:cNvSpPr/>
                <p:nvPr/>
              </p:nvSpPr>
              <p:spPr>
                <a:xfrm rot="3786530">
                  <a:off x="3115726" y="5094419"/>
                  <a:ext cx="735092" cy="463629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 rot="16668942">
                  <a:off x="3374411" y="4942250"/>
                  <a:ext cx="1182840" cy="1174235"/>
                </a:xfrm>
                <a:custGeom>
                  <a:avLst/>
                  <a:gdLst>
                    <a:gd name="connsiteX0" fmla="*/ 439947 w 440339"/>
                    <a:gd name="connsiteY0" fmla="*/ 1357 h 295464"/>
                    <a:gd name="connsiteX1" fmla="*/ 396815 w 440339"/>
                    <a:gd name="connsiteY1" fmla="*/ 9984 h 295464"/>
                    <a:gd name="connsiteX2" fmla="*/ 353683 w 440339"/>
                    <a:gd name="connsiteY2" fmla="*/ 1357 h 295464"/>
                    <a:gd name="connsiteX3" fmla="*/ 336430 w 440339"/>
                    <a:gd name="connsiteY3" fmla="*/ 27237 h 295464"/>
                    <a:gd name="connsiteX4" fmla="*/ 293298 w 440339"/>
                    <a:gd name="connsiteY4" fmla="*/ 104874 h 295464"/>
                    <a:gd name="connsiteX5" fmla="*/ 276045 w 440339"/>
                    <a:gd name="connsiteY5" fmla="*/ 130754 h 295464"/>
                    <a:gd name="connsiteX6" fmla="*/ 224287 w 440339"/>
                    <a:gd name="connsiteY6" fmla="*/ 173886 h 295464"/>
                    <a:gd name="connsiteX7" fmla="*/ 129396 w 440339"/>
                    <a:gd name="connsiteY7" fmla="*/ 199765 h 295464"/>
                    <a:gd name="connsiteX8" fmla="*/ 77638 w 440339"/>
                    <a:gd name="connsiteY8" fmla="*/ 208391 h 295464"/>
                    <a:gd name="connsiteX9" fmla="*/ 51759 w 440339"/>
                    <a:gd name="connsiteY9" fmla="*/ 217018 h 295464"/>
                    <a:gd name="connsiteX10" fmla="*/ 17253 w 440339"/>
                    <a:gd name="connsiteY10" fmla="*/ 225644 h 295464"/>
                    <a:gd name="connsiteX11" fmla="*/ 0 w 440339"/>
                    <a:gd name="connsiteY11" fmla="*/ 251523 h 295464"/>
                    <a:gd name="connsiteX12" fmla="*/ 8627 w 440339"/>
                    <a:gd name="connsiteY12" fmla="*/ 277403 h 295464"/>
                    <a:gd name="connsiteX13" fmla="*/ 94891 w 440339"/>
                    <a:gd name="connsiteY13" fmla="*/ 286029 h 295464"/>
                    <a:gd name="connsiteX14" fmla="*/ 112143 w 440339"/>
                    <a:gd name="connsiteY14" fmla="*/ 260150 h 295464"/>
                    <a:gd name="connsiteX15" fmla="*/ 163902 w 440339"/>
                    <a:gd name="connsiteY15" fmla="*/ 225644 h 295464"/>
                    <a:gd name="connsiteX16" fmla="*/ 198408 w 440339"/>
                    <a:gd name="connsiteY16" fmla="*/ 217018 h 295464"/>
                    <a:gd name="connsiteX17" fmla="*/ 258793 w 440339"/>
                    <a:gd name="connsiteY17" fmla="*/ 199765 h 295464"/>
                    <a:gd name="connsiteX18" fmla="*/ 284672 w 440339"/>
                    <a:gd name="connsiteY18" fmla="*/ 122127 h 295464"/>
                    <a:gd name="connsiteX19" fmla="*/ 301925 w 440339"/>
                    <a:gd name="connsiteY19" fmla="*/ 96248 h 295464"/>
                    <a:gd name="connsiteX20" fmla="*/ 327804 w 440339"/>
                    <a:gd name="connsiteY20" fmla="*/ 70369 h 295464"/>
                    <a:gd name="connsiteX21" fmla="*/ 422694 w 440339"/>
                    <a:gd name="connsiteY21" fmla="*/ 44489 h 295464"/>
                    <a:gd name="connsiteX22" fmla="*/ 439947 w 440339"/>
                    <a:gd name="connsiteY22" fmla="*/ 1357 h 2954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40339" h="295464">
                      <a:moveTo>
                        <a:pt x="439947" y="1357"/>
                      </a:moveTo>
                      <a:cubicBezTo>
                        <a:pt x="435634" y="-4394"/>
                        <a:pt x="411477" y="9984"/>
                        <a:pt x="396815" y="9984"/>
                      </a:cubicBezTo>
                      <a:cubicBezTo>
                        <a:pt x="382153" y="9984"/>
                        <a:pt x="367781" y="-2671"/>
                        <a:pt x="353683" y="1357"/>
                      </a:cubicBezTo>
                      <a:cubicBezTo>
                        <a:pt x="343714" y="4205"/>
                        <a:pt x="342181" y="18610"/>
                        <a:pt x="336430" y="27237"/>
                      </a:cubicBezTo>
                      <a:cubicBezTo>
                        <a:pt x="321247" y="72788"/>
                        <a:pt x="332848" y="45549"/>
                        <a:pt x="293298" y="104874"/>
                      </a:cubicBezTo>
                      <a:cubicBezTo>
                        <a:pt x="287547" y="113501"/>
                        <a:pt x="283376" y="123423"/>
                        <a:pt x="276045" y="130754"/>
                      </a:cubicBezTo>
                      <a:cubicBezTo>
                        <a:pt x="259795" y="147004"/>
                        <a:pt x="245903" y="164279"/>
                        <a:pt x="224287" y="173886"/>
                      </a:cubicBezTo>
                      <a:cubicBezTo>
                        <a:pt x="191643" y="188394"/>
                        <a:pt x="163735" y="193521"/>
                        <a:pt x="129396" y="199765"/>
                      </a:cubicBezTo>
                      <a:cubicBezTo>
                        <a:pt x="112188" y="202894"/>
                        <a:pt x="94891" y="205516"/>
                        <a:pt x="77638" y="208391"/>
                      </a:cubicBezTo>
                      <a:cubicBezTo>
                        <a:pt x="69012" y="211267"/>
                        <a:pt x="60502" y="214520"/>
                        <a:pt x="51759" y="217018"/>
                      </a:cubicBezTo>
                      <a:cubicBezTo>
                        <a:pt x="40359" y="220275"/>
                        <a:pt x="27118" y="219068"/>
                        <a:pt x="17253" y="225644"/>
                      </a:cubicBezTo>
                      <a:cubicBezTo>
                        <a:pt x="8627" y="231395"/>
                        <a:pt x="5751" y="242897"/>
                        <a:pt x="0" y="251523"/>
                      </a:cubicBezTo>
                      <a:cubicBezTo>
                        <a:pt x="2876" y="260150"/>
                        <a:pt x="2946" y="270302"/>
                        <a:pt x="8627" y="277403"/>
                      </a:cubicBezTo>
                      <a:cubicBezTo>
                        <a:pt x="33500" y="308494"/>
                        <a:pt x="59396" y="291100"/>
                        <a:pt x="94891" y="286029"/>
                      </a:cubicBezTo>
                      <a:cubicBezTo>
                        <a:pt x="100642" y="277403"/>
                        <a:pt x="104341" y="266977"/>
                        <a:pt x="112143" y="260150"/>
                      </a:cubicBezTo>
                      <a:cubicBezTo>
                        <a:pt x="127748" y="246496"/>
                        <a:pt x="143786" y="230673"/>
                        <a:pt x="163902" y="225644"/>
                      </a:cubicBezTo>
                      <a:cubicBezTo>
                        <a:pt x="175404" y="222769"/>
                        <a:pt x="187008" y="220275"/>
                        <a:pt x="198408" y="217018"/>
                      </a:cubicBezTo>
                      <a:cubicBezTo>
                        <a:pt x="285037" y="192267"/>
                        <a:pt x="150921" y="226731"/>
                        <a:pt x="258793" y="199765"/>
                      </a:cubicBezTo>
                      <a:cubicBezTo>
                        <a:pt x="297995" y="140960"/>
                        <a:pt x="253678" y="215108"/>
                        <a:pt x="284672" y="122127"/>
                      </a:cubicBezTo>
                      <a:cubicBezTo>
                        <a:pt x="287951" y="112291"/>
                        <a:pt x="295288" y="104213"/>
                        <a:pt x="301925" y="96248"/>
                      </a:cubicBezTo>
                      <a:cubicBezTo>
                        <a:pt x="309735" y="86876"/>
                        <a:pt x="317140" y="76294"/>
                        <a:pt x="327804" y="70369"/>
                      </a:cubicBezTo>
                      <a:cubicBezTo>
                        <a:pt x="352429" y="56689"/>
                        <a:pt x="394819" y="50064"/>
                        <a:pt x="422694" y="44489"/>
                      </a:cubicBezTo>
                      <a:cubicBezTo>
                        <a:pt x="411340" y="10426"/>
                        <a:pt x="444260" y="7108"/>
                        <a:pt x="439947" y="13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374754" y="479686"/>
                <a:ext cx="3409914" cy="4721429"/>
                <a:chOff x="374754" y="479686"/>
                <a:chExt cx="3409914" cy="4721429"/>
              </a:xfrm>
            </p:grpSpPr>
            <p:sp>
              <p:nvSpPr>
                <p:cNvPr id="14" name="Parallelogram 13"/>
                <p:cNvSpPr/>
                <p:nvPr/>
              </p:nvSpPr>
              <p:spPr>
                <a:xfrm rot="5777362">
                  <a:off x="13026" y="1070324"/>
                  <a:ext cx="4165471" cy="3285307"/>
                </a:xfrm>
                <a:prstGeom prst="parallelogram">
                  <a:avLst/>
                </a:prstGeom>
                <a:solidFill>
                  <a:srgbClr val="007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Connector 14"/>
                <p:cNvCxnSpPr>
                  <a:endCxn id="19" idx="20"/>
                </p:cNvCxnSpPr>
                <p:nvPr/>
              </p:nvCxnSpPr>
              <p:spPr>
                <a:xfrm>
                  <a:off x="702099" y="479686"/>
                  <a:ext cx="2998449" cy="4721429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374754" y="1663908"/>
                  <a:ext cx="3409914" cy="2086868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" name="Freeform 10"/>
            <p:cNvSpPr/>
            <p:nvPr/>
          </p:nvSpPr>
          <p:spPr>
            <a:xfrm>
              <a:off x="2263397" y="1259173"/>
              <a:ext cx="809590" cy="1394085"/>
            </a:xfrm>
            <a:custGeom>
              <a:avLst/>
              <a:gdLst>
                <a:gd name="connsiteX0" fmla="*/ 344895 w 809590"/>
                <a:gd name="connsiteY0" fmla="*/ 0 h 1394085"/>
                <a:gd name="connsiteX1" fmla="*/ 389865 w 809590"/>
                <a:gd name="connsiteY1" fmla="*/ 74951 h 1394085"/>
                <a:gd name="connsiteX2" fmla="*/ 404855 w 809590"/>
                <a:gd name="connsiteY2" fmla="*/ 119921 h 1394085"/>
                <a:gd name="connsiteX3" fmla="*/ 434835 w 809590"/>
                <a:gd name="connsiteY3" fmla="*/ 194872 h 1394085"/>
                <a:gd name="connsiteX4" fmla="*/ 464816 w 809590"/>
                <a:gd name="connsiteY4" fmla="*/ 239842 h 1394085"/>
                <a:gd name="connsiteX5" fmla="*/ 509786 w 809590"/>
                <a:gd name="connsiteY5" fmla="*/ 344774 h 1394085"/>
                <a:gd name="connsiteX6" fmla="*/ 554757 w 809590"/>
                <a:gd name="connsiteY6" fmla="*/ 419724 h 1394085"/>
                <a:gd name="connsiteX7" fmla="*/ 614717 w 809590"/>
                <a:gd name="connsiteY7" fmla="*/ 509665 h 1394085"/>
                <a:gd name="connsiteX8" fmla="*/ 629708 w 809590"/>
                <a:gd name="connsiteY8" fmla="*/ 554636 h 1394085"/>
                <a:gd name="connsiteX9" fmla="*/ 659688 w 809590"/>
                <a:gd name="connsiteY9" fmla="*/ 599606 h 1394085"/>
                <a:gd name="connsiteX10" fmla="*/ 689668 w 809590"/>
                <a:gd name="connsiteY10" fmla="*/ 704537 h 1394085"/>
                <a:gd name="connsiteX11" fmla="*/ 719649 w 809590"/>
                <a:gd name="connsiteY11" fmla="*/ 749508 h 1394085"/>
                <a:gd name="connsiteX12" fmla="*/ 734639 w 809590"/>
                <a:gd name="connsiteY12" fmla="*/ 794478 h 1394085"/>
                <a:gd name="connsiteX13" fmla="*/ 764619 w 809590"/>
                <a:gd name="connsiteY13" fmla="*/ 854439 h 1394085"/>
                <a:gd name="connsiteX14" fmla="*/ 779609 w 809590"/>
                <a:gd name="connsiteY14" fmla="*/ 914400 h 1394085"/>
                <a:gd name="connsiteX15" fmla="*/ 809590 w 809590"/>
                <a:gd name="connsiteY15" fmla="*/ 1004341 h 1394085"/>
                <a:gd name="connsiteX16" fmla="*/ 719649 w 809590"/>
                <a:gd name="connsiteY16" fmla="*/ 1034321 h 1394085"/>
                <a:gd name="connsiteX17" fmla="*/ 674678 w 809590"/>
                <a:gd name="connsiteY17" fmla="*/ 1049311 h 1394085"/>
                <a:gd name="connsiteX18" fmla="*/ 629708 w 809590"/>
                <a:gd name="connsiteY18" fmla="*/ 1079292 h 1394085"/>
                <a:gd name="connsiteX19" fmla="*/ 539767 w 809590"/>
                <a:gd name="connsiteY19" fmla="*/ 1109272 h 1394085"/>
                <a:gd name="connsiteX20" fmla="*/ 494796 w 809590"/>
                <a:gd name="connsiteY20" fmla="*/ 1124262 h 1394085"/>
                <a:gd name="connsiteX21" fmla="*/ 434835 w 809590"/>
                <a:gd name="connsiteY21" fmla="*/ 1154242 h 1394085"/>
                <a:gd name="connsiteX22" fmla="*/ 389865 w 809590"/>
                <a:gd name="connsiteY22" fmla="*/ 1169233 h 1394085"/>
                <a:gd name="connsiteX23" fmla="*/ 269944 w 809590"/>
                <a:gd name="connsiteY23" fmla="*/ 1229193 h 1394085"/>
                <a:gd name="connsiteX24" fmla="*/ 209983 w 809590"/>
                <a:gd name="connsiteY24" fmla="*/ 1259174 h 1394085"/>
                <a:gd name="connsiteX25" fmla="*/ 165013 w 809590"/>
                <a:gd name="connsiteY25" fmla="*/ 1274164 h 1394085"/>
                <a:gd name="connsiteX26" fmla="*/ 45091 w 809590"/>
                <a:gd name="connsiteY26" fmla="*/ 1364105 h 1394085"/>
                <a:gd name="connsiteX27" fmla="*/ 121 w 809590"/>
                <a:gd name="connsiteY27" fmla="*/ 1394085 h 139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09590" h="1394085">
                  <a:moveTo>
                    <a:pt x="344895" y="0"/>
                  </a:moveTo>
                  <a:cubicBezTo>
                    <a:pt x="359885" y="24984"/>
                    <a:pt x="376835" y="48891"/>
                    <a:pt x="389865" y="74951"/>
                  </a:cubicBezTo>
                  <a:cubicBezTo>
                    <a:pt x="396931" y="89084"/>
                    <a:pt x="399307" y="105126"/>
                    <a:pt x="404855" y="119921"/>
                  </a:cubicBezTo>
                  <a:cubicBezTo>
                    <a:pt x="414303" y="145116"/>
                    <a:pt x="422801" y="170805"/>
                    <a:pt x="434835" y="194872"/>
                  </a:cubicBezTo>
                  <a:cubicBezTo>
                    <a:pt x="442892" y="210986"/>
                    <a:pt x="454822" y="224852"/>
                    <a:pt x="464816" y="239842"/>
                  </a:cubicBezTo>
                  <a:cubicBezTo>
                    <a:pt x="496013" y="364631"/>
                    <a:pt x="458027" y="241254"/>
                    <a:pt x="509786" y="344774"/>
                  </a:cubicBezTo>
                  <a:cubicBezTo>
                    <a:pt x="548703" y="422609"/>
                    <a:pt x="496199" y="361168"/>
                    <a:pt x="554757" y="419724"/>
                  </a:cubicBezTo>
                  <a:cubicBezTo>
                    <a:pt x="590399" y="526652"/>
                    <a:pt x="539861" y="397381"/>
                    <a:pt x="614717" y="509665"/>
                  </a:cubicBezTo>
                  <a:cubicBezTo>
                    <a:pt x="623482" y="522812"/>
                    <a:pt x="622641" y="540503"/>
                    <a:pt x="629708" y="554636"/>
                  </a:cubicBezTo>
                  <a:cubicBezTo>
                    <a:pt x="637765" y="570750"/>
                    <a:pt x="649695" y="584616"/>
                    <a:pt x="659688" y="599606"/>
                  </a:cubicBezTo>
                  <a:cubicBezTo>
                    <a:pt x="664491" y="618817"/>
                    <a:pt x="678915" y="683032"/>
                    <a:pt x="689668" y="704537"/>
                  </a:cubicBezTo>
                  <a:cubicBezTo>
                    <a:pt x="697725" y="720651"/>
                    <a:pt x="709655" y="734518"/>
                    <a:pt x="719649" y="749508"/>
                  </a:cubicBezTo>
                  <a:cubicBezTo>
                    <a:pt x="724646" y="764498"/>
                    <a:pt x="728415" y="779955"/>
                    <a:pt x="734639" y="794478"/>
                  </a:cubicBezTo>
                  <a:cubicBezTo>
                    <a:pt x="743441" y="815017"/>
                    <a:pt x="756773" y="833516"/>
                    <a:pt x="764619" y="854439"/>
                  </a:cubicBezTo>
                  <a:cubicBezTo>
                    <a:pt x="771853" y="873729"/>
                    <a:pt x="773689" y="894667"/>
                    <a:pt x="779609" y="914400"/>
                  </a:cubicBezTo>
                  <a:cubicBezTo>
                    <a:pt x="788690" y="944669"/>
                    <a:pt x="809590" y="1004341"/>
                    <a:pt x="809590" y="1004341"/>
                  </a:cubicBezTo>
                  <a:lnTo>
                    <a:pt x="719649" y="1034321"/>
                  </a:lnTo>
                  <a:lnTo>
                    <a:pt x="674678" y="1049311"/>
                  </a:lnTo>
                  <a:cubicBezTo>
                    <a:pt x="659688" y="1059305"/>
                    <a:pt x="646171" y="1071975"/>
                    <a:pt x="629708" y="1079292"/>
                  </a:cubicBezTo>
                  <a:cubicBezTo>
                    <a:pt x="600830" y="1092127"/>
                    <a:pt x="569747" y="1099279"/>
                    <a:pt x="539767" y="1109272"/>
                  </a:cubicBezTo>
                  <a:cubicBezTo>
                    <a:pt x="524777" y="1114269"/>
                    <a:pt x="508929" y="1117196"/>
                    <a:pt x="494796" y="1124262"/>
                  </a:cubicBezTo>
                  <a:cubicBezTo>
                    <a:pt x="474809" y="1134255"/>
                    <a:pt x="455374" y="1145439"/>
                    <a:pt x="434835" y="1154242"/>
                  </a:cubicBezTo>
                  <a:cubicBezTo>
                    <a:pt x="420312" y="1160466"/>
                    <a:pt x="404250" y="1162694"/>
                    <a:pt x="389865" y="1169233"/>
                  </a:cubicBezTo>
                  <a:cubicBezTo>
                    <a:pt x="349179" y="1187727"/>
                    <a:pt x="309918" y="1209206"/>
                    <a:pt x="269944" y="1229193"/>
                  </a:cubicBezTo>
                  <a:cubicBezTo>
                    <a:pt x="249957" y="1239187"/>
                    <a:pt x="231182" y="1252108"/>
                    <a:pt x="209983" y="1259174"/>
                  </a:cubicBezTo>
                  <a:lnTo>
                    <a:pt x="165013" y="1274164"/>
                  </a:lnTo>
                  <a:cubicBezTo>
                    <a:pt x="129500" y="1309676"/>
                    <a:pt x="95938" y="1347156"/>
                    <a:pt x="45091" y="1364105"/>
                  </a:cubicBezTo>
                  <a:cubicBezTo>
                    <a:pt x="-4619" y="1380675"/>
                    <a:pt x="121" y="1363294"/>
                    <a:pt x="121" y="139408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Freeform 19"/>
          <p:cNvSpPr/>
          <p:nvPr/>
        </p:nvSpPr>
        <p:spPr>
          <a:xfrm rot="933463">
            <a:off x="-592556" y="4904185"/>
            <a:ext cx="7539900" cy="736667"/>
          </a:xfrm>
          <a:custGeom>
            <a:avLst/>
            <a:gdLst>
              <a:gd name="connsiteX0" fmla="*/ 0 w 8797159"/>
              <a:gd name="connsiteY0" fmla="*/ 0 h 1229711"/>
              <a:gd name="connsiteX1" fmla="*/ 536028 w 8797159"/>
              <a:gd name="connsiteY1" fmla="*/ 94593 h 1229711"/>
              <a:gd name="connsiteX2" fmla="*/ 788276 w 8797159"/>
              <a:gd name="connsiteY2" fmla="*/ 157655 h 1229711"/>
              <a:gd name="connsiteX3" fmla="*/ 1040524 w 8797159"/>
              <a:gd name="connsiteY3" fmla="*/ 283780 h 1229711"/>
              <a:gd name="connsiteX4" fmla="*/ 1229710 w 8797159"/>
              <a:gd name="connsiteY4" fmla="*/ 346842 h 1229711"/>
              <a:gd name="connsiteX5" fmla="*/ 1450428 w 8797159"/>
              <a:gd name="connsiteY5" fmla="*/ 441435 h 1229711"/>
              <a:gd name="connsiteX6" fmla="*/ 1765738 w 8797159"/>
              <a:gd name="connsiteY6" fmla="*/ 567559 h 1229711"/>
              <a:gd name="connsiteX7" fmla="*/ 1860331 w 8797159"/>
              <a:gd name="connsiteY7" fmla="*/ 630621 h 1229711"/>
              <a:gd name="connsiteX8" fmla="*/ 1954924 w 8797159"/>
              <a:gd name="connsiteY8" fmla="*/ 662152 h 1229711"/>
              <a:gd name="connsiteX9" fmla="*/ 2112579 w 8797159"/>
              <a:gd name="connsiteY9" fmla="*/ 725214 h 1229711"/>
              <a:gd name="connsiteX10" fmla="*/ 2207173 w 8797159"/>
              <a:gd name="connsiteY10" fmla="*/ 788276 h 1229711"/>
              <a:gd name="connsiteX11" fmla="*/ 2364828 w 8797159"/>
              <a:gd name="connsiteY11" fmla="*/ 819807 h 1229711"/>
              <a:gd name="connsiteX12" fmla="*/ 2711669 w 8797159"/>
              <a:gd name="connsiteY12" fmla="*/ 882869 h 1229711"/>
              <a:gd name="connsiteX13" fmla="*/ 2806262 w 8797159"/>
              <a:gd name="connsiteY13" fmla="*/ 945931 h 1229711"/>
              <a:gd name="connsiteX14" fmla="*/ 3090041 w 8797159"/>
              <a:gd name="connsiteY14" fmla="*/ 1008993 h 1229711"/>
              <a:gd name="connsiteX15" fmla="*/ 3216166 w 8797159"/>
              <a:gd name="connsiteY15" fmla="*/ 1072055 h 1229711"/>
              <a:gd name="connsiteX16" fmla="*/ 3689131 w 8797159"/>
              <a:gd name="connsiteY16" fmla="*/ 1198180 h 1229711"/>
              <a:gd name="connsiteX17" fmla="*/ 3878317 w 8797159"/>
              <a:gd name="connsiteY17" fmla="*/ 1229711 h 1229711"/>
              <a:gd name="connsiteX18" fmla="*/ 5675586 w 8797159"/>
              <a:gd name="connsiteY18" fmla="*/ 1198180 h 1229711"/>
              <a:gd name="connsiteX19" fmla="*/ 5864773 w 8797159"/>
              <a:gd name="connsiteY19" fmla="*/ 1166649 h 1229711"/>
              <a:gd name="connsiteX20" fmla="*/ 6211614 w 8797159"/>
              <a:gd name="connsiteY20" fmla="*/ 1072055 h 1229711"/>
              <a:gd name="connsiteX21" fmla="*/ 6306207 w 8797159"/>
              <a:gd name="connsiteY21" fmla="*/ 1040524 h 1229711"/>
              <a:gd name="connsiteX22" fmla="*/ 6432331 w 8797159"/>
              <a:gd name="connsiteY22" fmla="*/ 977462 h 1229711"/>
              <a:gd name="connsiteX23" fmla="*/ 6653048 w 8797159"/>
              <a:gd name="connsiteY23" fmla="*/ 945931 h 1229711"/>
              <a:gd name="connsiteX24" fmla="*/ 6810704 w 8797159"/>
              <a:gd name="connsiteY24" fmla="*/ 914400 h 1229711"/>
              <a:gd name="connsiteX25" fmla="*/ 6905297 w 8797159"/>
              <a:gd name="connsiteY25" fmla="*/ 851338 h 1229711"/>
              <a:gd name="connsiteX26" fmla="*/ 7031421 w 8797159"/>
              <a:gd name="connsiteY26" fmla="*/ 819807 h 1229711"/>
              <a:gd name="connsiteX27" fmla="*/ 7126014 w 8797159"/>
              <a:gd name="connsiteY27" fmla="*/ 788276 h 1229711"/>
              <a:gd name="connsiteX28" fmla="*/ 7441324 w 8797159"/>
              <a:gd name="connsiteY28" fmla="*/ 693683 h 1229711"/>
              <a:gd name="connsiteX29" fmla="*/ 7630510 w 8797159"/>
              <a:gd name="connsiteY29" fmla="*/ 599090 h 1229711"/>
              <a:gd name="connsiteX30" fmla="*/ 7693573 w 8797159"/>
              <a:gd name="connsiteY30" fmla="*/ 536028 h 1229711"/>
              <a:gd name="connsiteX31" fmla="*/ 7851228 w 8797159"/>
              <a:gd name="connsiteY31" fmla="*/ 472966 h 1229711"/>
              <a:gd name="connsiteX32" fmla="*/ 8040414 w 8797159"/>
              <a:gd name="connsiteY32" fmla="*/ 346842 h 1229711"/>
              <a:gd name="connsiteX33" fmla="*/ 7756635 w 8797159"/>
              <a:gd name="connsiteY33" fmla="*/ 315311 h 1229711"/>
              <a:gd name="connsiteX34" fmla="*/ 7882759 w 8797159"/>
              <a:gd name="connsiteY34" fmla="*/ 567559 h 1229711"/>
              <a:gd name="connsiteX35" fmla="*/ 8040414 w 8797159"/>
              <a:gd name="connsiteY35" fmla="*/ 599090 h 1229711"/>
              <a:gd name="connsiteX36" fmla="*/ 8418786 w 8797159"/>
              <a:gd name="connsiteY36" fmla="*/ 567559 h 1229711"/>
              <a:gd name="connsiteX37" fmla="*/ 8513379 w 8797159"/>
              <a:gd name="connsiteY37" fmla="*/ 472966 h 1229711"/>
              <a:gd name="connsiteX38" fmla="*/ 8418786 w 8797159"/>
              <a:gd name="connsiteY38" fmla="*/ 441435 h 1229711"/>
              <a:gd name="connsiteX39" fmla="*/ 8292662 w 8797159"/>
              <a:gd name="connsiteY39" fmla="*/ 472966 h 1229711"/>
              <a:gd name="connsiteX40" fmla="*/ 8450317 w 8797159"/>
              <a:gd name="connsiteY40" fmla="*/ 536028 h 1229711"/>
              <a:gd name="connsiteX41" fmla="*/ 8797159 w 8797159"/>
              <a:gd name="connsiteY41" fmla="*/ 599090 h 122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797159" h="1229711">
                <a:moveTo>
                  <a:pt x="0" y="0"/>
                </a:moveTo>
                <a:cubicBezTo>
                  <a:pt x="687924" y="57327"/>
                  <a:pt x="147653" y="-24907"/>
                  <a:pt x="536028" y="94593"/>
                </a:cubicBezTo>
                <a:cubicBezTo>
                  <a:pt x="618866" y="120082"/>
                  <a:pt x="710756" y="118895"/>
                  <a:pt x="788276" y="157655"/>
                </a:cubicBezTo>
                <a:cubicBezTo>
                  <a:pt x="872359" y="199697"/>
                  <a:pt x="951341" y="254052"/>
                  <a:pt x="1040524" y="283780"/>
                </a:cubicBezTo>
                <a:cubicBezTo>
                  <a:pt x="1103586" y="304801"/>
                  <a:pt x="1174401" y="309970"/>
                  <a:pt x="1229710" y="346842"/>
                </a:cubicBezTo>
                <a:cubicBezTo>
                  <a:pt x="1360361" y="433942"/>
                  <a:pt x="1287540" y="400713"/>
                  <a:pt x="1450428" y="441435"/>
                </a:cubicBezTo>
                <a:cubicBezTo>
                  <a:pt x="1706945" y="633823"/>
                  <a:pt x="1428306" y="455082"/>
                  <a:pt x="1765738" y="567559"/>
                </a:cubicBezTo>
                <a:cubicBezTo>
                  <a:pt x="1801689" y="579543"/>
                  <a:pt x="1826436" y="613674"/>
                  <a:pt x="1860331" y="630621"/>
                </a:cubicBezTo>
                <a:cubicBezTo>
                  <a:pt x="1890059" y="645485"/>
                  <a:pt x="1923804" y="650482"/>
                  <a:pt x="1954924" y="662152"/>
                </a:cubicBezTo>
                <a:cubicBezTo>
                  <a:pt x="2007920" y="682026"/>
                  <a:pt x="2061954" y="699902"/>
                  <a:pt x="2112579" y="725214"/>
                </a:cubicBezTo>
                <a:cubicBezTo>
                  <a:pt x="2146474" y="742161"/>
                  <a:pt x="2171690" y="774970"/>
                  <a:pt x="2207173" y="788276"/>
                </a:cubicBezTo>
                <a:cubicBezTo>
                  <a:pt x="2257353" y="807093"/>
                  <a:pt x="2312100" y="810220"/>
                  <a:pt x="2364828" y="819807"/>
                </a:cubicBezTo>
                <a:cubicBezTo>
                  <a:pt x="2808585" y="900490"/>
                  <a:pt x="2322237" y="804983"/>
                  <a:pt x="2711669" y="882869"/>
                </a:cubicBezTo>
                <a:cubicBezTo>
                  <a:pt x="2743200" y="903890"/>
                  <a:pt x="2770311" y="933947"/>
                  <a:pt x="2806262" y="945931"/>
                </a:cubicBezTo>
                <a:cubicBezTo>
                  <a:pt x="3118070" y="1049867"/>
                  <a:pt x="2888092" y="922444"/>
                  <a:pt x="3090041" y="1008993"/>
                </a:cubicBezTo>
                <a:cubicBezTo>
                  <a:pt x="3133244" y="1027509"/>
                  <a:pt x="3172524" y="1054598"/>
                  <a:pt x="3216166" y="1072055"/>
                </a:cubicBezTo>
                <a:cubicBezTo>
                  <a:pt x="3376997" y="1136387"/>
                  <a:pt x="3515803" y="1163514"/>
                  <a:pt x="3689131" y="1198180"/>
                </a:cubicBezTo>
                <a:cubicBezTo>
                  <a:pt x="3751821" y="1210718"/>
                  <a:pt x="3815255" y="1219201"/>
                  <a:pt x="3878317" y="1229711"/>
                </a:cubicBezTo>
                <a:lnTo>
                  <a:pt x="5675586" y="1198180"/>
                </a:lnTo>
                <a:cubicBezTo>
                  <a:pt x="5739486" y="1196151"/>
                  <a:pt x="5801872" y="1178086"/>
                  <a:pt x="5864773" y="1166649"/>
                </a:cubicBezTo>
                <a:cubicBezTo>
                  <a:pt x="6060863" y="1130996"/>
                  <a:pt x="6004761" y="1141006"/>
                  <a:pt x="6211614" y="1072055"/>
                </a:cubicBezTo>
                <a:cubicBezTo>
                  <a:pt x="6243145" y="1061545"/>
                  <a:pt x="6276479" y="1055388"/>
                  <a:pt x="6306207" y="1040524"/>
                </a:cubicBezTo>
                <a:cubicBezTo>
                  <a:pt x="6348248" y="1019503"/>
                  <a:pt x="6386984" y="989829"/>
                  <a:pt x="6432331" y="977462"/>
                </a:cubicBezTo>
                <a:cubicBezTo>
                  <a:pt x="6504032" y="957907"/>
                  <a:pt x="6579740" y="958149"/>
                  <a:pt x="6653048" y="945931"/>
                </a:cubicBezTo>
                <a:cubicBezTo>
                  <a:pt x="6705912" y="937120"/>
                  <a:pt x="6758152" y="924910"/>
                  <a:pt x="6810704" y="914400"/>
                </a:cubicBezTo>
                <a:cubicBezTo>
                  <a:pt x="6842235" y="893379"/>
                  <a:pt x="6870465" y="866266"/>
                  <a:pt x="6905297" y="851338"/>
                </a:cubicBezTo>
                <a:cubicBezTo>
                  <a:pt x="6945128" y="834267"/>
                  <a:pt x="6989753" y="831712"/>
                  <a:pt x="7031421" y="819807"/>
                </a:cubicBezTo>
                <a:cubicBezTo>
                  <a:pt x="7063379" y="810676"/>
                  <a:pt x="7094056" y="797407"/>
                  <a:pt x="7126014" y="788276"/>
                </a:cubicBezTo>
                <a:cubicBezTo>
                  <a:pt x="7459586" y="692970"/>
                  <a:pt x="6991737" y="843545"/>
                  <a:pt x="7441324" y="693683"/>
                </a:cubicBezTo>
                <a:cubicBezTo>
                  <a:pt x="7541235" y="660379"/>
                  <a:pt x="7543189" y="668946"/>
                  <a:pt x="7630510" y="599090"/>
                </a:cubicBezTo>
                <a:cubicBezTo>
                  <a:pt x="7653724" y="580519"/>
                  <a:pt x="7667762" y="550777"/>
                  <a:pt x="7693573" y="536028"/>
                </a:cubicBezTo>
                <a:cubicBezTo>
                  <a:pt x="7742716" y="507947"/>
                  <a:pt x="7801539" y="500069"/>
                  <a:pt x="7851228" y="472966"/>
                </a:cubicBezTo>
                <a:cubicBezTo>
                  <a:pt x="7917765" y="436673"/>
                  <a:pt x="8040414" y="346842"/>
                  <a:pt x="8040414" y="346842"/>
                </a:cubicBezTo>
                <a:cubicBezTo>
                  <a:pt x="7995017" y="324144"/>
                  <a:pt x="7813684" y="201213"/>
                  <a:pt x="7756635" y="315311"/>
                </a:cubicBezTo>
                <a:cubicBezTo>
                  <a:pt x="7749729" y="329124"/>
                  <a:pt x="7844570" y="545737"/>
                  <a:pt x="7882759" y="567559"/>
                </a:cubicBezTo>
                <a:cubicBezTo>
                  <a:pt x="7929290" y="594148"/>
                  <a:pt x="7987862" y="588580"/>
                  <a:pt x="8040414" y="599090"/>
                </a:cubicBezTo>
                <a:cubicBezTo>
                  <a:pt x="8166538" y="588580"/>
                  <a:pt x="8296498" y="600169"/>
                  <a:pt x="8418786" y="567559"/>
                </a:cubicBezTo>
                <a:cubicBezTo>
                  <a:pt x="8461872" y="556069"/>
                  <a:pt x="8513379" y="517558"/>
                  <a:pt x="8513379" y="472966"/>
                </a:cubicBezTo>
                <a:cubicBezTo>
                  <a:pt x="8513379" y="439729"/>
                  <a:pt x="8450317" y="451945"/>
                  <a:pt x="8418786" y="441435"/>
                </a:cubicBezTo>
                <a:cubicBezTo>
                  <a:pt x="8376745" y="451945"/>
                  <a:pt x="8278958" y="431855"/>
                  <a:pt x="8292662" y="472966"/>
                </a:cubicBezTo>
                <a:cubicBezTo>
                  <a:pt x="8310560" y="526661"/>
                  <a:pt x="8397125" y="516685"/>
                  <a:pt x="8450317" y="536028"/>
                </a:cubicBezTo>
                <a:cubicBezTo>
                  <a:pt x="8669438" y="615708"/>
                  <a:pt x="8588779" y="599090"/>
                  <a:pt x="8797159" y="599090"/>
                </a:cubicBezTo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-3315430" y="244971"/>
            <a:ext cx="5191357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715510" y="132699"/>
            <a:ext cx="5724982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9DC3E6"/>
              </a:gs>
              <a:gs pos="5000">
                <a:srgbClr val="75BAFF"/>
              </a:gs>
              <a:gs pos="100000">
                <a:srgbClr val="79BCFF"/>
              </a:gs>
              <a:gs pos="94000">
                <a:srgbClr val="9DC3E6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/>
          <p:cNvSpPr/>
          <p:nvPr/>
        </p:nvSpPr>
        <p:spPr>
          <a:xfrm>
            <a:off x="3771900" y="336045"/>
            <a:ext cx="3954753" cy="513675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ঘুড়ি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উড়ানো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 flipH="1">
            <a:off x="2060916" y="135949"/>
            <a:ext cx="607364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502060" y="231373"/>
            <a:ext cx="5191357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28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461692" y="2816315"/>
            <a:ext cx="4634308" cy="685291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7723" y="4160397"/>
            <a:ext cx="1176630" cy="21215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466" y="1019564"/>
            <a:ext cx="2700762" cy="4468755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1480742" y="2816315"/>
            <a:ext cx="4634308" cy="685291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ঘুড়িটি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545130" y="2368601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2352" y="2336000"/>
            <a:ext cx="1645920" cy="1645920"/>
            <a:chOff x="231902" y="975607"/>
            <a:chExt cx="1845290" cy="1405881"/>
          </a:xfrm>
        </p:grpSpPr>
        <p:sp>
          <p:nvSpPr>
            <p:cNvPr id="32" name="Freeform 31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Freeform 33"/>
          <p:cNvSpPr/>
          <p:nvPr/>
        </p:nvSpPr>
        <p:spPr>
          <a:xfrm>
            <a:off x="171783" y="247316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Parallelogram 4"/>
          <p:cNvSpPr/>
          <p:nvPr/>
        </p:nvSpPr>
        <p:spPr>
          <a:xfrm rot="19208705">
            <a:off x="6035375" y="1449766"/>
            <a:ext cx="4203675" cy="3311437"/>
          </a:xfrm>
          <a:custGeom>
            <a:avLst/>
            <a:gdLst>
              <a:gd name="connsiteX0" fmla="*/ 0 w 4149201"/>
              <a:gd name="connsiteY0" fmla="*/ 3364531 h 3364531"/>
              <a:gd name="connsiteX1" fmla="*/ 841133 w 4149201"/>
              <a:gd name="connsiteY1" fmla="*/ 0 h 3364531"/>
              <a:gd name="connsiteX2" fmla="*/ 4149201 w 4149201"/>
              <a:gd name="connsiteY2" fmla="*/ 0 h 3364531"/>
              <a:gd name="connsiteX3" fmla="*/ 3308068 w 4149201"/>
              <a:gd name="connsiteY3" fmla="*/ 3364531 h 3364531"/>
              <a:gd name="connsiteX4" fmla="*/ 0 w 4149201"/>
              <a:gd name="connsiteY4" fmla="*/ 3364531 h 3364531"/>
              <a:gd name="connsiteX0" fmla="*/ 0 w 4149201"/>
              <a:gd name="connsiteY0" fmla="*/ 3364531 h 3364531"/>
              <a:gd name="connsiteX1" fmla="*/ 841133 w 4149201"/>
              <a:gd name="connsiteY1" fmla="*/ 0 h 3364531"/>
              <a:gd name="connsiteX2" fmla="*/ 4149201 w 4149201"/>
              <a:gd name="connsiteY2" fmla="*/ 0 h 3364531"/>
              <a:gd name="connsiteX3" fmla="*/ 3239666 w 4149201"/>
              <a:gd name="connsiteY3" fmla="*/ 3277380 h 3364531"/>
              <a:gd name="connsiteX4" fmla="*/ 0 w 4149201"/>
              <a:gd name="connsiteY4" fmla="*/ 3364531 h 3364531"/>
              <a:gd name="connsiteX0" fmla="*/ 0 w 4149201"/>
              <a:gd name="connsiteY0" fmla="*/ 3364531 h 3364531"/>
              <a:gd name="connsiteX1" fmla="*/ 868028 w 4149201"/>
              <a:gd name="connsiteY1" fmla="*/ 24568 h 3364531"/>
              <a:gd name="connsiteX2" fmla="*/ 4149201 w 4149201"/>
              <a:gd name="connsiteY2" fmla="*/ 0 h 3364531"/>
              <a:gd name="connsiteX3" fmla="*/ 3239666 w 4149201"/>
              <a:gd name="connsiteY3" fmla="*/ 3277380 h 3364531"/>
              <a:gd name="connsiteX4" fmla="*/ 0 w 4149201"/>
              <a:gd name="connsiteY4" fmla="*/ 3364531 h 3364531"/>
              <a:gd name="connsiteX0" fmla="*/ 0 w 4084873"/>
              <a:gd name="connsiteY0" fmla="*/ 3361621 h 3361621"/>
              <a:gd name="connsiteX1" fmla="*/ 868028 w 4084873"/>
              <a:gd name="connsiteY1" fmla="*/ 21658 h 3361621"/>
              <a:gd name="connsiteX2" fmla="*/ 4084873 w 4084873"/>
              <a:gd name="connsiteY2" fmla="*/ 0 h 3361621"/>
              <a:gd name="connsiteX3" fmla="*/ 3239666 w 4084873"/>
              <a:gd name="connsiteY3" fmla="*/ 3274470 h 3361621"/>
              <a:gd name="connsiteX4" fmla="*/ 0 w 4084873"/>
              <a:gd name="connsiteY4" fmla="*/ 3361621 h 3361621"/>
              <a:gd name="connsiteX0" fmla="*/ 0 w 4113514"/>
              <a:gd name="connsiteY0" fmla="*/ 3298457 h 3298457"/>
              <a:gd name="connsiteX1" fmla="*/ 896669 w 4113514"/>
              <a:gd name="connsiteY1" fmla="*/ 21658 h 3298457"/>
              <a:gd name="connsiteX2" fmla="*/ 4113514 w 4113514"/>
              <a:gd name="connsiteY2" fmla="*/ 0 h 3298457"/>
              <a:gd name="connsiteX3" fmla="*/ 3268307 w 4113514"/>
              <a:gd name="connsiteY3" fmla="*/ 3274470 h 3298457"/>
              <a:gd name="connsiteX4" fmla="*/ 0 w 4113514"/>
              <a:gd name="connsiteY4" fmla="*/ 3298457 h 3298457"/>
              <a:gd name="connsiteX0" fmla="*/ 0 w 4157386"/>
              <a:gd name="connsiteY0" fmla="*/ 3276799 h 3276799"/>
              <a:gd name="connsiteX1" fmla="*/ 896669 w 4157386"/>
              <a:gd name="connsiteY1" fmla="*/ 0 h 3276799"/>
              <a:gd name="connsiteX2" fmla="*/ 4157386 w 4157386"/>
              <a:gd name="connsiteY2" fmla="*/ 14966 h 3276799"/>
              <a:gd name="connsiteX3" fmla="*/ 3268307 w 4157386"/>
              <a:gd name="connsiteY3" fmla="*/ 3252812 h 3276799"/>
              <a:gd name="connsiteX4" fmla="*/ 0 w 4157386"/>
              <a:gd name="connsiteY4" fmla="*/ 3276799 h 3276799"/>
              <a:gd name="connsiteX0" fmla="*/ 0 w 4157386"/>
              <a:gd name="connsiteY0" fmla="*/ 3276799 h 3326061"/>
              <a:gd name="connsiteX1" fmla="*/ 896669 w 4157386"/>
              <a:gd name="connsiteY1" fmla="*/ 0 h 3326061"/>
              <a:gd name="connsiteX2" fmla="*/ 4157386 w 4157386"/>
              <a:gd name="connsiteY2" fmla="*/ 14966 h 3326061"/>
              <a:gd name="connsiteX3" fmla="*/ 3356052 w 4157386"/>
              <a:gd name="connsiteY3" fmla="*/ 3326061 h 3326061"/>
              <a:gd name="connsiteX4" fmla="*/ 0 w 4157386"/>
              <a:gd name="connsiteY4" fmla="*/ 3276799 h 3326061"/>
              <a:gd name="connsiteX0" fmla="*/ 0 w 4259755"/>
              <a:gd name="connsiteY0" fmla="*/ 3276799 h 3326061"/>
              <a:gd name="connsiteX1" fmla="*/ 896669 w 4259755"/>
              <a:gd name="connsiteY1" fmla="*/ 0 h 3326061"/>
              <a:gd name="connsiteX2" fmla="*/ 4259755 w 4259755"/>
              <a:gd name="connsiteY2" fmla="*/ 100423 h 3326061"/>
              <a:gd name="connsiteX3" fmla="*/ 3356052 w 4259755"/>
              <a:gd name="connsiteY3" fmla="*/ 3326061 h 3326061"/>
              <a:gd name="connsiteX4" fmla="*/ 0 w 4259755"/>
              <a:gd name="connsiteY4" fmla="*/ 3276799 h 3326061"/>
              <a:gd name="connsiteX0" fmla="*/ 0 w 4218299"/>
              <a:gd name="connsiteY0" fmla="*/ 3276799 h 3326061"/>
              <a:gd name="connsiteX1" fmla="*/ 896669 w 4218299"/>
              <a:gd name="connsiteY1" fmla="*/ 0 h 3326061"/>
              <a:gd name="connsiteX2" fmla="*/ 4218299 w 4218299"/>
              <a:gd name="connsiteY2" fmla="*/ 90631 h 3326061"/>
              <a:gd name="connsiteX3" fmla="*/ 3356052 w 4218299"/>
              <a:gd name="connsiteY3" fmla="*/ 3326061 h 3326061"/>
              <a:gd name="connsiteX4" fmla="*/ 0 w 4218299"/>
              <a:gd name="connsiteY4" fmla="*/ 3276799 h 3326061"/>
              <a:gd name="connsiteX0" fmla="*/ 0 w 4203675"/>
              <a:gd name="connsiteY0" fmla="*/ 3276799 h 3326061"/>
              <a:gd name="connsiteX1" fmla="*/ 896669 w 4203675"/>
              <a:gd name="connsiteY1" fmla="*/ 0 h 3326061"/>
              <a:gd name="connsiteX2" fmla="*/ 4203675 w 4203675"/>
              <a:gd name="connsiteY2" fmla="*/ 78422 h 3326061"/>
              <a:gd name="connsiteX3" fmla="*/ 3356052 w 4203675"/>
              <a:gd name="connsiteY3" fmla="*/ 3326061 h 3326061"/>
              <a:gd name="connsiteX4" fmla="*/ 0 w 4203675"/>
              <a:gd name="connsiteY4" fmla="*/ 3276799 h 3326061"/>
              <a:gd name="connsiteX0" fmla="*/ 0 w 4203675"/>
              <a:gd name="connsiteY0" fmla="*/ 3262175 h 3311437"/>
              <a:gd name="connsiteX1" fmla="*/ 884461 w 4203675"/>
              <a:gd name="connsiteY1" fmla="*/ 0 h 3311437"/>
              <a:gd name="connsiteX2" fmla="*/ 4203675 w 4203675"/>
              <a:gd name="connsiteY2" fmla="*/ 63798 h 3311437"/>
              <a:gd name="connsiteX3" fmla="*/ 3356052 w 4203675"/>
              <a:gd name="connsiteY3" fmla="*/ 3311437 h 3311437"/>
              <a:gd name="connsiteX4" fmla="*/ 0 w 4203675"/>
              <a:gd name="connsiteY4" fmla="*/ 3262175 h 331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3675" h="3311437">
                <a:moveTo>
                  <a:pt x="0" y="3262175"/>
                </a:moveTo>
                <a:lnTo>
                  <a:pt x="884461" y="0"/>
                </a:lnTo>
                <a:lnTo>
                  <a:pt x="4203675" y="63798"/>
                </a:lnTo>
                <a:lnTo>
                  <a:pt x="3356052" y="3311437"/>
                </a:lnTo>
                <a:lnTo>
                  <a:pt x="0" y="3262175"/>
                </a:lnTo>
                <a:close/>
              </a:path>
            </a:pathLst>
          </a:custGeom>
          <a:solidFill>
            <a:srgbClr val="00B050"/>
          </a:solidFill>
          <a:ln w="381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20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91 0.00347 C 0.08724 -0.01273 0.17409 -0.02824 0.23346 -0.06459 C 0.29258 -0.10116 0.33281 -0.18542 0.35521 -0.21597 C 0.37786 -0.24584 0.36536 -0.24005 0.36888 -0.24584 " pathEditMode="relative" rAng="0" ptsTypes="AAAA">
                                          <p:cBhvr>
                                            <p:cTn id="10" dur="5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11" y="-1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4.07407E-6 L -2.29167E-6 0.00023 C 0.00586 -0.00255 0.01185 -0.0044 0.01771 -0.00718 C 0.01966 -0.00811 0.02188 -0.0088 0.02357 -0.01065 C 0.02526 -0.01227 0.02578 -0.01667 0.02761 -0.0176 C 0.03268 -0.02037 0.03815 -0.01991 0.04336 -0.02107 C 0.04727 -0.0257 0.05183 -0.02917 0.05521 -0.03519 C 0.05651 -0.0375 0.05755 -0.04051 0.05912 -0.04213 C 0.06094 -0.04399 0.06315 -0.04445 0.06511 -0.04561 C 0.07018 -0.05463 0.07578 -0.06598 0.08281 -0.07014 L 0.0888 -0.07362 C 0.09571 -0.09213 0.08867 -0.07871 0.10052 -0.08774 C 0.10274 -0.08936 0.10443 -0.09283 0.10651 -0.09468 C 0.10938 -0.09723 0.11784 -0.1007 0.12031 -0.10162 C 0.17097 -0.10047 0.22162 -0.10139 0.27227 -0.09815 C 0.27643 -0.09792 0.28021 -0.09352 0.28412 -0.09121 C 0.28607 -0.09005 0.28828 -0.08982 0.28998 -0.08774 C 0.29206 -0.08542 0.29388 -0.08264 0.29597 -0.08079 C 0.29974 -0.07732 0.30599 -0.07593 0.30977 -0.07362 C 0.31172 -0.07269 0.32214 -0.06436 0.32552 -0.0632 C 0.33008 -0.06158 0.33477 -0.06088 0.33933 -0.05973 C 0.34206 -0.05741 0.34453 -0.0544 0.34727 -0.05278 C 0.35039 -0.0507 0.35391 -0.05047 0.35716 -0.04908 C 0.35977 -0.04815 0.36237 -0.04676 0.36498 -0.04561 C 0.36836 -0.04445 0.37162 -0.04375 0.37487 -0.04213 C 0.37891 -0.04028 0.38281 -0.0375 0.38672 -0.03519 L 0.39271 -0.03172 C 0.39401 -0.0294 0.39505 -0.02639 0.39662 -0.02454 C 0.39857 -0.02246 0.40899 -0.01829 0.41042 -0.0176 C 0.41849 -0.00324 0.42162 0.00463 0.43216 0.01388 C 0.44089 0.02176 0.43789 0.01713 0.44206 0.02453 " pathEditMode="relative" rAng="0" ptsTypes="AAAAAAAAAAAAAAAAAAAAAAAAAAAAAAA">
                                          <p:cBhvr>
                                            <p:cTn id="22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096" y="-38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125E-6 -0.00046 L 3.125E-6 0.00023 L 0.27617 -0.01296 C 0.28281 -0.01366 0.28919 -0.02361 0.2957 -0.02546 C 0.31341 -0.03148 0.33112 -0.03333 0.34883 -0.03773 C 0.37838 -0.09051 0.347 -0.03912 0.37656 -0.075 C 0.38242 -0.08194 0.39349 -0.09931 0.39349 -0.09861 C 0.39609 -0.1081 0.39922 -0.11481 0.40182 -0.12407 C 0.41653 -0.17894 0.40403 -0.14769 0.41588 -0.17315 " pathEditMode="relative" rAng="0" ptsTypes="AAAAAAAAA">
                                          <p:cBhvr>
                                            <p:cTn id="28" dur="5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794" y="-86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4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4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47591 0.00209 " pathEditMode="relative" rAng="0" ptsTypes="AA">
                                          <p:cBhvr>
                                            <p:cTn id="4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802" y="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52" dur="1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4.07407E-6 L 0.46315 -0.00046 " pathEditMode="relative" rAng="0" ptsTypes="AA">
                                          <p:cBhvr>
                                            <p:cTn id="5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9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4.375E-6 -2.59259E-6 L 0.17474 -0.00301 " pathEditMode="relative" rAng="0" ptsTypes="AA">
                                          <p:cBhvr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737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1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1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1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1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4.44444E-6 L 0.31524 0.0868 " pathEditMode="relative" rAng="0" ptsTypes="AA">
                                          <p:cBhvr>
                                            <p:cTn id="9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755" y="4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9" dur="1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2" presetID="2" presetClass="entr" presetSubtype="8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1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9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8" presetClass="entr" presetSubtype="32" repeatCount="3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12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6" presetID="2" presetClass="entr" presetSubtype="8" fill="hold" grpId="0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1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1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0" grpId="1" animBg="1"/>
          <p:bldP spid="20" grpId="2" animBg="1"/>
          <p:bldP spid="21" grpId="0" animBg="1"/>
          <p:bldP spid="21" grpId="1" animBg="1"/>
          <p:bldP spid="21" grpId="2" animBg="1"/>
          <p:bldP spid="22" grpId="0" animBg="1"/>
          <p:bldP spid="22" grpId="1" animBg="1"/>
          <p:bldP spid="23" grpId="0" animBg="1"/>
          <p:bldP spid="23" grpId="1" animBg="1"/>
          <p:bldP spid="23" grpId="2" animBg="1"/>
          <p:bldP spid="24" grpId="0" animBg="1"/>
          <p:bldP spid="24" grpId="1" animBg="1"/>
          <p:bldP spid="25" grpId="0" animBg="1"/>
          <p:bldP spid="25" grpId="1" animBg="1"/>
          <p:bldP spid="25" grpId="2" animBg="1"/>
          <p:bldP spid="25" grpId="3" animBg="1"/>
          <p:bldP spid="26" grpId="0" animBg="1"/>
          <p:bldP spid="29" grpId="0" animBg="1"/>
          <p:bldP spid="29" grpId="1" animBg="1"/>
          <p:bldP spid="34" grpId="0" animBg="1"/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91 0.00347 C 0.08724 -0.01273 0.17409 -0.02824 0.23346 -0.06459 C 0.29258 -0.10116 0.33281 -0.18542 0.35521 -0.21597 C 0.37786 -0.24584 0.36536 -0.24005 0.36888 -0.24584 " pathEditMode="relative" rAng="0" ptsTypes="AAAA">
                                          <p:cBhvr>
                                            <p:cTn id="10" dur="5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11" y="-1247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9167E-6 4.07407E-6 L -2.29167E-6 0.00023 C 0.00586 -0.00255 0.01185 -0.0044 0.01771 -0.00718 C 0.01966 -0.00811 0.02188 -0.0088 0.02357 -0.01065 C 0.02526 -0.01227 0.02578 -0.01667 0.02761 -0.0176 C 0.03268 -0.02037 0.03815 -0.01991 0.04336 -0.02107 C 0.04727 -0.0257 0.05183 -0.02917 0.05521 -0.03519 C 0.05651 -0.0375 0.05755 -0.04051 0.05912 -0.04213 C 0.06094 -0.04399 0.06315 -0.04445 0.06511 -0.04561 C 0.07018 -0.05463 0.07578 -0.06598 0.08281 -0.07014 L 0.0888 -0.07362 C 0.09571 -0.09213 0.08867 -0.07871 0.10052 -0.08774 C 0.10274 -0.08936 0.10443 -0.09283 0.10651 -0.09468 C 0.10938 -0.09723 0.11784 -0.1007 0.12031 -0.10162 C 0.17097 -0.10047 0.22162 -0.10139 0.27227 -0.09815 C 0.27643 -0.09792 0.28021 -0.09352 0.28412 -0.09121 C 0.28607 -0.09005 0.28828 -0.08982 0.28998 -0.08774 C 0.29206 -0.08542 0.29388 -0.08264 0.29597 -0.08079 C 0.29974 -0.07732 0.30599 -0.07593 0.30977 -0.07362 C 0.31172 -0.07269 0.32214 -0.06436 0.32552 -0.0632 C 0.33008 -0.06158 0.33477 -0.06088 0.33933 -0.05973 C 0.34206 -0.05741 0.34453 -0.0544 0.34727 -0.05278 C 0.35039 -0.0507 0.35391 -0.05047 0.35716 -0.04908 C 0.35977 -0.04815 0.36237 -0.04676 0.36498 -0.04561 C 0.36836 -0.04445 0.37162 -0.04375 0.37487 -0.04213 C 0.37891 -0.04028 0.38281 -0.0375 0.38672 -0.03519 L 0.39271 -0.03172 C 0.39401 -0.0294 0.39505 -0.02639 0.39662 -0.02454 C 0.39857 -0.02246 0.40899 -0.01829 0.41042 -0.0176 C 0.41849 -0.00324 0.42162 0.00463 0.43216 0.01388 C 0.44089 0.02176 0.43789 0.01713 0.44206 0.02453 " pathEditMode="relative" rAng="0" ptsTypes="AAAAAAAAAAAAAAAAAAAAAAAAAAAAAAA">
                                          <p:cBhvr>
                                            <p:cTn id="22" dur="5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2096" y="-38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125E-6 -0.00046 L 3.125E-6 0.00023 L 0.27617 -0.01296 C 0.28281 -0.01366 0.28919 -0.02361 0.2957 -0.02546 C 0.31341 -0.03148 0.33112 -0.03333 0.34883 -0.03773 C 0.37838 -0.09051 0.347 -0.03912 0.37656 -0.075 C 0.38242 -0.08194 0.39349 -0.09931 0.39349 -0.09861 C 0.39609 -0.1081 0.39922 -0.11481 0.40182 -0.12407 C 0.41653 -0.17894 0.40403 -0.14769 0.41588 -0.17315 " pathEditMode="relative" rAng="0" ptsTypes="AAAAAAAAA">
                                          <p:cBhvr>
                                            <p:cTn id="28" dur="5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794" y="-86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2.22222E-6 L -0.47591 0.00209 " pathEditMode="relative" rAng="0" ptsTypes="AA">
                                          <p:cBhvr>
                                            <p:cTn id="4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3802" y="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1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52" dur="1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7 -4.07407E-6 L 0.46315 -0.00046 " pathEditMode="relative" rAng="0" ptsTypes="AA">
                                          <p:cBhvr>
                                            <p:cTn id="5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9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-4.375E-6 -2.59259E-6 L 0.17474 -0.00301 " pathEditMode="relative" rAng="0" ptsTypes="AA">
                                          <p:cBhvr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737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1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1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8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1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1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4.44444E-6 L 0.31524 0.0868 " pathEditMode="relative" rAng="0" ptsTypes="AA">
                                          <p:cBhvr>
                                            <p:cTn id="9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755" y="4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2" presetClass="exit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9" dur="1000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6" fill="hold">
                          <p:stCondLst>
                            <p:cond delay="indefinite"/>
                          </p:stCondLst>
                          <p:childTnLst>
                            <p:par>
                              <p:cTn id="1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8" presetID="2" presetClass="exit" presetSubtype="8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19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2" presetID="8" presetClass="entr" presetSubtype="32" repeatCount="3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out)">
                                          <p:cBhvr>
                                            <p:cTn id="124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0" grpId="1" animBg="1"/>
          <p:bldP spid="20" grpId="2" animBg="1"/>
          <p:bldP spid="21" grpId="0" animBg="1"/>
          <p:bldP spid="21" grpId="1" animBg="1"/>
          <p:bldP spid="21" grpId="2" animBg="1"/>
          <p:bldP spid="22" grpId="0" animBg="1"/>
          <p:bldP spid="22" grpId="1" animBg="1"/>
          <p:bldP spid="23" grpId="0" animBg="1"/>
          <p:bldP spid="23" grpId="1" animBg="1"/>
          <p:bldP spid="23" grpId="2" animBg="1"/>
          <p:bldP spid="24" grpId="0" animBg="1"/>
          <p:bldP spid="24" grpId="1" animBg="1"/>
          <p:bldP spid="25" grpId="0" animBg="1"/>
          <p:bldP spid="25" grpId="1" animBg="1"/>
          <p:bldP spid="25" grpId="2" animBg="1"/>
          <p:bldP spid="25" grpId="3" animBg="1"/>
          <p:bldP spid="26" grpId="0" animBg="1"/>
          <p:bldP spid="29" grpId="0" animBg="1"/>
          <p:bldP spid="29" grpId="1" animBg="1"/>
          <p:bldP spid="34" grpId="0" animBg="1"/>
          <p:bldP spid="3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/>
          <p:nvPr/>
        </p:nvSpPr>
        <p:spPr>
          <a:xfrm>
            <a:off x="2743203" y="4816194"/>
            <a:ext cx="6349130" cy="1772263"/>
          </a:xfrm>
          <a:custGeom>
            <a:avLst/>
            <a:gdLst>
              <a:gd name="connsiteX0" fmla="*/ 0 w 6288075"/>
              <a:gd name="connsiteY0" fmla="*/ 0 h 1785911"/>
              <a:gd name="connsiteX1" fmla="*/ 6288075 w 6288075"/>
              <a:gd name="connsiteY1" fmla="*/ 0 h 1785911"/>
              <a:gd name="connsiteX2" fmla="*/ 6288075 w 6288075"/>
              <a:gd name="connsiteY2" fmla="*/ 1785911 h 1785911"/>
              <a:gd name="connsiteX3" fmla="*/ 0 w 6288075"/>
              <a:gd name="connsiteY3" fmla="*/ 1785911 h 1785911"/>
              <a:gd name="connsiteX4" fmla="*/ 0 w 6288075"/>
              <a:gd name="connsiteY4" fmla="*/ 0 h 1785911"/>
              <a:gd name="connsiteX0" fmla="*/ 0 w 6356314"/>
              <a:gd name="connsiteY0" fmla="*/ 0 h 1785911"/>
              <a:gd name="connsiteX1" fmla="*/ 6356314 w 6356314"/>
              <a:gd name="connsiteY1" fmla="*/ 245659 h 1785911"/>
              <a:gd name="connsiteX2" fmla="*/ 6288075 w 6356314"/>
              <a:gd name="connsiteY2" fmla="*/ 1785911 h 1785911"/>
              <a:gd name="connsiteX3" fmla="*/ 0 w 6356314"/>
              <a:gd name="connsiteY3" fmla="*/ 1785911 h 1785911"/>
              <a:gd name="connsiteX4" fmla="*/ 0 w 6356314"/>
              <a:gd name="connsiteY4" fmla="*/ 0 h 1785911"/>
              <a:gd name="connsiteX0" fmla="*/ 0 w 6356314"/>
              <a:gd name="connsiteY0" fmla="*/ 0 h 1799559"/>
              <a:gd name="connsiteX1" fmla="*/ 6356314 w 6356314"/>
              <a:gd name="connsiteY1" fmla="*/ 245659 h 1799559"/>
              <a:gd name="connsiteX2" fmla="*/ 6329018 w 6356314"/>
              <a:gd name="connsiteY2" fmla="*/ 1799559 h 1799559"/>
              <a:gd name="connsiteX3" fmla="*/ 0 w 6356314"/>
              <a:gd name="connsiteY3" fmla="*/ 1785911 h 1799559"/>
              <a:gd name="connsiteX4" fmla="*/ 0 w 6356314"/>
              <a:gd name="connsiteY4" fmla="*/ 0 h 1799559"/>
              <a:gd name="connsiteX0" fmla="*/ 0 w 6342666"/>
              <a:gd name="connsiteY0" fmla="*/ 0 h 1799559"/>
              <a:gd name="connsiteX1" fmla="*/ 6342666 w 6342666"/>
              <a:gd name="connsiteY1" fmla="*/ 204716 h 1799559"/>
              <a:gd name="connsiteX2" fmla="*/ 6329018 w 6342666"/>
              <a:gd name="connsiteY2" fmla="*/ 1799559 h 1799559"/>
              <a:gd name="connsiteX3" fmla="*/ 0 w 6342666"/>
              <a:gd name="connsiteY3" fmla="*/ 1785911 h 1799559"/>
              <a:gd name="connsiteX4" fmla="*/ 0 w 6342666"/>
              <a:gd name="connsiteY4" fmla="*/ 0 h 1799559"/>
              <a:gd name="connsiteX0" fmla="*/ 0 w 6342666"/>
              <a:gd name="connsiteY0" fmla="*/ 0 h 1799559"/>
              <a:gd name="connsiteX1" fmla="*/ 6342666 w 6342666"/>
              <a:gd name="connsiteY1" fmla="*/ 204716 h 1799559"/>
              <a:gd name="connsiteX2" fmla="*/ 6329018 w 6342666"/>
              <a:gd name="connsiteY2" fmla="*/ 1799559 h 1799559"/>
              <a:gd name="connsiteX3" fmla="*/ 40943 w 6342666"/>
              <a:gd name="connsiteY3" fmla="*/ 1785911 h 1799559"/>
              <a:gd name="connsiteX4" fmla="*/ 0 w 6342666"/>
              <a:gd name="connsiteY4" fmla="*/ 0 h 1799559"/>
              <a:gd name="connsiteX0" fmla="*/ 1 w 6301723"/>
              <a:gd name="connsiteY0" fmla="*/ 0 h 1758615"/>
              <a:gd name="connsiteX1" fmla="*/ 6301723 w 6301723"/>
              <a:gd name="connsiteY1" fmla="*/ 163772 h 1758615"/>
              <a:gd name="connsiteX2" fmla="*/ 6288075 w 6301723"/>
              <a:gd name="connsiteY2" fmla="*/ 1758615 h 1758615"/>
              <a:gd name="connsiteX3" fmla="*/ 0 w 6301723"/>
              <a:gd name="connsiteY3" fmla="*/ 1744967 h 1758615"/>
              <a:gd name="connsiteX4" fmla="*/ 1 w 6301723"/>
              <a:gd name="connsiteY4" fmla="*/ 0 h 1758615"/>
              <a:gd name="connsiteX0" fmla="*/ 40944 w 6342666"/>
              <a:gd name="connsiteY0" fmla="*/ 0 h 1758615"/>
              <a:gd name="connsiteX1" fmla="*/ 6342666 w 6342666"/>
              <a:gd name="connsiteY1" fmla="*/ 163772 h 1758615"/>
              <a:gd name="connsiteX2" fmla="*/ 6329018 w 6342666"/>
              <a:gd name="connsiteY2" fmla="*/ 1758615 h 1758615"/>
              <a:gd name="connsiteX3" fmla="*/ 0 w 6342666"/>
              <a:gd name="connsiteY3" fmla="*/ 1731320 h 1758615"/>
              <a:gd name="connsiteX4" fmla="*/ 40944 w 6342666"/>
              <a:gd name="connsiteY4" fmla="*/ 0 h 1758615"/>
              <a:gd name="connsiteX0" fmla="*/ 13649 w 6342666"/>
              <a:gd name="connsiteY0" fmla="*/ 0 h 1772263"/>
              <a:gd name="connsiteX1" fmla="*/ 6342666 w 6342666"/>
              <a:gd name="connsiteY1" fmla="*/ 177420 h 1772263"/>
              <a:gd name="connsiteX2" fmla="*/ 6329018 w 6342666"/>
              <a:gd name="connsiteY2" fmla="*/ 1772263 h 1772263"/>
              <a:gd name="connsiteX3" fmla="*/ 0 w 6342666"/>
              <a:gd name="connsiteY3" fmla="*/ 1744968 h 1772263"/>
              <a:gd name="connsiteX4" fmla="*/ 13649 w 6342666"/>
              <a:gd name="connsiteY4" fmla="*/ 0 h 1772263"/>
              <a:gd name="connsiteX0" fmla="*/ 13649 w 6329018"/>
              <a:gd name="connsiteY0" fmla="*/ 0 h 1772263"/>
              <a:gd name="connsiteX1" fmla="*/ 6294539 w 6329018"/>
              <a:gd name="connsiteY1" fmla="*/ 153356 h 1772263"/>
              <a:gd name="connsiteX2" fmla="*/ 6329018 w 6329018"/>
              <a:gd name="connsiteY2" fmla="*/ 1772263 h 1772263"/>
              <a:gd name="connsiteX3" fmla="*/ 0 w 6329018"/>
              <a:gd name="connsiteY3" fmla="*/ 1744968 h 1772263"/>
              <a:gd name="connsiteX4" fmla="*/ 13649 w 6329018"/>
              <a:gd name="connsiteY4" fmla="*/ 0 h 1772263"/>
              <a:gd name="connsiteX0" fmla="*/ 13649 w 6349130"/>
              <a:gd name="connsiteY0" fmla="*/ 0 h 1772263"/>
              <a:gd name="connsiteX1" fmla="*/ 6349130 w 6349130"/>
              <a:gd name="connsiteY1" fmla="*/ 146532 h 1772263"/>
              <a:gd name="connsiteX2" fmla="*/ 6329018 w 6349130"/>
              <a:gd name="connsiteY2" fmla="*/ 1772263 h 1772263"/>
              <a:gd name="connsiteX3" fmla="*/ 0 w 6349130"/>
              <a:gd name="connsiteY3" fmla="*/ 1744968 h 1772263"/>
              <a:gd name="connsiteX4" fmla="*/ 13649 w 6349130"/>
              <a:gd name="connsiteY4" fmla="*/ 0 h 177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9130" h="1772263">
                <a:moveTo>
                  <a:pt x="13649" y="0"/>
                </a:moveTo>
                <a:lnTo>
                  <a:pt x="6349130" y="146532"/>
                </a:lnTo>
                <a:lnTo>
                  <a:pt x="6329018" y="1772263"/>
                </a:lnTo>
                <a:lnTo>
                  <a:pt x="0" y="1744968"/>
                </a:lnTo>
                <a:cubicBezTo>
                  <a:pt x="0" y="1163312"/>
                  <a:pt x="13649" y="581656"/>
                  <a:pt x="1364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69"/>
          <p:cNvSpPr/>
          <p:nvPr/>
        </p:nvSpPr>
        <p:spPr>
          <a:xfrm>
            <a:off x="2790919" y="352927"/>
            <a:ext cx="6329018" cy="857861"/>
          </a:xfrm>
          <a:custGeom>
            <a:avLst/>
            <a:gdLst>
              <a:gd name="connsiteX0" fmla="*/ 0 w 6288075"/>
              <a:gd name="connsiteY0" fmla="*/ 0 h 1785911"/>
              <a:gd name="connsiteX1" fmla="*/ 6288075 w 6288075"/>
              <a:gd name="connsiteY1" fmla="*/ 0 h 1785911"/>
              <a:gd name="connsiteX2" fmla="*/ 6288075 w 6288075"/>
              <a:gd name="connsiteY2" fmla="*/ 1785911 h 1785911"/>
              <a:gd name="connsiteX3" fmla="*/ 0 w 6288075"/>
              <a:gd name="connsiteY3" fmla="*/ 1785911 h 1785911"/>
              <a:gd name="connsiteX4" fmla="*/ 0 w 6288075"/>
              <a:gd name="connsiteY4" fmla="*/ 0 h 1785911"/>
              <a:gd name="connsiteX0" fmla="*/ 0 w 6356314"/>
              <a:gd name="connsiteY0" fmla="*/ 0 h 1785911"/>
              <a:gd name="connsiteX1" fmla="*/ 6356314 w 6356314"/>
              <a:gd name="connsiteY1" fmla="*/ 245659 h 1785911"/>
              <a:gd name="connsiteX2" fmla="*/ 6288075 w 6356314"/>
              <a:gd name="connsiteY2" fmla="*/ 1785911 h 1785911"/>
              <a:gd name="connsiteX3" fmla="*/ 0 w 6356314"/>
              <a:gd name="connsiteY3" fmla="*/ 1785911 h 1785911"/>
              <a:gd name="connsiteX4" fmla="*/ 0 w 6356314"/>
              <a:gd name="connsiteY4" fmla="*/ 0 h 1785911"/>
              <a:gd name="connsiteX0" fmla="*/ 0 w 6356314"/>
              <a:gd name="connsiteY0" fmla="*/ 0 h 1799559"/>
              <a:gd name="connsiteX1" fmla="*/ 6356314 w 6356314"/>
              <a:gd name="connsiteY1" fmla="*/ 245659 h 1799559"/>
              <a:gd name="connsiteX2" fmla="*/ 6329018 w 6356314"/>
              <a:gd name="connsiteY2" fmla="*/ 1799559 h 1799559"/>
              <a:gd name="connsiteX3" fmla="*/ 0 w 6356314"/>
              <a:gd name="connsiteY3" fmla="*/ 1785911 h 1799559"/>
              <a:gd name="connsiteX4" fmla="*/ 0 w 6356314"/>
              <a:gd name="connsiteY4" fmla="*/ 0 h 1799559"/>
              <a:gd name="connsiteX0" fmla="*/ 0 w 6342666"/>
              <a:gd name="connsiteY0" fmla="*/ 0 h 1799559"/>
              <a:gd name="connsiteX1" fmla="*/ 6342666 w 6342666"/>
              <a:gd name="connsiteY1" fmla="*/ 204716 h 1799559"/>
              <a:gd name="connsiteX2" fmla="*/ 6329018 w 6342666"/>
              <a:gd name="connsiteY2" fmla="*/ 1799559 h 1799559"/>
              <a:gd name="connsiteX3" fmla="*/ 0 w 6342666"/>
              <a:gd name="connsiteY3" fmla="*/ 1785911 h 1799559"/>
              <a:gd name="connsiteX4" fmla="*/ 0 w 6342666"/>
              <a:gd name="connsiteY4" fmla="*/ 0 h 1799559"/>
              <a:gd name="connsiteX0" fmla="*/ 0 w 6342666"/>
              <a:gd name="connsiteY0" fmla="*/ 0 h 1799559"/>
              <a:gd name="connsiteX1" fmla="*/ 6342666 w 6342666"/>
              <a:gd name="connsiteY1" fmla="*/ 204716 h 1799559"/>
              <a:gd name="connsiteX2" fmla="*/ 6329018 w 6342666"/>
              <a:gd name="connsiteY2" fmla="*/ 1799559 h 1799559"/>
              <a:gd name="connsiteX3" fmla="*/ 40943 w 6342666"/>
              <a:gd name="connsiteY3" fmla="*/ 1785911 h 1799559"/>
              <a:gd name="connsiteX4" fmla="*/ 0 w 6342666"/>
              <a:gd name="connsiteY4" fmla="*/ 0 h 1799559"/>
              <a:gd name="connsiteX0" fmla="*/ 1 w 6301723"/>
              <a:gd name="connsiteY0" fmla="*/ 0 h 1758615"/>
              <a:gd name="connsiteX1" fmla="*/ 6301723 w 6301723"/>
              <a:gd name="connsiteY1" fmla="*/ 163772 h 1758615"/>
              <a:gd name="connsiteX2" fmla="*/ 6288075 w 6301723"/>
              <a:gd name="connsiteY2" fmla="*/ 1758615 h 1758615"/>
              <a:gd name="connsiteX3" fmla="*/ 0 w 6301723"/>
              <a:gd name="connsiteY3" fmla="*/ 1744967 h 1758615"/>
              <a:gd name="connsiteX4" fmla="*/ 1 w 6301723"/>
              <a:gd name="connsiteY4" fmla="*/ 0 h 1758615"/>
              <a:gd name="connsiteX0" fmla="*/ 40944 w 6342666"/>
              <a:gd name="connsiteY0" fmla="*/ 0 h 1758615"/>
              <a:gd name="connsiteX1" fmla="*/ 6342666 w 6342666"/>
              <a:gd name="connsiteY1" fmla="*/ 163772 h 1758615"/>
              <a:gd name="connsiteX2" fmla="*/ 6329018 w 6342666"/>
              <a:gd name="connsiteY2" fmla="*/ 1758615 h 1758615"/>
              <a:gd name="connsiteX3" fmla="*/ 0 w 6342666"/>
              <a:gd name="connsiteY3" fmla="*/ 1731320 h 1758615"/>
              <a:gd name="connsiteX4" fmla="*/ 40944 w 6342666"/>
              <a:gd name="connsiteY4" fmla="*/ 0 h 1758615"/>
              <a:gd name="connsiteX0" fmla="*/ 13649 w 6342666"/>
              <a:gd name="connsiteY0" fmla="*/ 0 h 1772263"/>
              <a:gd name="connsiteX1" fmla="*/ 6342666 w 6342666"/>
              <a:gd name="connsiteY1" fmla="*/ 177420 h 1772263"/>
              <a:gd name="connsiteX2" fmla="*/ 6329018 w 6342666"/>
              <a:gd name="connsiteY2" fmla="*/ 1772263 h 1772263"/>
              <a:gd name="connsiteX3" fmla="*/ 0 w 6342666"/>
              <a:gd name="connsiteY3" fmla="*/ 1744968 h 1772263"/>
              <a:gd name="connsiteX4" fmla="*/ 13649 w 6342666"/>
              <a:gd name="connsiteY4" fmla="*/ 0 h 1772263"/>
              <a:gd name="connsiteX0" fmla="*/ 13649 w 6329018"/>
              <a:gd name="connsiteY0" fmla="*/ 0 h 1772263"/>
              <a:gd name="connsiteX1" fmla="*/ 6329018 w 6329018"/>
              <a:gd name="connsiteY1" fmla="*/ 27295 h 1772263"/>
              <a:gd name="connsiteX2" fmla="*/ 6329018 w 6329018"/>
              <a:gd name="connsiteY2" fmla="*/ 1772263 h 1772263"/>
              <a:gd name="connsiteX3" fmla="*/ 0 w 6329018"/>
              <a:gd name="connsiteY3" fmla="*/ 1744968 h 1772263"/>
              <a:gd name="connsiteX4" fmla="*/ 13649 w 6329018"/>
              <a:gd name="connsiteY4" fmla="*/ 0 h 1772263"/>
              <a:gd name="connsiteX0" fmla="*/ 13649 w 6329018"/>
              <a:gd name="connsiteY0" fmla="*/ 0 h 1744968"/>
              <a:gd name="connsiteX1" fmla="*/ 6329018 w 6329018"/>
              <a:gd name="connsiteY1" fmla="*/ 27295 h 1744968"/>
              <a:gd name="connsiteX2" fmla="*/ 6274427 w 6329018"/>
              <a:gd name="connsiteY2" fmla="*/ 1417421 h 1744968"/>
              <a:gd name="connsiteX3" fmla="*/ 0 w 6329018"/>
              <a:gd name="connsiteY3" fmla="*/ 1744968 h 1744968"/>
              <a:gd name="connsiteX4" fmla="*/ 13649 w 6329018"/>
              <a:gd name="connsiteY4" fmla="*/ 0 h 1744968"/>
              <a:gd name="connsiteX0" fmla="*/ 13649 w 6329018"/>
              <a:gd name="connsiteY0" fmla="*/ 0 h 1417421"/>
              <a:gd name="connsiteX1" fmla="*/ 6329018 w 6329018"/>
              <a:gd name="connsiteY1" fmla="*/ 27295 h 1417421"/>
              <a:gd name="connsiteX2" fmla="*/ 6274427 w 6329018"/>
              <a:gd name="connsiteY2" fmla="*/ 1417421 h 1417421"/>
              <a:gd name="connsiteX3" fmla="*/ 0 w 6329018"/>
              <a:gd name="connsiteY3" fmla="*/ 1308240 h 1417421"/>
              <a:gd name="connsiteX4" fmla="*/ 13649 w 6329018"/>
              <a:gd name="connsiteY4" fmla="*/ 0 h 1417421"/>
              <a:gd name="connsiteX0" fmla="*/ 27297 w 6342666"/>
              <a:gd name="connsiteY0" fmla="*/ 0 h 1417421"/>
              <a:gd name="connsiteX1" fmla="*/ 6342666 w 6342666"/>
              <a:gd name="connsiteY1" fmla="*/ 27295 h 1417421"/>
              <a:gd name="connsiteX2" fmla="*/ 6288075 w 6342666"/>
              <a:gd name="connsiteY2" fmla="*/ 1417421 h 1417421"/>
              <a:gd name="connsiteX3" fmla="*/ 0 w 6342666"/>
              <a:gd name="connsiteY3" fmla="*/ 912455 h 1417421"/>
              <a:gd name="connsiteX4" fmla="*/ 27297 w 6342666"/>
              <a:gd name="connsiteY4" fmla="*/ 0 h 1417421"/>
              <a:gd name="connsiteX0" fmla="*/ 27297 w 6356314"/>
              <a:gd name="connsiteY0" fmla="*/ 0 h 1117170"/>
              <a:gd name="connsiteX1" fmla="*/ 6342666 w 6356314"/>
              <a:gd name="connsiteY1" fmla="*/ 27295 h 1117170"/>
              <a:gd name="connsiteX2" fmla="*/ 6356314 w 6356314"/>
              <a:gd name="connsiteY2" fmla="*/ 1117170 h 1117170"/>
              <a:gd name="connsiteX3" fmla="*/ 0 w 6356314"/>
              <a:gd name="connsiteY3" fmla="*/ 912455 h 1117170"/>
              <a:gd name="connsiteX4" fmla="*/ 27297 w 6356314"/>
              <a:gd name="connsiteY4" fmla="*/ 0 h 1117170"/>
              <a:gd name="connsiteX0" fmla="*/ 0 w 6329017"/>
              <a:gd name="connsiteY0" fmla="*/ 0 h 1117170"/>
              <a:gd name="connsiteX1" fmla="*/ 6315369 w 6329017"/>
              <a:gd name="connsiteY1" fmla="*/ 27295 h 1117170"/>
              <a:gd name="connsiteX2" fmla="*/ 6329017 w 6329017"/>
              <a:gd name="connsiteY2" fmla="*/ 1117170 h 1117170"/>
              <a:gd name="connsiteX3" fmla="*/ 27294 w 6329017"/>
              <a:gd name="connsiteY3" fmla="*/ 789625 h 1117170"/>
              <a:gd name="connsiteX4" fmla="*/ 0 w 6329017"/>
              <a:gd name="connsiteY4" fmla="*/ 0 h 1117170"/>
              <a:gd name="connsiteX0" fmla="*/ 0 w 6315369"/>
              <a:gd name="connsiteY0" fmla="*/ 0 h 885158"/>
              <a:gd name="connsiteX1" fmla="*/ 6315369 w 6315369"/>
              <a:gd name="connsiteY1" fmla="*/ 27295 h 885158"/>
              <a:gd name="connsiteX2" fmla="*/ 6301722 w 6315369"/>
              <a:gd name="connsiteY2" fmla="*/ 885158 h 885158"/>
              <a:gd name="connsiteX3" fmla="*/ 27294 w 6315369"/>
              <a:gd name="connsiteY3" fmla="*/ 789625 h 885158"/>
              <a:gd name="connsiteX4" fmla="*/ 0 w 6315369"/>
              <a:gd name="connsiteY4" fmla="*/ 0 h 885158"/>
              <a:gd name="connsiteX0" fmla="*/ 0 w 6315369"/>
              <a:gd name="connsiteY0" fmla="*/ 0 h 885158"/>
              <a:gd name="connsiteX1" fmla="*/ 6315369 w 6315369"/>
              <a:gd name="connsiteY1" fmla="*/ 27295 h 885158"/>
              <a:gd name="connsiteX2" fmla="*/ 6301722 w 6315369"/>
              <a:gd name="connsiteY2" fmla="*/ 885158 h 885158"/>
              <a:gd name="connsiteX3" fmla="*/ 13647 w 6315369"/>
              <a:gd name="connsiteY3" fmla="*/ 598556 h 885158"/>
              <a:gd name="connsiteX4" fmla="*/ 0 w 6315369"/>
              <a:gd name="connsiteY4" fmla="*/ 0 h 885158"/>
              <a:gd name="connsiteX0" fmla="*/ 0 w 6383609"/>
              <a:gd name="connsiteY0" fmla="*/ 0 h 803271"/>
              <a:gd name="connsiteX1" fmla="*/ 6315369 w 6383609"/>
              <a:gd name="connsiteY1" fmla="*/ 27295 h 803271"/>
              <a:gd name="connsiteX2" fmla="*/ 6383609 w 6383609"/>
              <a:gd name="connsiteY2" fmla="*/ 803271 h 803271"/>
              <a:gd name="connsiteX3" fmla="*/ 13647 w 6383609"/>
              <a:gd name="connsiteY3" fmla="*/ 598556 h 803271"/>
              <a:gd name="connsiteX4" fmla="*/ 0 w 6383609"/>
              <a:gd name="connsiteY4" fmla="*/ 0 h 803271"/>
              <a:gd name="connsiteX0" fmla="*/ 0 w 6315370"/>
              <a:gd name="connsiteY0" fmla="*/ 0 h 762327"/>
              <a:gd name="connsiteX1" fmla="*/ 6315369 w 6315370"/>
              <a:gd name="connsiteY1" fmla="*/ 27295 h 762327"/>
              <a:gd name="connsiteX2" fmla="*/ 6315370 w 6315370"/>
              <a:gd name="connsiteY2" fmla="*/ 762327 h 762327"/>
              <a:gd name="connsiteX3" fmla="*/ 13647 w 6315370"/>
              <a:gd name="connsiteY3" fmla="*/ 598556 h 762327"/>
              <a:gd name="connsiteX4" fmla="*/ 0 w 6315370"/>
              <a:gd name="connsiteY4" fmla="*/ 0 h 762327"/>
              <a:gd name="connsiteX0" fmla="*/ 0 w 6315370"/>
              <a:gd name="connsiteY0" fmla="*/ 0 h 803270"/>
              <a:gd name="connsiteX1" fmla="*/ 6315369 w 6315370"/>
              <a:gd name="connsiteY1" fmla="*/ 27295 h 803270"/>
              <a:gd name="connsiteX2" fmla="*/ 6315370 w 6315370"/>
              <a:gd name="connsiteY2" fmla="*/ 803270 h 803270"/>
              <a:gd name="connsiteX3" fmla="*/ 13647 w 6315370"/>
              <a:gd name="connsiteY3" fmla="*/ 598556 h 803270"/>
              <a:gd name="connsiteX4" fmla="*/ 0 w 6315370"/>
              <a:gd name="connsiteY4" fmla="*/ 0 h 803270"/>
              <a:gd name="connsiteX0" fmla="*/ 0 w 6315370"/>
              <a:gd name="connsiteY0" fmla="*/ 0 h 803270"/>
              <a:gd name="connsiteX1" fmla="*/ 6315369 w 6315370"/>
              <a:gd name="connsiteY1" fmla="*/ 27295 h 803270"/>
              <a:gd name="connsiteX2" fmla="*/ 6315370 w 6315370"/>
              <a:gd name="connsiteY2" fmla="*/ 803270 h 803270"/>
              <a:gd name="connsiteX3" fmla="*/ 13647 w 6315370"/>
              <a:gd name="connsiteY3" fmla="*/ 625852 h 803270"/>
              <a:gd name="connsiteX4" fmla="*/ 0 w 6315370"/>
              <a:gd name="connsiteY4" fmla="*/ 0 h 803270"/>
              <a:gd name="connsiteX0" fmla="*/ 0 w 6315370"/>
              <a:gd name="connsiteY0" fmla="*/ 0 h 830566"/>
              <a:gd name="connsiteX1" fmla="*/ 6315369 w 6315370"/>
              <a:gd name="connsiteY1" fmla="*/ 27295 h 830566"/>
              <a:gd name="connsiteX2" fmla="*/ 6315370 w 6315370"/>
              <a:gd name="connsiteY2" fmla="*/ 830566 h 830566"/>
              <a:gd name="connsiteX3" fmla="*/ 13647 w 6315370"/>
              <a:gd name="connsiteY3" fmla="*/ 625852 h 830566"/>
              <a:gd name="connsiteX4" fmla="*/ 0 w 6315370"/>
              <a:gd name="connsiteY4" fmla="*/ 0 h 830566"/>
              <a:gd name="connsiteX0" fmla="*/ 1 w 6315371"/>
              <a:gd name="connsiteY0" fmla="*/ 0 h 830566"/>
              <a:gd name="connsiteX1" fmla="*/ 6315370 w 6315371"/>
              <a:gd name="connsiteY1" fmla="*/ 27295 h 830566"/>
              <a:gd name="connsiteX2" fmla="*/ 6315371 w 6315371"/>
              <a:gd name="connsiteY2" fmla="*/ 830566 h 830566"/>
              <a:gd name="connsiteX3" fmla="*/ 0 w 6315371"/>
              <a:gd name="connsiteY3" fmla="*/ 625852 h 830566"/>
              <a:gd name="connsiteX4" fmla="*/ 1 w 6315371"/>
              <a:gd name="connsiteY4" fmla="*/ 0 h 830566"/>
              <a:gd name="connsiteX0" fmla="*/ 1 w 6315371"/>
              <a:gd name="connsiteY0" fmla="*/ 0 h 844213"/>
              <a:gd name="connsiteX1" fmla="*/ 6315370 w 6315371"/>
              <a:gd name="connsiteY1" fmla="*/ 27295 h 844213"/>
              <a:gd name="connsiteX2" fmla="*/ 6315371 w 6315371"/>
              <a:gd name="connsiteY2" fmla="*/ 844213 h 844213"/>
              <a:gd name="connsiteX3" fmla="*/ 0 w 6315371"/>
              <a:gd name="connsiteY3" fmla="*/ 625852 h 844213"/>
              <a:gd name="connsiteX4" fmla="*/ 1 w 6315371"/>
              <a:gd name="connsiteY4" fmla="*/ 0 h 844213"/>
              <a:gd name="connsiteX0" fmla="*/ 1 w 6315371"/>
              <a:gd name="connsiteY0" fmla="*/ 0 h 844213"/>
              <a:gd name="connsiteX1" fmla="*/ 6315370 w 6315371"/>
              <a:gd name="connsiteY1" fmla="*/ 27295 h 844213"/>
              <a:gd name="connsiteX2" fmla="*/ 6315371 w 6315371"/>
              <a:gd name="connsiteY2" fmla="*/ 844213 h 844213"/>
              <a:gd name="connsiteX3" fmla="*/ 0 w 6315371"/>
              <a:gd name="connsiteY3" fmla="*/ 639500 h 844213"/>
              <a:gd name="connsiteX4" fmla="*/ 1 w 6315371"/>
              <a:gd name="connsiteY4" fmla="*/ 0 h 844213"/>
              <a:gd name="connsiteX0" fmla="*/ 1 w 6315371"/>
              <a:gd name="connsiteY0" fmla="*/ 0 h 857861"/>
              <a:gd name="connsiteX1" fmla="*/ 6315370 w 6315371"/>
              <a:gd name="connsiteY1" fmla="*/ 27295 h 857861"/>
              <a:gd name="connsiteX2" fmla="*/ 6315371 w 6315371"/>
              <a:gd name="connsiteY2" fmla="*/ 857861 h 857861"/>
              <a:gd name="connsiteX3" fmla="*/ 0 w 6315371"/>
              <a:gd name="connsiteY3" fmla="*/ 639500 h 857861"/>
              <a:gd name="connsiteX4" fmla="*/ 1 w 6315371"/>
              <a:gd name="connsiteY4" fmla="*/ 0 h 857861"/>
              <a:gd name="connsiteX0" fmla="*/ 13648 w 6329018"/>
              <a:gd name="connsiteY0" fmla="*/ 0 h 857861"/>
              <a:gd name="connsiteX1" fmla="*/ 6329017 w 6329018"/>
              <a:gd name="connsiteY1" fmla="*/ 27295 h 857861"/>
              <a:gd name="connsiteX2" fmla="*/ 6329018 w 6329018"/>
              <a:gd name="connsiteY2" fmla="*/ 857861 h 857861"/>
              <a:gd name="connsiteX3" fmla="*/ 0 w 6329018"/>
              <a:gd name="connsiteY3" fmla="*/ 666795 h 857861"/>
              <a:gd name="connsiteX4" fmla="*/ 13648 w 6329018"/>
              <a:gd name="connsiteY4" fmla="*/ 0 h 85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9018" h="857861">
                <a:moveTo>
                  <a:pt x="13648" y="0"/>
                </a:moveTo>
                <a:lnTo>
                  <a:pt x="6329017" y="27295"/>
                </a:lnTo>
                <a:cubicBezTo>
                  <a:pt x="6329017" y="272306"/>
                  <a:pt x="6329018" y="612850"/>
                  <a:pt x="6329018" y="857861"/>
                </a:cubicBezTo>
                <a:lnTo>
                  <a:pt x="0" y="666795"/>
                </a:lnTo>
                <a:cubicBezTo>
                  <a:pt x="0" y="85139"/>
                  <a:pt x="13648" y="581656"/>
                  <a:pt x="1364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69"/>
          <p:cNvSpPr/>
          <p:nvPr/>
        </p:nvSpPr>
        <p:spPr>
          <a:xfrm>
            <a:off x="2760313" y="994275"/>
            <a:ext cx="2192688" cy="3855619"/>
          </a:xfrm>
          <a:custGeom>
            <a:avLst/>
            <a:gdLst>
              <a:gd name="connsiteX0" fmla="*/ 0 w 6288075"/>
              <a:gd name="connsiteY0" fmla="*/ 0 h 1785911"/>
              <a:gd name="connsiteX1" fmla="*/ 6288075 w 6288075"/>
              <a:gd name="connsiteY1" fmla="*/ 0 h 1785911"/>
              <a:gd name="connsiteX2" fmla="*/ 6288075 w 6288075"/>
              <a:gd name="connsiteY2" fmla="*/ 1785911 h 1785911"/>
              <a:gd name="connsiteX3" fmla="*/ 0 w 6288075"/>
              <a:gd name="connsiteY3" fmla="*/ 1785911 h 1785911"/>
              <a:gd name="connsiteX4" fmla="*/ 0 w 6288075"/>
              <a:gd name="connsiteY4" fmla="*/ 0 h 1785911"/>
              <a:gd name="connsiteX0" fmla="*/ 0 w 6356314"/>
              <a:gd name="connsiteY0" fmla="*/ 0 h 1785911"/>
              <a:gd name="connsiteX1" fmla="*/ 6356314 w 6356314"/>
              <a:gd name="connsiteY1" fmla="*/ 245659 h 1785911"/>
              <a:gd name="connsiteX2" fmla="*/ 6288075 w 6356314"/>
              <a:gd name="connsiteY2" fmla="*/ 1785911 h 1785911"/>
              <a:gd name="connsiteX3" fmla="*/ 0 w 6356314"/>
              <a:gd name="connsiteY3" fmla="*/ 1785911 h 1785911"/>
              <a:gd name="connsiteX4" fmla="*/ 0 w 6356314"/>
              <a:gd name="connsiteY4" fmla="*/ 0 h 1785911"/>
              <a:gd name="connsiteX0" fmla="*/ 0 w 6356314"/>
              <a:gd name="connsiteY0" fmla="*/ 0 h 1799559"/>
              <a:gd name="connsiteX1" fmla="*/ 6356314 w 6356314"/>
              <a:gd name="connsiteY1" fmla="*/ 245659 h 1799559"/>
              <a:gd name="connsiteX2" fmla="*/ 6329018 w 6356314"/>
              <a:gd name="connsiteY2" fmla="*/ 1799559 h 1799559"/>
              <a:gd name="connsiteX3" fmla="*/ 0 w 6356314"/>
              <a:gd name="connsiteY3" fmla="*/ 1785911 h 1799559"/>
              <a:gd name="connsiteX4" fmla="*/ 0 w 6356314"/>
              <a:gd name="connsiteY4" fmla="*/ 0 h 1799559"/>
              <a:gd name="connsiteX0" fmla="*/ 0 w 6342666"/>
              <a:gd name="connsiteY0" fmla="*/ 0 h 1799559"/>
              <a:gd name="connsiteX1" fmla="*/ 6342666 w 6342666"/>
              <a:gd name="connsiteY1" fmla="*/ 204716 h 1799559"/>
              <a:gd name="connsiteX2" fmla="*/ 6329018 w 6342666"/>
              <a:gd name="connsiteY2" fmla="*/ 1799559 h 1799559"/>
              <a:gd name="connsiteX3" fmla="*/ 0 w 6342666"/>
              <a:gd name="connsiteY3" fmla="*/ 1785911 h 1799559"/>
              <a:gd name="connsiteX4" fmla="*/ 0 w 6342666"/>
              <a:gd name="connsiteY4" fmla="*/ 0 h 1799559"/>
              <a:gd name="connsiteX0" fmla="*/ 0 w 6342666"/>
              <a:gd name="connsiteY0" fmla="*/ 0 h 1799559"/>
              <a:gd name="connsiteX1" fmla="*/ 6342666 w 6342666"/>
              <a:gd name="connsiteY1" fmla="*/ 204716 h 1799559"/>
              <a:gd name="connsiteX2" fmla="*/ 6329018 w 6342666"/>
              <a:gd name="connsiteY2" fmla="*/ 1799559 h 1799559"/>
              <a:gd name="connsiteX3" fmla="*/ 40943 w 6342666"/>
              <a:gd name="connsiteY3" fmla="*/ 1785911 h 1799559"/>
              <a:gd name="connsiteX4" fmla="*/ 0 w 6342666"/>
              <a:gd name="connsiteY4" fmla="*/ 0 h 1799559"/>
              <a:gd name="connsiteX0" fmla="*/ 1 w 6301723"/>
              <a:gd name="connsiteY0" fmla="*/ 0 h 1758615"/>
              <a:gd name="connsiteX1" fmla="*/ 6301723 w 6301723"/>
              <a:gd name="connsiteY1" fmla="*/ 163772 h 1758615"/>
              <a:gd name="connsiteX2" fmla="*/ 6288075 w 6301723"/>
              <a:gd name="connsiteY2" fmla="*/ 1758615 h 1758615"/>
              <a:gd name="connsiteX3" fmla="*/ 0 w 6301723"/>
              <a:gd name="connsiteY3" fmla="*/ 1744967 h 1758615"/>
              <a:gd name="connsiteX4" fmla="*/ 1 w 6301723"/>
              <a:gd name="connsiteY4" fmla="*/ 0 h 1758615"/>
              <a:gd name="connsiteX0" fmla="*/ 40944 w 6342666"/>
              <a:gd name="connsiteY0" fmla="*/ 0 h 1758615"/>
              <a:gd name="connsiteX1" fmla="*/ 6342666 w 6342666"/>
              <a:gd name="connsiteY1" fmla="*/ 163772 h 1758615"/>
              <a:gd name="connsiteX2" fmla="*/ 6329018 w 6342666"/>
              <a:gd name="connsiteY2" fmla="*/ 1758615 h 1758615"/>
              <a:gd name="connsiteX3" fmla="*/ 0 w 6342666"/>
              <a:gd name="connsiteY3" fmla="*/ 1731320 h 1758615"/>
              <a:gd name="connsiteX4" fmla="*/ 40944 w 6342666"/>
              <a:gd name="connsiteY4" fmla="*/ 0 h 1758615"/>
              <a:gd name="connsiteX0" fmla="*/ 13649 w 6342666"/>
              <a:gd name="connsiteY0" fmla="*/ 0 h 1772263"/>
              <a:gd name="connsiteX1" fmla="*/ 6342666 w 6342666"/>
              <a:gd name="connsiteY1" fmla="*/ 177420 h 1772263"/>
              <a:gd name="connsiteX2" fmla="*/ 6329018 w 6342666"/>
              <a:gd name="connsiteY2" fmla="*/ 1772263 h 1772263"/>
              <a:gd name="connsiteX3" fmla="*/ 0 w 6342666"/>
              <a:gd name="connsiteY3" fmla="*/ 1744968 h 1772263"/>
              <a:gd name="connsiteX4" fmla="*/ 13649 w 6342666"/>
              <a:gd name="connsiteY4" fmla="*/ 0 h 1772263"/>
              <a:gd name="connsiteX0" fmla="*/ 13649 w 6329019"/>
              <a:gd name="connsiteY0" fmla="*/ 0 h 1772263"/>
              <a:gd name="connsiteX1" fmla="*/ 6043595 w 6329019"/>
              <a:gd name="connsiteY1" fmla="*/ 19168 h 1772263"/>
              <a:gd name="connsiteX2" fmla="*/ 6329018 w 6329019"/>
              <a:gd name="connsiteY2" fmla="*/ 1772263 h 1772263"/>
              <a:gd name="connsiteX3" fmla="*/ 0 w 6329019"/>
              <a:gd name="connsiteY3" fmla="*/ 1744968 h 1772263"/>
              <a:gd name="connsiteX4" fmla="*/ 13649 w 6329019"/>
              <a:gd name="connsiteY4" fmla="*/ 0 h 1772263"/>
              <a:gd name="connsiteX0" fmla="*/ 13649 w 6043594"/>
              <a:gd name="connsiteY0" fmla="*/ 0 h 1765933"/>
              <a:gd name="connsiteX1" fmla="*/ 6043595 w 6043594"/>
              <a:gd name="connsiteY1" fmla="*/ 19168 h 1765933"/>
              <a:gd name="connsiteX2" fmla="*/ 2852312 w 6043594"/>
              <a:gd name="connsiteY2" fmla="*/ 1765933 h 1765933"/>
              <a:gd name="connsiteX3" fmla="*/ 0 w 6043594"/>
              <a:gd name="connsiteY3" fmla="*/ 1744968 h 1765933"/>
              <a:gd name="connsiteX4" fmla="*/ 13649 w 6043594"/>
              <a:gd name="connsiteY4" fmla="*/ 0 h 1765933"/>
              <a:gd name="connsiteX0" fmla="*/ 0 w 6029945"/>
              <a:gd name="connsiteY0" fmla="*/ 0 h 1789278"/>
              <a:gd name="connsiteX1" fmla="*/ 6029946 w 6029945"/>
              <a:gd name="connsiteY1" fmla="*/ 19168 h 1789278"/>
              <a:gd name="connsiteX2" fmla="*/ 2838663 w 6029945"/>
              <a:gd name="connsiteY2" fmla="*/ 1765933 h 1789278"/>
              <a:gd name="connsiteX3" fmla="*/ 23736 w 6029945"/>
              <a:gd name="connsiteY3" fmla="*/ 1789278 h 1789278"/>
              <a:gd name="connsiteX4" fmla="*/ 0 w 6029945"/>
              <a:gd name="connsiteY4" fmla="*/ 0 h 1789278"/>
              <a:gd name="connsiteX0" fmla="*/ 0 w 6029945"/>
              <a:gd name="connsiteY0" fmla="*/ 0 h 1810244"/>
              <a:gd name="connsiteX1" fmla="*/ 6029946 w 6029945"/>
              <a:gd name="connsiteY1" fmla="*/ 19168 h 1810244"/>
              <a:gd name="connsiteX2" fmla="*/ 2390056 w 6029945"/>
              <a:gd name="connsiteY2" fmla="*/ 1810244 h 1810244"/>
              <a:gd name="connsiteX3" fmla="*/ 23736 w 6029945"/>
              <a:gd name="connsiteY3" fmla="*/ 1789278 h 1810244"/>
              <a:gd name="connsiteX4" fmla="*/ 0 w 6029945"/>
              <a:gd name="connsiteY4" fmla="*/ 0 h 1810244"/>
              <a:gd name="connsiteX0" fmla="*/ 0 w 6029945"/>
              <a:gd name="connsiteY0" fmla="*/ 0 h 1791254"/>
              <a:gd name="connsiteX1" fmla="*/ 6029946 w 6029945"/>
              <a:gd name="connsiteY1" fmla="*/ 19168 h 1791254"/>
              <a:gd name="connsiteX2" fmla="*/ 2315289 w 6029945"/>
              <a:gd name="connsiteY2" fmla="*/ 1791254 h 1791254"/>
              <a:gd name="connsiteX3" fmla="*/ 23736 w 6029945"/>
              <a:gd name="connsiteY3" fmla="*/ 1789278 h 1791254"/>
              <a:gd name="connsiteX4" fmla="*/ 0 w 6029945"/>
              <a:gd name="connsiteY4" fmla="*/ 0 h 1791254"/>
              <a:gd name="connsiteX0" fmla="*/ 98022 w 6006210"/>
              <a:gd name="connsiteY0" fmla="*/ 0 h 1788309"/>
              <a:gd name="connsiteX1" fmla="*/ 6006211 w 6006210"/>
              <a:gd name="connsiteY1" fmla="*/ 16223 h 1788309"/>
              <a:gd name="connsiteX2" fmla="*/ 2291554 w 6006210"/>
              <a:gd name="connsiteY2" fmla="*/ 1788309 h 1788309"/>
              <a:gd name="connsiteX3" fmla="*/ 1 w 6006210"/>
              <a:gd name="connsiteY3" fmla="*/ 1786333 h 1788309"/>
              <a:gd name="connsiteX4" fmla="*/ 98022 w 6006210"/>
              <a:gd name="connsiteY4" fmla="*/ 0 h 1788309"/>
              <a:gd name="connsiteX0" fmla="*/ 98022 w 6006210"/>
              <a:gd name="connsiteY0" fmla="*/ 0 h 1788309"/>
              <a:gd name="connsiteX1" fmla="*/ 6006211 w 6006210"/>
              <a:gd name="connsiteY1" fmla="*/ 16223 h 1788309"/>
              <a:gd name="connsiteX2" fmla="*/ 2369827 w 6006210"/>
              <a:gd name="connsiteY2" fmla="*/ 1788309 h 1788309"/>
              <a:gd name="connsiteX3" fmla="*/ 1 w 6006210"/>
              <a:gd name="connsiteY3" fmla="*/ 1786333 h 1788309"/>
              <a:gd name="connsiteX4" fmla="*/ 98022 w 6006210"/>
              <a:gd name="connsiteY4" fmla="*/ 0 h 178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6210" h="1788309">
                <a:moveTo>
                  <a:pt x="98022" y="0"/>
                </a:moveTo>
                <a:lnTo>
                  <a:pt x="6006211" y="16223"/>
                </a:lnTo>
                <a:lnTo>
                  <a:pt x="2369827" y="1788309"/>
                </a:lnTo>
                <a:lnTo>
                  <a:pt x="1" y="1786333"/>
                </a:lnTo>
                <a:cubicBezTo>
                  <a:pt x="1" y="1204677"/>
                  <a:pt x="98022" y="581656"/>
                  <a:pt x="9802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69"/>
          <p:cNvSpPr/>
          <p:nvPr/>
        </p:nvSpPr>
        <p:spPr>
          <a:xfrm>
            <a:off x="7669445" y="1157939"/>
            <a:ext cx="1456428" cy="3813021"/>
          </a:xfrm>
          <a:custGeom>
            <a:avLst/>
            <a:gdLst>
              <a:gd name="connsiteX0" fmla="*/ 0 w 6288075"/>
              <a:gd name="connsiteY0" fmla="*/ 0 h 1785911"/>
              <a:gd name="connsiteX1" fmla="*/ 6288075 w 6288075"/>
              <a:gd name="connsiteY1" fmla="*/ 0 h 1785911"/>
              <a:gd name="connsiteX2" fmla="*/ 6288075 w 6288075"/>
              <a:gd name="connsiteY2" fmla="*/ 1785911 h 1785911"/>
              <a:gd name="connsiteX3" fmla="*/ 0 w 6288075"/>
              <a:gd name="connsiteY3" fmla="*/ 1785911 h 1785911"/>
              <a:gd name="connsiteX4" fmla="*/ 0 w 6288075"/>
              <a:gd name="connsiteY4" fmla="*/ 0 h 1785911"/>
              <a:gd name="connsiteX0" fmla="*/ 0 w 6356314"/>
              <a:gd name="connsiteY0" fmla="*/ 0 h 1785911"/>
              <a:gd name="connsiteX1" fmla="*/ 6356314 w 6356314"/>
              <a:gd name="connsiteY1" fmla="*/ 245659 h 1785911"/>
              <a:gd name="connsiteX2" fmla="*/ 6288075 w 6356314"/>
              <a:gd name="connsiteY2" fmla="*/ 1785911 h 1785911"/>
              <a:gd name="connsiteX3" fmla="*/ 0 w 6356314"/>
              <a:gd name="connsiteY3" fmla="*/ 1785911 h 1785911"/>
              <a:gd name="connsiteX4" fmla="*/ 0 w 6356314"/>
              <a:gd name="connsiteY4" fmla="*/ 0 h 1785911"/>
              <a:gd name="connsiteX0" fmla="*/ 0 w 6356314"/>
              <a:gd name="connsiteY0" fmla="*/ 0 h 1799559"/>
              <a:gd name="connsiteX1" fmla="*/ 6356314 w 6356314"/>
              <a:gd name="connsiteY1" fmla="*/ 245659 h 1799559"/>
              <a:gd name="connsiteX2" fmla="*/ 6329018 w 6356314"/>
              <a:gd name="connsiteY2" fmla="*/ 1799559 h 1799559"/>
              <a:gd name="connsiteX3" fmla="*/ 0 w 6356314"/>
              <a:gd name="connsiteY3" fmla="*/ 1785911 h 1799559"/>
              <a:gd name="connsiteX4" fmla="*/ 0 w 6356314"/>
              <a:gd name="connsiteY4" fmla="*/ 0 h 1799559"/>
              <a:gd name="connsiteX0" fmla="*/ 0 w 6342666"/>
              <a:gd name="connsiteY0" fmla="*/ 0 h 1799559"/>
              <a:gd name="connsiteX1" fmla="*/ 6342666 w 6342666"/>
              <a:gd name="connsiteY1" fmla="*/ 204716 h 1799559"/>
              <a:gd name="connsiteX2" fmla="*/ 6329018 w 6342666"/>
              <a:gd name="connsiteY2" fmla="*/ 1799559 h 1799559"/>
              <a:gd name="connsiteX3" fmla="*/ 0 w 6342666"/>
              <a:gd name="connsiteY3" fmla="*/ 1785911 h 1799559"/>
              <a:gd name="connsiteX4" fmla="*/ 0 w 6342666"/>
              <a:gd name="connsiteY4" fmla="*/ 0 h 1799559"/>
              <a:gd name="connsiteX0" fmla="*/ 0 w 6342666"/>
              <a:gd name="connsiteY0" fmla="*/ 0 h 1799559"/>
              <a:gd name="connsiteX1" fmla="*/ 6342666 w 6342666"/>
              <a:gd name="connsiteY1" fmla="*/ 204716 h 1799559"/>
              <a:gd name="connsiteX2" fmla="*/ 6329018 w 6342666"/>
              <a:gd name="connsiteY2" fmla="*/ 1799559 h 1799559"/>
              <a:gd name="connsiteX3" fmla="*/ 40943 w 6342666"/>
              <a:gd name="connsiteY3" fmla="*/ 1785911 h 1799559"/>
              <a:gd name="connsiteX4" fmla="*/ 0 w 6342666"/>
              <a:gd name="connsiteY4" fmla="*/ 0 h 1799559"/>
              <a:gd name="connsiteX0" fmla="*/ 1 w 6301723"/>
              <a:gd name="connsiteY0" fmla="*/ 0 h 1758615"/>
              <a:gd name="connsiteX1" fmla="*/ 6301723 w 6301723"/>
              <a:gd name="connsiteY1" fmla="*/ 163772 h 1758615"/>
              <a:gd name="connsiteX2" fmla="*/ 6288075 w 6301723"/>
              <a:gd name="connsiteY2" fmla="*/ 1758615 h 1758615"/>
              <a:gd name="connsiteX3" fmla="*/ 0 w 6301723"/>
              <a:gd name="connsiteY3" fmla="*/ 1744967 h 1758615"/>
              <a:gd name="connsiteX4" fmla="*/ 1 w 6301723"/>
              <a:gd name="connsiteY4" fmla="*/ 0 h 1758615"/>
              <a:gd name="connsiteX0" fmla="*/ 40944 w 6342666"/>
              <a:gd name="connsiteY0" fmla="*/ 0 h 1758615"/>
              <a:gd name="connsiteX1" fmla="*/ 6342666 w 6342666"/>
              <a:gd name="connsiteY1" fmla="*/ 163772 h 1758615"/>
              <a:gd name="connsiteX2" fmla="*/ 6329018 w 6342666"/>
              <a:gd name="connsiteY2" fmla="*/ 1758615 h 1758615"/>
              <a:gd name="connsiteX3" fmla="*/ 0 w 6342666"/>
              <a:gd name="connsiteY3" fmla="*/ 1731320 h 1758615"/>
              <a:gd name="connsiteX4" fmla="*/ 40944 w 6342666"/>
              <a:gd name="connsiteY4" fmla="*/ 0 h 1758615"/>
              <a:gd name="connsiteX0" fmla="*/ 13649 w 6342666"/>
              <a:gd name="connsiteY0" fmla="*/ 0 h 1772263"/>
              <a:gd name="connsiteX1" fmla="*/ 6342666 w 6342666"/>
              <a:gd name="connsiteY1" fmla="*/ 177420 h 1772263"/>
              <a:gd name="connsiteX2" fmla="*/ 6329018 w 6342666"/>
              <a:gd name="connsiteY2" fmla="*/ 1772263 h 1772263"/>
              <a:gd name="connsiteX3" fmla="*/ 0 w 6342666"/>
              <a:gd name="connsiteY3" fmla="*/ 1744968 h 1772263"/>
              <a:gd name="connsiteX4" fmla="*/ 13649 w 6342666"/>
              <a:gd name="connsiteY4" fmla="*/ 0 h 1772263"/>
              <a:gd name="connsiteX0" fmla="*/ 891424 w 6342666"/>
              <a:gd name="connsiteY0" fmla="*/ 0 h 1646942"/>
              <a:gd name="connsiteX1" fmla="*/ 6342666 w 6342666"/>
              <a:gd name="connsiteY1" fmla="*/ 52099 h 1646942"/>
              <a:gd name="connsiteX2" fmla="*/ 6329018 w 6342666"/>
              <a:gd name="connsiteY2" fmla="*/ 1646942 h 1646942"/>
              <a:gd name="connsiteX3" fmla="*/ 0 w 6342666"/>
              <a:gd name="connsiteY3" fmla="*/ 1619647 h 1646942"/>
              <a:gd name="connsiteX4" fmla="*/ 891424 w 6342666"/>
              <a:gd name="connsiteY4" fmla="*/ 0 h 1646942"/>
              <a:gd name="connsiteX0" fmla="*/ 2396178 w 7847420"/>
              <a:gd name="connsiteY0" fmla="*/ 0 h 1646942"/>
              <a:gd name="connsiteX1" fmla="*/ 7847420 w 7847420"/>
              <a:gd name="connsiteY1" fmla="*/ 52099 h 1646942"/>
              <a:gd name="connsiteX2" fmla="*/ 7833772 w 7847420"/>
              <a:gd name="connsiteY2" fmla="*/ 1646942 h 1646942"/>
              <a:gd name="connsiteX3" fmla="*/ 0 w 7847420"/>
              <a:gd name="connsiteY3" fmla="*/ 1625615 h 1646942"/>
              <a:gd name="connsiteX4" fmla="*/ 2396178 w 7847420"/>
              <a:gd name="connsiteY4" fmla="*/ 0 h 1646942"/>
              <a:gd name="connsiteX0" fmla="*/ 2396178 w 7847420"/>
              <a:gd name="connsiteY0" fmla="*/ 0 h 1646942"/>
              <a:gd name="connsiteX1" fmla="*/ 7847420 w 7847420"/>
              <a:gd name="connsiteY1" fmla="*/ 52099 h 1646942"/>
              <a:gd name="connsiteX2" fmla="*/ 7833772 w 7847420"/>
              <a:gd name="connsiteY2" fmla="*/ 1646942 h 1646942"/>
              <a:gd name="connsiteX3" fmla="*/ 0 w 7847420"/>
              <a:gd name="connsiteY3" fmla="*/ 1625615 h 1646942"/>
              <a:gd name="connsiteX4" fmla="*/ 2396178 w 7847420"/>
              <a:gd name="connsiteY4" fmla="*/ 0 h 1646942"/>
              <a:gd name="connsiteX0" fmla="*/ 2396178 w 7847420"/>
              <a:gd name="connsiteY0" fmla="*/ 0 h 1646942"/>
              <a:gd name="connsiteX1" fmla="*/ 7847420 w 7847420"/>
              <a:gd name="connsiteY1" fmla="*/ 52099 h 1646942"/>
              <a:gd name="connsiteX2" fmla="*/ 7833772 w 7847420"/>
              <a:gd name="connsiteY2" fmla="*/ 1646942 h 1646942"/>
              <a:gd name="connsiteX3" fmla="*/ 0 w 7847420"/>
              <a:gd name="connsiteY3" fmla="*/ 1625615 h 1646942"/>
              <a:gd name="connsiteX4" fmla="*/ 2396178 w 7847420"/>
              <a:gd name="connsiteY4" fmla="*/ 0 h 1646942"/>
              <a:gd name="connsiteX0" fmla="*/ 2396178 w 7847420"/>
              <a:gd name="connsiteY0" fmla="*/ 0 h 1646942"/>
              <a:gd name="connsiteX1" fmla="*/ 7847420 w 7847420"/>
              <a:gd name="connsiteY1" fmla="*/ 52099 h 1646942"/>
              <a:gd name="connsiteX2" fmla="*/ 7833772 w 7847420"/>
              <a:gd name="connsiteY2" fmla="*/ 1646942 h 1646942"/>
              <a:gd name="connsiteX3" fmla="*/ 0 w 7847420"/>
              <a:gd name="connsiteY3" fmla="*/ 1625615 h 1646942"/>
              <a:gd name="connsiteX4" fmla="*/ 2396178 w 7847420"/>
              <a:gd name="connsiteY4" fmla="*/ 0 h 1646942"/>
              <a:gd name="connsiteX0" fmla="*/ 2396178 w 7847420"/>
              <a:gd name="connsiteY0" fmla="*/ 0 h 1646942"/>
              <a:gd name="connsiteX1" fmla="*/ 7847420 w 7847420"/>
              <a:gd name="connsiteY1" fmla="*/ 52099 h 1646942"/>
              <a:gd name="connsiteX2" fmla="*/ 7833772 w 7847420"/>
              <a:gd name="connsiteY2" fmla="*/ 1646942 h 1646942"/>
              <a:gd name="connsiteX3" fmla="*/ 0 w 7847420"/>
              <a:gd name="connsiteY3" fmla="*/ 1625615 h 1646942"/>
              <a:gd name="connsiteX4" fmla="*/ 2396178 w 7847420"/>
              <a:gd name="connsiteY4" fmla="*/ 0 h 1646942"/>
              <a:gd name="connsiteX0" fmla="*/ 2396178 w 7847420"/>
              <a:gd name="connsiteY0" fmla="*/ 0 h 1629039"/>
              <a:gd name="connsiteX1" fmla="*/ 7847420 w 7847420"/>
              <a:gd name="connsiteY1" fmla="*/ 52099 h 1629039"/>
              <a:gd name="connsiteX2" fmla="*/ 3319505 w 7847420"/>
              <a:gd name="connsiteY2" fmla="*/ 1629039 h 1629039"/>
              <a:gd name="connsiteX3" fmla="*/ 0 w 7847420"/>
              <a:gd name="connsiteY3" fmla="*/ 1625615 h 1629039"/>
              <a:gd name="connsiteX4" fmla="*/ 2396178 w 7847420"/>
              <a:gd name="connsiteY4" fmla="*/ 0 h 1629039"/>
              <a:gd name="connsiteX0" fmla="*/ 2396178 w 3364506"/>
              <a:gd name="connsiteY0" fmla="*/ 0 h 1629039"/>
              <a:gd name="connsiteX1" fmla="*/ 3364506 w 3364506"/>
              <a:gd name="connsiteY1" fmla="*/ 105808 h 1629039"/>
              <a:gd name="connsiteX2" fmla="*/ 3319505 w 3364506"/>
              <a:gd name="connsiteY2" fmla="*/ 1629039 h 1629039"/>
              <a:gd name="connsiteX3" fmla="*/ 0 w 3364506"/>
              <a:gd name="connsiteY3" fmla="*/ 1625615 h 1629039"/>
              <a:gd name="connsiteX4" fmla="*/ 2396178 w 3364506"/>
              <a:gd name="connsiteY4" fmla="*/ 0 h 1629039"/>
              <a:gd name="connsiteX0" fmla="*/ 2396178 w 3319505"/>
              <a:gd name="connsiteY0" fmla="*/ 0 h 1629039"/>
              <a:gd name="connsiteX1" fmla="*/ 3301807 w 3319505"/>
              <a:gd name="connsiteY1" fmla="*/ 111776 h 1629039"/>
              <a:gd name="connsiteX2" fmla="*/ 3319505 w 3319505"/>
              <a:gd name="connsiteY2" fmla="*/ 1629039 h 1629039"/>
              <a:gd name="connsiteX3" fmla="*/ 0 w 3319505"/>
              <a:gd name="connsiteY3" fmla="*/ 1625615 h 1629039"/>
              <a:gd name="connsiteX4" fmla="*/ 2396178 w 3319505"/>
              <a:gd name="connsiteY4" fmla="*/ 0 h 1629039"/>
              <a:gd name="connsiteX0" fmla="*/ 2458875 w 3319505"/>
              <a:gd name="connsiteY0" fmla="*/ 0 h 1712586"/>
              <a:gd name="connsiteX1" fmla="*/ 3301807 w 3319505"/>
              <a:gd name="connsiteY1" fmla="*/ 195323 h 1712586"/>
              <a:gd name="connsiteX2" fmla="*/ 3319505 w 3319505"/>
              <a:gd name="connsiteY2" fmla="*/ 1712586 h 1712586"/>
              <a:gd name="connsiteX3" fmla="*/ 0 w 3319505"/>
              <a:gd name="connsiteY3" fmla="*/ 1709162 h 1712586"/>
              <a:gd name="connsiteX4" fmla="*/ 2458875 w 3319505"/>
              <a:gd name="connsiteY4" fmla="*/ 0 h 1712586"/>
              <a:gd name="connsiteX0" fmla="*/ 2458875 w 3319505"/>
              <a:gd name="connsiteY0" fmla="*/ 0 h 1712586"/>
              <a:gd name="connsiteX1" fmla="*/ 3176410 w 3319505"/>
              <a:gd name="connsiteY1" fmla="*/ 28228 h 1712586"/>
              <a:gd name="connsiteX2" fmla="*/ 3319505 w 3319505"/>
              <a:gd name="connsiteY2" fmla="*/ 1712586 h 1712586"/>
              <a:gd name="connsiteX3" fmla="*/ 0 w 3319505"/>
              <a:gd name="connsiteY3" fmla="*/ 1709162 h 1712586"/>
              <a:gd name="connsiteX4" fmla="*/ 2458875 w 3319505"/>
              <a:gd name="connsiteY4" fmla="*/ 0 h 1712586"/>
              <a:gd name="connsiteX0" fmla="*/ 2521574 w 3319505"/>
              <a:gd name="connsiteY0" fmla="*/ 0 h 1694683"/>
              <a:gd name="connsiteX1" fmla="*/ 3176410 w 3319505"/>
              <a:gd name="connsiteY1" fmla="*/ 10325 h 1694683"/>
              <a:gd name="connsiteX2" fmla="*/ 3319505 w 3319505"/>
              <a:gd name="connsiteY2" fmla="*/ 1694683 h 1694683"/>
              <a:gd name="connsiteX3" fmla="*/ 0 w 3319505"/>
              <a:gd name="connsiteY3" fmla="*/ 1691259 h 1694683"/>
              <a:gd name="connsiteX4" fmla="*/ 2521574 w 3319505"/>
              <a:gd name="connsiteY4" fmla="*/ 0 h 1694683"/>
              <a:gd name="connsiteX0" fmla="*/ 2521574 w 3321265"/>
              <a:gd name="connsiteY0" fmla="*/ 0 h 1694683"/>
              <a:gd name="connsiteX1" fmla="*/ 3321265 w 3321265"/>
              <a:gd name="connsiteY1" fmla="*/ 3432 h 1694683"/>
              <a:gd name="connsiteX2" fmla="*/ 3319505 w 3321265"/>
              <a:gd name="connsiteY2" fmla="*/ 1694683 h 1694683"/>
              <a:gd name="connsiteX3" fmla="*/ 0 w 3321265"/>
              <a:gd name="connsiteY3" fmla="*/ 1691259 h 1694683"/>
              <a:gd name="connsiteX4" fmla="*/ 2521574 w 3321265"/>
              <a:gd name="connsiteY4" fmla="*/ 0 h 1694683"/>
              <a:gd name="connsiteX0" fmla="*/ 2521574 w 3321265"/>
              <a:gd name="connsiteY0" fmla="*/ 0 h 1691259"/>
              <a:gd name="connsiteX1" fmla="*/ 3321265 w 3321265"/>
              <a:gd name="connsiteY1" fmla="*/ 3432 h 1691259"/>
              <a:gd name="connsiteX2" fmla="*/ 3247078 w 3321265"/>
              <a:gd name="connsiteY2" fmla="*/ 1687790 h 1691259"/>
              <a:gd name="connsiteX3" fmla="*/ 0 w 3321265"/>
              <a:gd name="connsiteY3" fmla="*/ 1691259 h 1691259"/>
              <a:gd name="connsiteX4" fmla="*/ 2521574 w 3321265"/>
              <a:gd name="connsiteY4" fmla="*/ 0 h 1691259"/>
              <a:gd name="connsiteX0" fmla="*/ 2521574 w 3321265"/>
              <a:gd name="connsiteY0" fmla="*/ 23619 h 1687827"/>
              <a:gd name="connsiteX1" fmla="*/ 3321265 w 3321265"/>
              <a:gd name="connsiteY1" fmla="*/ 0 h 1687827"/>
              <a:gd name="connsiteX2" fmla="*/ 3247078 w 3321265"/>
              <a:gd name="connsiteY2" fmla="*/ 1684358 h 1687827"/>
              <a:gd name="connsiteX3" fmla="*/ 0 w 3321265"/>
              <a:gd name="connsiteY3" fmla="*/ 1687827 h 1687827"/>
              <a:gd name="connsiteX4" fmla="*/ 2521574 w 3321265"/>
              <a:gd name="connsiteY4" fmla="*/ 23619 h 1687827"/>
              <a:gd name="connsiteX0" fmla="*/ 2521574 w 3321265"/>
              <a:gd name="connsiteY0" fmla="*/ 16856 h 1681064"/>
              <a:gd name="connsiteX1" fmla="*/ 3321265 w 3321265"/>
              <a:gd name="connsiteY1" fmla="*/ 0 h 1681064"/>
              <a:gd name="connsiteX2" fmla="*/ 3247078 w 3321265"/>
              <a:gd name="connsiteY2" fmla="*/ 1677595 h 1681064"/>
              <a:gd name="connsiteX3" fmla="*/ 0 w 3321265"/>
              <a:gd name="connsiteY3" fmla="*/ 1681064 h 1681064"/>
              <a:gd name="connsiteX4" fmla="*/ 2521574 w 3321265"/>
              <a:gd name="connsiteY4" fmla="*/ 16856 h 1681064"/>
              <a:gd name="connsiteX0" fmla="*/ 2557786 w 3357477"/>
              <a:gd name="connsiteY0" fmla="*/ 16856 h 1677595"/>
              <a:gd name="connsiteX1" fmla="*/ 3357477 w 3357477"/>
              <a:gd name="connsiteY1" fmla="*/ 0 h 1677595"/>
              <a:gd name="connsiteX2" fmla="*/ 3283290 w 3357477"/>
              <a:gd name="connsiteY2" fmla="*/ 1677595 h 1677595"/>
              <a:gd name="connsiteX3" fmla="*/ 0 w 3357477"/>
              <a:gd name="connsiteY3" fmla="*/ 1674302 h 1677595"/>
              <a:gd name="connsiteX4" fmla="*/ 2557786 w 3357477"/>
              <a:gd name="connsiteY4" fmla="*/ 16856 h 1677595"/>
              <a:gd name="connsiteX0" fmla="*/ 2376719 w 3176410"/>
              <a:gd name="connsiteY0" fmla="*/ 16856 h 1681064"/>
              <a:gd name="connsiteX1" fmla="*/ 3176410 w 3176410"/>
              <a:gd name="connsiteY1" fmla="*/ 0 h 1681064"/>
              <a:gd name="connsiteX2" fmla="*/ 3102223 w 3176410"/>
              <a:gd name="connsiteY2" fmla="*/ 1677595 h 1681064"/>
              <a:gd name="connsiteX3" fmla="*/ 0 w 3176410"/>
              <a:gd name="connsiteY3" fmla="*/ 1681064 h 1681064"/>
              <a:gd name="connsiteX4" fmla="*/ 2376719 w 3176410"/>
              <a:gd name="connsiteY4" fmla="*/ 16856 h 1681064"/>
              <a:gd name="connsiteX0" fmla="*/ 2376719 w 3176410"/>
              <a:gd name="connsiteY0" fmla="*/ 16856 h 1681064"/>
              <a:gd name="connsiteX1" fmla="*/ 3176410 w 3176410"/>
              <a:gd name="connsiteY1" fmla="*/ 0 h 1681064"/>
              <a:gd name="connsiteX2" fmla="*/ 3102223 w 3176410"/>
              <a:gd name="connsiteY2" fmla="*/ 1677595 h 1681064"/>
              <a:gd name="connsiteX3" fmla="*/ 0 w 3176410"/>
              <a:gd name="connsiteY3" fmla="*/ 1681064 h 1681064"/>
              <a:gd name="connsiteX4" fmla="*/ 2376719 w 3176410"/>
              <a:gd name="connsiteY4" fmla="*/ 16856 h 1681064"/>
              <a:gd name="connsiteX0" fmla="*/ 2412932 w 3176410"/>
              <a:gd name="connsiteY0" fmla="*/ 23618 h 1681064"/>
              <a:gd name="connsiteX1" fmla="*/ 3176410 w 3176410"/>
              <a:gd name="connsiteY1" fmla="*/ 0 h 1681064"/>
              <a:gd name="connsiteX2" fmla="*/ 3102223 w 3176410"/>
              <a:gd name="connsiteY2" fmla="*/ 1677595 h 1681064"/>
              <a:gd name="connsiteX3" fmla="*/ 0 w 3176410"/>
              <a:gd name="connsiteY3" fmla="*/ 1681064 h 1681064"/>
              <a:gd name="connsiteX4" fmla="*/ 2412932 w 3176410"/>
              <a:gd name="connsiteY4" fmla="*/ 23618 h 1681064"/>
              <a:gd name="connsiteX0" fmla="*/ 2412932 w 3194676"/>
              <a:gd name="connsiteY0" fmla="*/ 3153 h 1660599"/>
              <a:gd name="connsiteX1" fmla="*/ 3194676 w 3194676"/>
              <a:gd name="connsiteY1" fmla="*/ 0 h 1660599"/>
              <a:gd name="connsiteX2" fmla="*/ 3102223 w 3194676"/>
              <a:gd name="connsiteY2" fmla="*/ 1657130 h 1660599"/>
              <a:gd name="connsiteX3" fmla="*/ 0 w 3194676"/>
              <a:gd name="connsiteY3" fmla="*/ 1660599 h 1660599"/>
              <a:gd name="connsiteX4" fmla="*/ 2412932 w 3194676"/>
              <a:gd name="connsiteY4" fmla="*/ 3153 h 1660599"/>
              <a:gd name="connsiteX0" fmla="*/ 2325416 w 3107160"/>
              <a:gd name="connsiteY0" fmla="*/ 3153 h 1657130"/>
              <a:gd name="connsiteX1" fmla="*/ 3107160 w 3107160"/>
              <a:gd name="connsiteY1" fmla="*/ 0 h 1657130"/>
              <a:gd name="connsiteX2" fmla="*/ 3014707 w 3107160"/>
              <a:gd name="connsiteY2" fmla="*/ 1657130 h 1657130"/>
              <a:gd name="connsiteX3" fmla="*/ 0 w 3107160"/>
              <a:gd name="connsiteY3" fmla="*/ 1596549 h 1657130"/>
              <a:gd name="connsiteX4" fmla="*/ 2325416 w 3107160"/>
              <a:gd name="connsiteY4" fmla="*/ 3153 h 1657130"/>
              <a:gd name="connsiteX0" fmla="*/ 2325416 w 3107160"/>
              <a:gd name="connsiteY0" fmla="*/ 3153 h 1596549"/>
              <a:gd name="connsiteX1" fmla="*/ 3107160 w 3107160"/>
              <a:gd name="connsiteY1" fmla="*/ 0 h 1596549"/>
              <a:gd name="connsiteX2" fmla="*/ 3014708 w 3107160"/>
              <a:gd name="connsiteY2" fmla="*/ 1593080 h 1596549"/>
              <a:gd name="connsiteX3" fmla="*/ 0 w 3107160"/>
              <a:gd name="connsiteY3" fmla="*/ 1596549 h 1596549"/>
              <a:gd name="connsiteX4" fmla="*/ 2325416 w 3107160"/>
              <a:gd name="connsiteY4" fmla="*/ 3153 h 1596549"/>
              <a:gd name="connsiteX0" fmla="*/ 2359024 w 3140768"/>
              <a:gd name="connsiteY0" fmla="*/ 3153 h 1599623"/>
              <a:gd name="connsiteX1" fmla="*/ 3140768 w 3140768"/>
              <a:gd name="connsiteY1" fmla="*/ 0 h 1599623"/>
              <a:gd name="connsiteX2" fmla="*/ 3048316 w 3140768"/>
              <a:gd name="connsiteY2" fmla="*/ 1593080 h 1599623"/>
              <a:gd name="connsiteX3" fmla="*/ 0 w 3140768"/>
              <a:gd name="connsiteY3" fmla="*/ 1599623 h 1599623"/>
              <a:gd name="connsiteX4" fmla="*/ 2359024 w 3140768"/>
              <a:gd name="connsiteY4" fmla="*/ 3153 h 1599623"/>
              <a:gd name="connsiteX0" fmla="*/ 2375827 w 3157571"/>
              <a:gd name="connsiteY0" fmla="*/ 3153 h 1605772"/>
              <a:gd name="connsiteX1" fmla="*/ 3157571 w 3157571"/>
              <a:gd name="connsiteY1" fmla="*/ 0 h 1605772"/>
              <a:gd name="connsiteX2" fmla="*/ 3065119 w 3157571"/>
              <a:gd name="connsiteY2" fmla="*/ 1593080 h 1605772"/>
              <a:gd name="connsiteX3" fmla="*/ 0 w 3157571"/>
              <a:gd name="connsiteY3" fmla="*/ 1605772 h 1605772"/>
              <a:gd name="connsiteX4" fmla="*/ 2375827 w 3157571"/>
              <a:gd name="connsiteY4" fmla="*/ 3153 h 1605772"/>
              <a:gd name="connsiteX0" fmla="*/ 2375827 w 3157571"/>
              <a:gd name="connsiteY0" fmla="*/ 3153 h 1605772"/>
              <a:gd name="connsiteX1" fmla="*/ 3157571 w 3157571"/>
              <a:gd name="connsiteY1" fmla="*/ 0 h 1605772"/>
              <a:gd name="connsiteX2" fmla="*/ 3065119 w 3157571"/>
              <a:gd name="connsiteY2" fmla="*/ 1593080 h 1605772"/>
              <a:gd name="connsiteX3" fmla="*/ 0 w 3157571"/>
              <a:gd name="connsiteY3" fmla="*/ 1605772 h 1605772"/>
              <a:gd name="connsiteX4" fmla="*/ 2375827 w 3157571"/>
              <a:gd name="connsiteY4" fmla="*/ 3153 h 1605772"/>
              <a:gd name="connsiteX0" fmla="*/ 2375827 w 3157571"/>
              <a:gd name="connsiteY0" fmla="*/ 3153 h 1605772"/>
              <a:gd name="connsiteX1" fmla="*/ 3157571 w 3157571"/>
              <a:gd name="connsiteY1" fmla="*/ 0 h 1605772"/>
              <a:gd name="connsiteX2" fmla="*/ 3065119 w 3157571"/>
              <a:gd name="connsiteY2" fmla="*/ 1593080 h 1605772"/>
              <a:gd name="connsiteX3" fmla="*/ 0 w 3157571"/>
              <a:gd name="connsiteY3" fmla="*/ 1605772 h 1605772"/>
              <a:gd name="connsiteX4" fmla="*/ 2375827 w 3157571"/>
              <a:gd name="connsiteY4" fmla="*/ 3153 h 1605772"/>
              <a:gd name="connsiteX0" fmla="*/ 2375827 w 3157571"/>
              <a:gd name="connsiteY0" fmla="*/ 3153 h 1605772"/>
              <a:gd name="connsiteX1" fmla="*/ 3157571 w 3157571"/>
              <a:gd name="connsiteY1" fmla="*/ 0 h 1605772"/>
              <a:gd name="connsiteX2" fmla="*/ 3065119 w 3157571"/>
              <a:gd name="connsiteY2" fmla="*/ 1593080 h 1605772"/>
              <a:gd name="connsiteX3" fmla="*/ 0 w 3157571"/>
              <a:gd name="connsiteY3" fmla="*/ 1605772 h 1605772"/>
              <a:gd name="connsiteX4" fmla="*/ 2375827 w 3157571"/>
              <a:gd name="connsiteY4" fmla="*/ 3153 h 1605772"/>
              <a:gd name="connsiteX0" fmla="*/ 2486373 w 3268117"/>
              <a:gd name="connsiteY0" fmla="*/ 3153 h 1615885"/>
              <a:gd name="connsiteX1" fmla="*/ 3268117 w 3268117"/>
              <a:gd name="connsiteY1" fmla="*/ 0 h 1615885"/>
              <a:gd name="connsiteX2" fmla="*/ 3175665 w 3268117"/>
              <a:gd name="connsiteY2" fmla="*/ 1593080 h 1615885"/>
              <a:gd name="connsiteX3" fmla="*/ 0 w 3268117"/>
              <a:gd name="connsiteY3" fmla="*/ 1615885 h 1615885"/>
              <a:gd name="connsiteX4" fmla="*/ 2486373 w 3268117"/>
              <a:gd name="connsiteY4" fmla="*/ 3153 h 1615885"/>
              <a:gd name="connsiteX0" fmla="*/ 2563688 w 3345432"/>
              <a:gd name="connsiteY0" fmla="*/ 3153 h 1593080"/>
              <a:gd name="connsiteX1" fmla="*/ 3345432 w 3345432"/>
              <a:gd name="connsiteY1" fmla="*/ 0 h 1593080"/>
              <a:gd name="connsiteX2" fmla="*/ 3252980 w 3345432"/>
              <a:gd name="connsiteY2" fmla="*/ 1593080 h 1593080"/>
              <a:gd name="connsiteX3" fmla="*/ 0 w 3345432"/>
              <a:gd name="connsiteY3" fmla="*/ 1589951 h 1593080"/>
              <a:gd name="connsiteX4" fmla="*/ 2563688 w 3345432"/>
              <a:gd name="connsiteY4" fmla="*/ 3153 h 1593080"/>
              <a:gd name="connsiteX0" fmla="*/ 2563688 w 3345432"/>
              <a:gd name="connsiteY0" fmla="*/ 3153 h 1602511"/>
              <a:gd name="connsiteX1" fmla="*/ 3345432 w 3345432"/>
              <a:gd name="connsiteY1" fmla="*/ 0 h 1602511"/>
              <a:gd name="connsiteX2" fmla="*/ 3240093 w 3345432"/>
              <a:gd name="connsiteY2" fmla="*/ 1602511 h 1602511"/>
              <a:gd name="connsiteX3" fmla="*/ 0 w 3345432"/>
              <a:gd name="connsiteY3" fmla="*/ 1589951 h 1602511"/>
              <a:gd name="connsiteX4" fmla="*/ 2563688 w 3345432"/>
              <a:gd name="connsiteY4" fmla="*/ 3153 h 160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5432" h="1602511">
                <a:moveTo>
                  <a:pt x="2563688" y="3153"/>
                </a:moveTo>
                <a:lnTo>
                  <a:pt x="3345432" y="0"/>
                </a:lnTo>
                <a:cubicBezTo>
                  <a:pt x="3344845" y="563750"/>
                  <a:pt x="3240680" y="1038761"/>
                  <a:pt x="3240093" y="1602511"/>
                </a:cubicBezTo>
                <a:lnTo>
                  <a:pt x="0" y="1589951"/>
                </a:lnTo>
                <a:cubicBezTo>
                  <a:pt x="863180" y="1019435"/>
                  <a:pt x="2557376" y="15738"/>
                  <a:pt x="2563688" y="315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arallelogram 1"/>
          <p:cNvSpPr/>
          <p:nvPr/>
        </p:nvSpPr>
        <p:spPr>
          <a:xfrm rot="331626">
            <a:off x="3802139" y="918284"/>
            <a:ext cx="4822304" cy="4161625"/>
          </a:xfrm>
          <a:custGeom>
            <a:avLst/>
            <a:gdLst>
              <a:gd name="connsiteX0" fmla="*/ 0 w 4932082"/>
              <a:gd name="connsiteY0" fmla="*/ 3852712 h 3852712"/>
              <a:gd name="connsiteX1" fmla="*/ 963178 w 4932082"/>
              <a:gd name="connsiteY1" fmla="*/ 0 h 3852712"/>
              <a:gd name="connsiteX2" fmla="*/ 4932082 w 4932082"/>
              <a:gd name="connsiteY2" fmla="*/ 0 h 3852712"/>
              <a:gd name="connsiteX3" fmla="*/ 3968904 w 4932082"/>
              <a:gd name="connsiteY3" fmla="*/ 3852712 h 3852712"/>
              <a:gd name="connsiteX4" fmla="*/ 0 w 4932082"/>
              <a:gd name="connsiteY4" fmla="*/ 3852712 h 3852712"/>
              <a:gd name="connsiteX0" fmla="*/ 0 w 4787839"/>
              <a:gd name="connsiteY0" fmla="*/ 4105035 h 4105035"/>
              <a:gd name="connsiteX1" fmla="*/ 963178 w 4787839"/>
              <a:gd name="connsiteY1" fmla="*/ 252323 h 4105035"/>
              <a:gd name="connsiteX2" fmla="*/ 4787839 w 4787839"/>
              <a:gd name="connsiteY2" fmla="*/ 0 h 4105035"/>
              <a:gd name="connsiteX3" fmla="*/ 3968904 w 4787839"/>
              <a:gd name="connsiteY3" fmla="*/ 4105035 h 4105035"/>
              <a:gd name="connsiteX4" fmla="*/ 0 w 4787839"/>
              <a:gd name="connsiteY4" fmla="*/ 4105035 h 4105035"/>
              <a:gd name="connsiteX0" fmla="*/ 0 w 4787839"/>
              <a:gd name="connsiteY0" fmla="*/ 4105035 h 4105035"/>
              <a:gd name="connsiteX1" fmla="*/ 963178 w 4787839"/>
              <a:gd name="connsiteY1" fmla="*/ 252323 h 4105035"/>
              <a:gd name="connsiteX2" fmla="*/ 4787839 w 4787839"/>
              <a:gd name="connsiteY2" fmla="*/ 0 h 4105035"/>
              <a:gd name="connsiteX3" fmla="*/ 4091025 w 4787839"/>
              <a:gd name="connsiteY3" fmla="*/ 3853565 h 4105035"/>
              <a:gd name="connsiteX4" fmla="*/ 0 w 4787839"/>
              <a:gd name="connsiteY4" fmla="*/ 4105035 h 4105035"/>
              <a:gd name="connsiteX0" fmla="*/ 0 w 4772094"/>
              <a:gd name="connsiteY0" fmla="*/ 4130139 h 4130139"/>
              <a:gd name="connsiteX1" fmla="*/ 947433 w 4772094"/>
              <a:gd name="connsiteY1" fmla="*/ 252323 h 4130139"/>
              <a:gd name="connsiteX2" fmla="*/ 4772094 w 4772094"/>
              <a:gd name="connsiteY2" fmla="*/ 0 h 4130139"/>
              <a:gd name="connsiteX3" fmla="*/ 4075280 w 4772094"/>
              <a:gd name="connsiteY3" fmla="*/ 3853565 h 4130139"/>
              <a:gd name="connsiteX4" fmla="*/ 0 w 4772094"/>
              <a:gd name="connsiteY4" fmla="*/ 4130139 h 4130139"/>
              <a:gd name="connsiteX0" fmla="*/ 0 w 4822304"/>
              <a:gd name="connsiteY0" fmla="*/ 4161625 h 4161625"/>
              <a:gd name="connsiteX1" fmla="*/ 947433 w 4822304"/>
              <a:gd name="connsiteY1" fmla="*/ 283809 h 4161625"/>
              <a:gd name="connsiteX2" fmla="*/ 4822304 w 4822304"/>
              <a:gd name="connsiteY2" fmla="*/ 0 h 4161625"/>
              <a:gd name="connsiteX3" fmla="*/ 4075280 w 4822304"/>
              <a:gd name="connsiteY3" fmla="*/ 3885051 h 4161625"/>
              <a:gd name="connsiteX4" fmla="*/ 0 w 4822304"/>
              <a:gd name="connsiteY4" fmla="*/ 4161625 h 4161625"/>
              <a:gd name="connsiteX0" fmla="*/ 0 w 4822304"/>
              <a:gd name="connsiteY0" fmla="*/ 4161625 h 4161625"/>
              <a:gd name="connsiteX1" fmla="*/ 947433 w 4822304"/>
              <a:gd name="connsiteY1" fmla="*/ 283809 h 4161625"/>
              <a:gd name="connsiteX2" fmla="*/ 4822304 w 4822304"/>
              <a:gd name="connsiteY2" fmla="*/ 0 h 4161625"/>
              <a:gd name="connsiteX3" fmla="*/ 4142509 w 4822304"/>
              <a:gd name="connsiteY3" fmla="*/ 3891859 h 4161625"/>
              <a:gd name="connsiteX4" fmla="*/ 0 w 4822304"/>
              <a:gd name="connsiteY4" fmla="*/ 4161625 h 4161625"/>
              <a:gd name="connsiteX0" fmla="*/ 0 w 4822304"/>
              <a:gd name="connsiteY0" fmla="*/ 4161625 h 4161625"/>
              <a:gd name="connsiteX1" fmla="*/ 931689 w 4822304"/>
              <a:gd name="connsiteY1" fmla="*/ 258705 h 4161625"/>
              <a:gd name="connsiteX2" fmla="*/ 4822304 w 4822304"/>
              <a:gd name="connsiteY2" fmla="*/ 0 h 4161625"/>
              <a:gd name="connsiteX3" fmla="*/ 4142509 w 4822304"/>
              <a:gd name="connsiteY3" fmla="*/ 3891859 h 4161625"/>
              <a:gd name="connsiteX4" fmla="*/ 0 w 4822304"/>
              <a:gd name="connsiteY4" fmla="*/ 4161625 h 4161625"/>
              <a:gd name="connsiteX0" fmla="*/ 0 w 4822304"/>
              <a:gd name="connsiteY0" fmla="*/ 4161625 h 4161625"/>
              <a:gd name="connsiteX1" fmla="*/ 931689 w 4822304"/>
              <a:gd name="connsiteY1" fmla="*/ 258705 h 4161625"/>
              <a:gd name="connsiteX2" fmla="*/ 4822304 w 4822304"/>
              <a:gd name="connsiteY2" fmla="*/ 0 h 4161625"/>
              <a:gd name="connsiteX3" fmla="*/ 4068337 w 4822304"/>
              <a:gd name="connsiteY3" fmla="*/ 3874861 h 4161625"/>
              <a:gd name="connsiteX4" fmla="*/ 0 w 4822304"/>
              <a:gd name="connsiteY4" fmla="*/ 4161625 h 416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2304" h="4161625">
                <a:moveTo>
                  <a:pt x="0" y="4161625"/>
                </a:moveTo>
                <a:lnTo>
                  <a:pt x="931689" y="258705"/>
                </a:lnTo>
                <a:lnTo>
                  <a:pt x="4822304" y="0"/>
                </a:lnTo>
                <a:lnTo>
                  <a:pt x="4068337" y="3874861"/>
                </a:lnTo>
                <a:lnTo>
                  <a:pt x="0" y="416162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756853" y="4829860"/>
            <a:ext cx="6335481" cy="14653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90919" y="991146"/>
            <a:ext cx="6329018" cy="19106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605692" y="1042963"/>
            <a:ext cx="1309208" cy="38069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9445" y="1157938"/>
            <a:ext cx="1144206" cy="3845504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 rot="1168704">
            <a:off x="2466277" y="465684"/>
            <a:ext cx="4023550" cy="5184034"/>
            <a:chOff x="-305283" y="366458"/>
            <a:chExt cx="4023550" cy="5184034"/>
          </a:xfrm>
        </p:grpSpPr>
        <p:grpSp>
          <p:nvGrpSpPr>
            <p:cNvPr id="12" name="Group 11"/>
            <p:cNvGrpSpPr/>
            <p:nvPr/>
          </p:nvGrpSpPr>
          <p:grpSpPr>
            <a:xfrm>
              <a:off x="-305283" y="1991705"/>
              <a:ext cx="3611773" cy="2424927"/>
              <a:chOff x="-673425" y="1173956"/>
              <a:chExt cx="3611773" cy="2424927"/>
            </a:xfrm>
          </p:grpSpPr>
          <p:sp>
            <p:nvSpPr>
              <p:cNvPr id="21" name="Right Triangle 26"/>
              <p:cNvSpPr/>
              <p:nvPr/>
            </p:nvSpPr>
            <p:spPr>
              <a:xfrm rot="13831071">
                <a:off x="345096" y="1005630"/>
                <a:ext cx="1574732" cy="3611773"/>
              </a:xfrm>
              <a:custGeom>
                <a:avLst/>
                <a:gdLst>
                  <a:gd name="connsiteX0" fmla="*/ 0 w 1429156"/>
                  <a:gd name="connsiteY0" fmla="*/ 3292408 h 3292408"/>
                  <a:gd name="connsiteX1" fmla="*/ 0 w 1429156"/>
                  <a:gd name="connsiteY1" fmla="*/ 0 h 3292408"/>
                  <a:gd name="connsiteX2" fmla="*/ 1429156 w 1429156"/>
                  <a:gd name="connsiteY2" fmla="*/ 3292408 h 3292408"/>
                  <a:gd name="connsiteX3" fmla="*/ 0 w 1429156"/>
                  <a:gd name="connsiteY3" fmla="*/ 3292408 h 3292408"/>
                  <a:gd name="connsiteX0" fmla="*/ 548427 w 1429156"/>
                  <a:gd name="connsiteY0" fmla="*/ 3496241 h 3496241"/>
                  <a:gd name="connsiteX1" fmla="*/ 0 w 1429156"/>
                  <a:gd name="connsiteY1" fmla="*/ 0 h 3496241"/>
                  <a:gd name="connsiteX2" fmla="*/ 1429156 w 1429156"/>
                  <a:gd name="connsiteY2" fmla="*/ 3292408 h 3496241"/>
                  <a:gd name="connsiteX3" fmla="*/ 548427 w 1429156"/>
                  <a:gd name="connsiteY3" fmla="*/ 3496241 h 3496241"/>
                  <a:gd name="connsiteX0" fmla="*/ 521384 w 1402113"/>
                  <a:gd name="connsiteY0" fmla="*/ 3529067 h 3529067"/>
                  <a:gd name="connsiteX1" fmla="*/ 0 w 1402113"/>
                  <a:gd name="connsiteY1" fmla="*/ 0 h 3529067"/>
                  <a:gd name="connsiteX2" fmla="*/ 1402113 w 1402113"/>
                  <a:gd name="connsiteY2" fmla="*/ 3325234 h 3529067"/>
                  <a:gd name="connsiteX3" fmla="*/ 521384 w 1402113"/>
                  <a:gd name="connsiteY3" fmla="*/ 3529067 h 3529067"/>
                  <a:gd name="connsiteX0" fmla="*/ 621118 w 1501847"/>
                  <a:gd name="connsiteY0" fmla="*/ 3529067 h 3529067"/>
                  <a:gd name="connsiteX1" fmla="*/ 0 w 1501847"/>
                  <a:gd name="connsiteY1" fmla="*/ 1279359 h 3529067"/>
                  <a:gd name="connsiteX2" fmla="*/ 99734 w 1501847"/>
                  <a:gd name="connsiteY2" fmla="*/ 0 h 3529067"/>
                  <a:gd name="connsiteX3" fmla="*/ 1501847 w 1501847"/>
                  <a:gd name="connsiteY3" fmla="*/ 3325234 h 3529067"/>
                  <a:gd name="connsiteX4" fmla="*/ 621118 w 1501847"/>
                  <a:gd name="connsiteY4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162771 w 1564884"/>
                  <a:gd name="connsiteY3" fmla="*/ 0 h 3529067"/>
                  <a:gd name="connsiteX4" fmla="*/ 1564884 w 1564884"/>
                  <a:gd name="connsiteY4" fmla="*/ 3325234 h 3529067"/>
                  <a:gd name="connsiteX5" fmla="*/ 684155 w 1564884"/>
                  <a:gd name="connsiteY5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20250 w 1564884"/>
                  <a:gd name="connsiteY3" fmla="*/ 210915 h 3529067"/>
                  <a:gd name="connsiteX4" fmla="*/ 162771 w 1564884"/>
                  <a:gd name="connsiteY4" fmla="*/ 0 h 3529067"/>
                  <a:gd name="connsiteX5" fmla="*/ 1564884 w 1564884"/>
                  <a:gd name="connsiteY5" fmla="*/ 3325234 h 3529067"/>
                  <a:gd name="connsiteX6" fmla="*/ 684155 w 1564884"/>
                  <a:gd name="connsiteY6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28457 w 1564884"/>
                  <a:gd name="connsiteY3" fmla="*/ 217675 h 3529067"/>
                  <a:gd name="connsiteX4" fmla="*/ 162771 w 1564884"/>
                  <a:gd name="connsiteY4" fmla="*/ 0 h 3529067"/>
                  <a:gd name="connsiteX5" fmla="*/ 1564884 w 1564884"/>
                  <a:gd name="connsiteY5" fmla="*/ 3325234 h 3529067"/>
                  <a:gd name="connsiteX6" fmla="*/ 684155 w 1564884"/>
                  <a:gd name="connsiteY6" fmla="*/ 3529067 h 3529067"/>
                  <a:gd name="connsiteX0" fmla="*/ 698390 w 1579119"/>
                  <a:gd name="connsiteY0" fmla="*/ 3529067 h 3529067"/>
                  <a:gd name="connsiteX1" fmla="*/ 77272 w 1579119"/>
                  <a:gd name="connsiteY1" fmla="*/ 1279359 h 3529067"/>
                  <a:gd name="connsiteX2" fmla="*/ 2517 w 1579119"/>
                  <a:gd name="connsiteY2" fmla="*/ 818272 h 3529067"/>
                  <a:gd name="connsiteX3" fmla="*/ 17054 w 1579119"/>
                  <a:gd name="connsiteY3" fmla="*/ 499627 h 3529067"/>
                  <a:gd name="connsiteX4" fmla="*/ 42692 w 1579119"/>
                  <a:gd name="connsiteY4" fmla="*/ 217675 h 3529067"/>
                  <a:gd name="connsiteX5" fmla="*/ 177006 w 1579119"/>
                  <a:gd name="connsiteY5" fmla="*/ 0 h 3529067"/>
                  <a:gd name="connsiteX6" fmla="*/ 1579119 w 1579119"/>
                  <a:gd name="connsiteY6" fmla="*/ 3325234 h 3529067"/>
                  <a:gd name="connsiteX7" fmla="*/ 698390 w 1579119"/>
                  <a:gd name="connsiteY7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77272 w 1579119"/>
                  <a:gd name="connsiteY2" fmla="*/ 1279359 h 3529067"/>
                  <a:gd name="connsiteX3" fmla="*/ 2517 w 1579119"/>
                  <a:gd name="connsiteY3" fmla="*/ 818272 h 3529067"/>
                  <a:gd name="connsiteX4" fmla="*/ 17054 w 1579119"/>
                  <a:gd name="connsiteY4" fmla="*/ 499627 h 3529067"/>
                  <a:gd name="connsiteX5" fmla="*/ 42692 w 1579119"/>
                  <a:gd name="connsiteY5" fmla="*/ 217675 h 3529067"/>
                  <a:gd name="connsiteX6" fmla="*/ 177006 w 1579119"/>
                  <a:gd name="connsiteY6" fmla="*/ 0 h 3529067"/>
                  <a:gd name="connsiteX7" fmla="*/ 1579119 w 1579119"/>
                  <a:gd name="connsiteY7" fmla="*/ 3325234 h 3529067"/>
                  <a:gd name="connsiteX8" fmla="*/ 698390 w 1579119"/>
                  <a:gd name="connsiteY8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46482 w 1579119"/>
                  <a:gd name="connsiteY2" fmla="*/ 2424121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46482 w 1579119"/>
                  <a:gd name="connsiteY2" fmla="*/ 2424121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84202 w 1585213"/>
                  <a:gd name="connsiteY0" fmla="*/ 3553687 h 3553687"/>
                  <a:gd name="connsiteX1" fmla="*/ 577430 w 1585213"/>
                  <a:gd name="connsiteY1" fmla="*/ 3187948 h 3553687"/>
                  <a:gd name="connsiteX2" fmla="*/ 352576 w 1585213"/>
                  <a:gd name="connsiteY2" fmla="*/ 2424121 h 3553687"/>
                  <a:gd name="connsiteX3" fmla="*/ 66954 w 1585213"/>
                  <a:gd name="connsiteY3" fmla="*/ 1265838 h 3553687"/>
                  <a:gd name="connsiteX4" fmla="*/ 8611 w 1585213"/>
                  <a:gd name="connsiteY4" fmla="*/ 818272 h 3553687"/>
                  <a:gd name="connsiteX5" fmla="*/ 23148 w 1585213"/>
                  <a:gd name="connsiteY5" fmla="*/ 499627 h 3553687"/>
                  <a:gd name="connsiteX6" fmla="*/ 48786 w 1585213"/>
                  <a:gd name="connsiteY6" fmla="*/ 217675 h 3553687"/>
                  <a:gd name="connsiteX7" fmla="*/ 183100 w 1585213"/>
                  <a:gd name="connsiteY7" fmla="*/ 0 h 3553687"/>
                  <a:gd name="connsiteX8" fmla="*/ 1585213 w 1585213"/>
                  <a:gd name="connsiteY8" fmla="*/ 3325234 h 3553687"/>
                  <a:gd name="connsiteX9" fmla="*/ 684202 w 1585213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81921 w 1582932"/>
                  <a:gd name="connsiteY0" fmla="*/ 3553687 h 3553687"/>
                  <a:gd name="connsiteX1" fmla="*/ 575149 w 1582932"/>
                  <a:gd name="connsiteY1" fmla="*/ 3187948 h 3553687"/>
                  <a:gd name="connsiteX2" fmla="*/ 350295 w 1582932"/>
                  <a:gd name="connsiteY2" fmla="*/ 2424121 h 3553687"/>
                  <a:gd name="connsiteX3" fmla="*/ 64673 w 1582932"/>
                  <a:gd name="connsiteY3" fmla="*/ 1265838 h 3553687"/>
                  <a:gd name="connsiteX4" fmla="*/ 6330 w 1582932"/>
                  <a:gd name="connsiteY4" fmla="*/ 818272 h 3553687"/>
                  <a:gd name="connsiteX5" fmla="*/ 20867 w 1582932"/>
                  <a:gd name="connsiteY5" fmla="*/ 499627 h 3553687"/>
                  <a:gd name="connsiteX6" fmla="*/ 46505 w 1582932"/>
                  <a:gd name="connsiteY6" fmla="*/ 217675 h 3553687"/>
                  <a:gd name="connsiteX7" fmla="*/ 180819 w 1582932"/>
                  <a:gd name="connsiteY7" fmla="*/ 0 h 3553687"/>
                  <a:gd name="connsiteX8" fmla="*/ 1582932 w 1582932"/>
                  <a:gd name="connsiteY8" fmla="*/ 3325234 h 3553687"/>
                  <a:gd name="connsiteX9" fmla="*/ 681921 w 158293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3721 w 1574732"/>
                  <a:gd name="connsiteY0" fmla="*/ 3553687 h 3553687"/>
                  <a:gd name="connsiteX1" fmla="*/ 566949 w 1574732"/>
                  <a:gd name="connsiteY1" fmla="*/ 3187948 h 3553687"/>
                  <a:gd name="connsiteX2" fmla="*/ 342095 w 1574732"/>
                  <a:gd name="connsiteY2" fmla="*/ 2424121 h 3553687"/>
                  <a:gd name="connsiteX3" fmla="*/ 56473 w 1574732"/>
                  <a:gd name="connsiteY3" fmla="*/ 1265838 h 3553687"/>
                  <a:gd name="connsiteX4" fmla="*/ 554 w 1574732"/>
                  <a:gd name="connsiteY4" fmla="*/ 765164 h 3553687"/>
                  <a:gd name="connsiteX5" fmla="*/ 12667 w 1574732"/>
                  <a:gd name="connsiteY5" fmla="*/ 499627 h 3553687"/>
                  <a:gd name="connsiteX6" fmla="*/ 38305 w 1574732"/>
                  <a:gd name="connsiteY6" fmla="*/ 217675 h 3553687"/>
                  <a:gd name="connsiteX7" fmla="*/ 172619 w 1574732"/>
                  <a:gd name="connsiteY7" fmla="*/ 0 h 3553687"/>
                  <a:gd name="connsiteX8" fmla="*/ 1574732 w 1574732"/>
                  <a:gd name="connsiteY8" fmla="*/ 3325234 h 3553687"/>
                  <a:gd name="connsiteX9" fmla="*/ 673721 w 1574732"/>
                  <a:gd name="connsiteY9" fmla="*/ 3553687 h 3553687"/>
                  <a:gd name="connsiteX0" fmla="*/ 694352 w 1574732"/>
                  <a:gd name="connsiteY0" fmla="*/ 3611773 h 3611773"/>
                  <a:gd name="connsiteX1" fmla="*/ 566949 w 1574732"/>
                  <a:gd name="connsiteY1" fmla="*/ 3187948 h 3611773"/>
                  <a:gd name="connsiteX2" fmla="*/ 342095 w 1574732"/>
                  <a:gd name="connsiteY2" fmla="*/ 2424121 h 3611773"/>
                  <a:gd name="connsiteX3" fmla="*/ 56473 w 1574732"/>
                  <a:gd name="connsiteY3" fmla="*/ 1265838 h 3611773"/>
                  <a:gd name="connsiteX4" fmla="*/ 554 w 1574732"/>
                  <a:gd name="connsiteY4" fmla="*/ 765164 h 3611773"/>
                  <a:gd name="connsiteX5" fmla="*/ 12667 w 1574732"/>
                  <a:gd name="connsiteY5" fmla="*/ 499627 h 3611773"/>
                  <a:gd name="connsiteX6" fmla="*/ 38305 w 1574732"/>
                  <a:gd name="connsiteY6" fmla="*/ 217675 h 3611773"/>
                  <a:gd name="connsiteX7" fmla="*/ 172619 w 1574732"/>
                  <a:gd name="connsiteY7" fmla="*/ 0 h 3611773"/>
                  <a:gd name="connsiteX8" fmla="*/ 1574732 w 1574732"/>
                  <a:gd name="connsiteY8" fmla="*/ 3325234 h 3611773"/>
                  <a:gd name="connsiteX9" fmla="*/ 694352 w 1574732"/>
                  <a:gd name="connsiteY9" fmla="*/ 3611773 h 3611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4732" h="3611773">
                    <a:moveTo>
                      <a:pt x="694352" y="3611773"/>
                    </a:moveTo>
                    <a:cubicBezTo>
                      <a:pt x="351144" y="2569754"/>
                      <a:pt x="670469" y="3562899"/>
                      <a:pt x="566949" y="3187948"/>
                    </a:cubicBezTo>
                    <a:cubicBezTo>
                      <a:pt x="513606" y="3019643"/>
                      <a:pt x="424439" y="2742219"/>
                      <a:pt x="342095" y="2424121"/>
                    </a:cubicBezTo>
                    <a:cubicBezTo>
                      <a:pt x="251543" y="2099263"/>
                      <a:pt x="272997" y="2282250"/>
                      <a:pt x="56473" y="1265838"/>
                    </a:cubicBezTo>
                    <a:cubicBezTo>
                      <a:pt x="-15667" y="902961"/>
                      <a:pt x="80031" y="1379379"/>
                      <a:pt x="554" y="765164"/>
                    </a:cubicBezTo>
                    <a:cubicBezTo>
                      <a:pt x="8417" y="429538"/>
                      <a:pt x="-12013" y="830582"/>
                      <a:pt x="12667" y="499627"/>
                    </a:cubicBezTo>
                    <a:cubicBezTo>
                      <a:pt x="63599" y="36469"/>
                      <a:pt x="12499" y="549998"/>
                      <a:pt x="38305" y="217675"/>
                    </a:cubicBezTo>
                    <a:cubicBezTo>
                      <a:pt x="169518" y="23466"/>
                      <a:pt x="127848" y="72558"/>
                      <a:pt x="172619" y="0"/>
                    </a:cubicBezTo>
                    <a:lnTo>
                      <a:pt x="1574732" y="3325234"/>
                    </a:lnTo>
                    <a:lnTo>
                      <a:pt x="694352" y="3611773"/>
                    </a:lnTo>
                    <a:close/>
                  </a:path>
                </a:pathLst>
              </a:custGeom>
              <a:solidFill>
                <a:srgbClr val="E0E0F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Snip and Round Single Corner Rectangle 28"/>
              <p:cNvSpPr/>
              <p:nvPr/>
            </p:nvSpPr>
            <p:spPr>
              <a:xfrm>
                <a:off x="1814343" y="1173956"/>
                <a:ext cx="776457" cy="557502"/>
              </a:xfrm>
              <a:custGeom>
                <a:avLst/>
                <a:gdLst>
                  <a:gd name="connsiteX0" fmla="*/ 88902 w 990602"/>
                  <a:gd name="connsiteY0" fmla="*/ 0 h 533400"/>
                  <a:gd name="connsiteX1" fmla="*/ 901700 w 990602"/>
                  <a:gd name="connsiteY1" fmla="*/ 0 h 533400"/>
                  <a:gd name="connsiteX2" fmla="*/ 990602 w 990602"/>
                  <a:gd name="connsiteY2" fmla="*/ 88902 h 533400"/>
                  <a:gd name="connsiteX3" fmla="*/ 990602 w 990602"/>
                  <a:gd name="connsiteY3" fmla="*/ 533400 h 533400"/>
                  <a:gd name="connsiteX4" fmla="*/ 0 w 990602"/>
                  <a:gd name="connsiteY4" fmla="*/ 533400 h 533400"/>
                  <a:gd name="connsiteX5" fmla="*/ 0 w 990602"/>
                  <a:gd name="connsiteY5" fmla="*/ 88902 h 533400"/>
                  <a:gd name="connsiteX6" fmla="*/ 88902 w 990602"/>
                  <a:gd name="connsiteY6" fmla="*/ 0 h 533400"/>
                  <a:gd name="connsiteX0" fmla="*/ 131432 w 990602"/>
                  <a:gd name="connsiteY0" fmla="*/ 0 h 607828"/>
                  <a:gd name="connsiteX1" fmla="*/ 901700 w 990602"/>
                  <a:gd name="connsiteY1" fmla="*/ 74428 h 607828"/>
                  <a:gd name="connsiteX2" fmla="*/ 990602 w 990602"/>
                  <a:gd name="connsiteY2" fmla="*/ 163330 h 607828"/>
                  <a:gd name="connsiteX3" fmla="*/ 990602 w 990602"/>
                  <a:gd name="connsiteY3" fmla="*/ 607828 h 607828"/>
                  <a:gd name="connsiteX4" fmla="*/ 0 w 990602"/>
                  <a:gd name="connsiteY4" fmla="*/ 607828 h 607828"/>
                  <a:gd name="connsiteX5" fmla="*/ 0 w 990602"/>
                  <a:gd name="connsiteY5" fmla="*/ 163330 h 607828"/>
                  <a:gd name="connsiteX6" fmla="*/ 131432 w 990602"/>
                  <a:gd name="connsiteY6" fmla="*/ 0 h 607828"/>
                  <a:gd name="connsiteX0" fmla="*/ 131432 w 990602"/>
                  <a:gd name="connsiteY0" fmla="*/ 0 h 607828"/>
                  <a:gd name="connsiteX1" fmla="*/ 901700 w 990602"/>
                  <a:gd name="connsiteY1" fmla="*/ 74428 h 607828"/>
                  <a:gd name="connsiteX2" fmla="*/ 990602 w 990602"/>
                  <a:gd name="connsiteY2" fmla="*/ 163330 h 607828"/>
                  <a:gd name="connsiteX3" fmla="*/ 990602 w 990602"/>
                  <a:gd name="connsiteY3" fmla="*/ 607828 h 607828"/>
                  <a:gd name="connsiteX4" fmla="*/ 0 w 990602"/>
                  <a:gd name="connsiteY4" fmla="*/ 607828 h 607828"/>
                  <a:gd name="connsiteX5" fmla="*/ 21265 w 990602"/>
                  <a:gd name="connsiteY5" fmla="*/ 88902 h 607828"/>
                  <a:gd name="connsiteX6" fmla="*/ 131432 w 990602"/>
                  <a:gd name="connsiteY6" fmla="*/ 0 h 607828"/>
                  <a:gd name="connsiteX0" fmla="*/ 110167 w 969337"/>
                  <a:gd name="connsiteY0" fmla="*/ 0 h 607828"/>
                  <a:gd name="connsiteX1" fmla="*/ 880435 w 969337"/>
                  <a:gd name="connsiteY1" fmla="*/ 74428 h 607828"/>
                  <a:gd name="connsiteX2" fmla="*/ 969337 w 969337"/>
                  <a:gd name="connsiteY2" fmla="*/ 163330 h 607828"/>
                  <a:gd name="connsiteX3" fmla="*/ 969337 w 969337"/>
                  <a:gd name="connsiteY3" fmla="*/ 607828 h 607828"/>
                  <a:gd name="connsiteX4" fmla="*/ 42530 w 969337"/>
                  <a:gd name="connsiteY4" fmla="*/ 214423 h 607828"/>
                  <a:gd name="connsiteX5" fmla="*/ 0 w 969337"/>
                  <a:gd name="connsiteY5" fmla="*/ 88902 h 607828"/>
                  <a:gd name="connsiteX6" fmla="*/ 110167 w 969337"/>
                  <a:gd name="connsiteY6" fmla="*/ 0 h 607828"/>
                  <a:gd name="connsiteX0" fmla="*/ 110167 w 969337"/>
                  <a:gd name="connsiteY0" fmla="*/ 0 h 533400"/>
                  <a:gd name="connsiteX1" fmla="*/ 880435 w 969337"/>
                  <a:gd name="connsiteY1" fmla="*/ 74428 h 533400"/>
                  <a:gd name="connsiteX2" fmla="*/ 969337 w 969337"/>
                  <a:gd name="connsiteY2" fmla="*/ 163330 h 533400"/>
                  <a:gd name="connsiteX3" fmla="*/ 809849 w 969337"/>
                  <a:gd name="connsiteY3" fmla="*/ 533400 h 533400"/>
                  <a:gd name="connsiteX4" fmla="*/ 42530 w 969337"/>
                  <a:gd name="connsiteY4" fmla="*/ 214423 h 533400"/>
                  <a:gd name="connsiteX5" fmla="*/ 0 w 969337"/>
                  <a:gd name="connsiteY5" fmla="*/ 88902 h 533400"/>
                  <a:gd name="connsiteX6" fmla="*/ 110167 w 969337"/>
                  <a:gd name="connsiteY6" fmla="*/ 0 h 533400"/>
                  <a:gd name="connsiteX0" fmla="*/ 112549 w 971719"/>
                  <a:gd name="connsiteY0" fmla="*/ 179 h 533579"/>
                  <a:gd name="connsiteX1" fmla="*/ 882817 w 971719"/>
                  <a:gd name="connsiteY1" fmla="*/ 74607 h 533579"/>
                  <a:gd name="connsiteX2" fmla="*/ 971719 w 971719"/>
                  <a:gd name="connsiteY2" fmla="*/ 163509 h 533579"/>
                  <a:gd name="connsiteX3" fmla="*/ 812231 w 971719"/>
                  <a:gd name="connsiteY3" fmla="*/ 533579 h 533579"/>
                  <a:gd name="connsiteX4" fmla="*/ 44912 w 971719"/>
                  <a:gd name="connsiteY4" fmla="*/ 214602 h 533579"/>
                  <a:gd name="connsiteX5" fmla="*/ 0 w 971719"/>
                  <a:gd name="connsiteY5" fmla="*/ 43837 h 533579"/>
                  <a:gd name="connsiteX6" fmla="*/ 112549 w 971719"/>
                  <a:gd name="connsiteY6" fmla="*/ 179 h 533579"/>
                  <a:gd name="connsiteX0" fmla="*/ 112549 w 971719"/>
                  <a:gd name="connsiteY0" fmla="*/ 179 h 533579"/>
                  <a:gd name="connsiteX1" fmla="*/ 882817 w 971719"/>
                  <a:gd name="connsiteY1" fmla="*/ 74607 h 533579"/>
                  <a:gd name="connsiteX2" fmla="*/ 971719 w 971719"/>
                  <a:gd name="connsiteY2" fmla="*/ 163509 h 533579"/>
                  <a:gd name="connsiteX3" fmla="*/ 812231 w 971719"/>
                  <a:gd name="connsiteY3" fmla="*/ 533579 h 533579"/>
                  <a:gd name="connsiteX4" fmla="*/ 109206 w 971719"/>
                  <a:gd name="connsiteY4" fmla="*/ 131259 h 533579"/>
                  <a:gd name="connsiteX5" fmla="*/ 0 w 971719"/>
                  <a:gd name="connsiteY5" fmla="*/ 43837 h 533579"/>
                  <a:gd name="connsiteX6" fmla="*/ 112549 w 971719"/>
                  <a:gd name="connsiteY6" fmla="*/ 179 h 533579"/>
                  <a:gd name="connsiteX0" fmla="*/ 112549 w 971719"/>
                  <a:gd name="connsiteY0" fmla="*/ 179 h 552629"/>
                  <a:gd name="connsiteX1" fmla="*/ 882817 w 971719"/>
                  <a:gd name="connsiteY1" fmla="*/ 74607 h 552629"/>
                  <a:gd name="connsiteX2" fmla="*/ 971719 w 971719"/>
                  <a:gd name="connsiteY2" fmla="*/ 163509 h 552629"/>
                  <a:gd name="connsiteX3" fmla="*/ 766987 w 971719"/>
                  <a:gd name="connsiteY3" fmla="*/ 552629 h 552629"/>
                  <a:gd name="connsiteX4" fmla="*/ 109206 w 971719"/>
                  <a:gd name="connsiteY4" fmla="*/ 131259 h 552629"/>
                  <a:gd name="connsiteX5" fmla="*/ 0 w 971719"/>
                  <a:gd name="connsiteY5" fmla="*/ 43837 h 552629"/>
                  <a:gd name="connsiteX6" fmla="*/ 112549 w 971719"/>
                  <a:gd name="connsiteY6" fmla="*/ 179 h 552629"/>
                  <a:gd name="connsiteX0" fmla="*/ 112549 w 882817"/>
                  <a:gd name="connsiteY0" fmla="*/ 179 h 552629"/>
                  <a:gd name="connsiteX1" fmla="*/ 882817 w 882817"/>
                  <a:gd name="connsiteY1" fmla="*/ 74607 h 552629"/>
                  <a:gd name="connsiteX2" fmla="*/ 776457 w 882817"/>
                  <a:gd name="connsiteY2" fmla="*/ 475453 h 552629"/>
                  <a:gd name="connsiteX3" fmla="*/ 766987 w 882817"/>
                  <a:gd name="connsiteY3" fmla="*/ 552629 h 552629"/>
                  <a:gd name="connsiteX4" fmla="*/ 109206 w 882817"/>
                  <a:gd name="connsiteY4" fmla="*/ 131259 h 552629"/>
                  <a:gd name="connsiteX5" fmla="*/ 0 w 882817"/>
                  <a:gd name="connsiteY5" fmla="*/ 43837 h 552629"/>
                  <a:gd name="connsiteX6" fmla="*/ 112549 w 882817"/>
                  <a:gd name="connsiteY6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776457 w 776457"/>
                  <a:gd name="connsiteY2" fmla="*/ 475453 h 552629"/>
                  <a:gd name="connsiteX3" fmla="*/ 766987 w 776457"/>
                  <a:gd name="connsiteY3" fmla="*/ 552629 h 552629"/>
                  <a:gd name="connsiteX4" fmla="*/ 109206 w 776457"/>
                  <a:gd name="connsiteY4" fmla="*/ 131259 h 552629"/>
                  <a:gd name="connsiteX5" fmla="*/ 0 w 776457"/>
                  <a:gd name="connsiteY5" fmla="*/ 43837 h 552629"/>
                  <a:gd name="connsiteX6" fmla="*/ 112549 w 776457"/>
                  <a:gd name="connsiteY6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57502"/>
                  <a:gd name="connsiteX1" fmla="*/ 447048 w 776457"/>
                  <a:gd name="connsiteY1" fmla="*/ 164915 h 557502"/>
                  <a:gd name="connsiteX2" fmla="*/ 557382 w 776457"/>
                  <a:gd name="connsiteY2" fmla="*/ 324461 h 557502"/>
                  <a:gd name="connsiteX3" fmla="*/ 776457 w 776457"/>
                  <a:gd name="connsiteY3" fmla="*/ 501468 h 557502"/>
                  <a:gd name="connsiteX4" fmla="*/ 751130 w 776457"/>
                  <a:gd name="connsiteY4" fmla="*/ 557502 h 557502"/>
                  <a:gd name="connsiteX5" fmla="*/ 109206 w 776457"/>
                  <a:gd name="connsiteY5" fmla="*/ 157274 h 557502"/>
                  <a:gd name="connsiteX6" fmla="*/ 0 w 776457"/>
                  <a:gd name="connsiteY6" fmla="*/ 69852 h 557502"/>
                  <a:gd name="connsiteX7" fmla="*/ 107786 w 776457"/>
                  <a:gd name="connsiteY7" fmla="*/ 0 h 55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457" h="557502">
                    <a:moveTo>
                      <a:pt x="107786" y="0"/>
                    </a:moveTo>
                    <a:lnTo>
                      <a:pt x="447048" y="164915"/>
                    </a:lnTo>
                    <a:cubicBezTo>
                      <a:pt x="476682" y="240322"/>
                      <a:pt x="508698" y="277629"/>
                      <a:pt x="557382" y="324461"/>
                    </a:cubicBezTo>
                    <a:cubicBezTo>
                      <a:pt x="625645" y="395369"/>
                      <a:pt x="703432" y="442466"/>
                      <a:pt x="776457" y="501468"/>
                    </a:cubicBezTo>
                    <a:lnTo>
                      <a:pt x="751130" y="557502"/>
                    </a:lnTo>
                    <a:lnTo>
                      <a:pt x="109206" y="157274"/>
                    </a:lnTo>
                    <a:lnTo>
                      <a:pt x="0" y="69852"/>
                    </a:lnTo>
                    <a:cubicBezTo>
                      <a:pt x="69056" y="37422"/>
                      <a:pt x="68212" y="28575"/>
                      <a:pt x="107786" y="0"/>
                    </a:cubicBezTo>
                    <a:close/>
                  </a:path>
                </a:pathLst>
              </a:custGeom>
              <a:solidFill>
                <a:srgbClr val="45507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268480" y="366458"/>
              <a:ext cx="1449787" cy="1824912"/>
              <a:chOff x="4676692" y="1239056"/>
              <a:chExt cx="1449787" cy="1824912"/>
            </a:xfrm>
          </p:grpSpPr>
          <p:sp>
            <p:nvSpPr>
              <p:cNvPr id="17" name="Round Same Side Corner Rectangle 30"/>
              <p:cNvSpPr/>
              <p:nvPr/>
            </p:nvSpPr>
            <p:spPr>
              <a:xfrm>
                <a:off x="4676692" y="1239056"/>
                <a:ext cx="1449787" cy="1824912"/>
              </a:xfrm>
              <a:custGeom>
                <a:avLst/>
                <a:gdLst>
                  <a:gd name="connsiteX0" fmla="*/ 203204 w 1219200"/>
                  <a:gd name="connsiteY0" fmla="*/ 0 h 1726921"/>
                  <a:gd name="connsiteX1" fmla="*/ 1015996 w 1219200"/>
                  <a:gd name="connsiteY1" fmla="*/ 0 h 1726921"/>
                  <a:gd name="connsiteX2" fmla="*/ 1219200 w 1219200"/>
                  <a:gd name="connsiteY2" fmla="*/ 203204 h 1726921"/>
                  <a:gd name="connsiteX3" fmla="*/ 1219200 w 1219200"/>
                  <a:gd name="connsiteY3" fmla="*/ 1726921 h 1726921"/>
                  <a:gd name="connsiteX4" fmla="*/ 1219200 w 1219200"/>
                  <a:gd name="connsiteY4" fmla="*/ 1726921 h 1726921"/>
                  <a:gd name="connsiteX5" fmla="*/ 0 w 1219200"/>
                  <a:gd name="connsiteY5" fmla="*/ 1726921 h 1726921"/>
                  <a:gd name="connsiteX6" fmla="*/ 0 w 1219200"/>
                  <a:gd name="connsiteY6" fmla="*/ 1726921 h 1726921"/>
                  <a:gd name="connsiteX7" fmla="*/ 0 w 1219200"/>
                  <a:gd name="connsiteY7" fmla="*/ 203204 h 1726921"/>
                  <a:gd name="connsiteX8" fmla="*/ 203204 w 1219200"/>
                  <a:gd name="connsiteY8" fmla="*/ 0 h 1726921"/>
                  <a:gd name="connsiteX0" fmla="*/ 791601 w 1219200"/>
                  <a:gd name="connsiteY0" fmla="*/ 0 h 1734872"/>
                  <a:gd name="connsiteX1" fmla="*/ 1015996 w 1219200"/>
                  <a:gd name="connsiteY1" fmla="*/ 7951 h 1734872"/>
                  <a:gd name="connsiteX2" fmla="*/ 1219200 w 1219200"/>
                  <a:gd name="connsiteY2" fmla="*/ 211155 h 1734872"/>
                  <a:gd name="connsiteX3" fmla="*/ 1219200 w 1219200"/>
                  <a:gd name="connsiteY3" fmla="*/ 1734872 h 1734872"/>
                  <a:gd name="connsiteX4" fmla="*/ 1219200 w 1219200"/>
                  <a:gd name="connsiteY4" fmla="*/ 1734872 h 1734872"/>
                  <a:gd name="connsiteX5" fmla="*/ 0 w 1219200"/>
                  <a:gd name="connsiteY5" fmla="*/ 1734872 h 1734872"/>
                  <a:gd name="connsiteX6" fmla="*/ 0 w 1219200"/>
                  <a:gd name="connsiteY6" fmla="*/ 1734872 h 1734872"/>
                  <a:gd name="connsiteX7" fmla="*/ 0 w 1219200"/>
                  <a:gd name="connsiteY7" fmla="*/ 211155 h 1734872"/>
                  <a:gd name="connsiteX8" fmla="*/ 791601 w 1219200"/>
                  <a:gd name="connsiteY8" fmla="*/ 0 h 1734872"/>
                  <a:gd name="connsiteX0" fmla="*/ 791601 w 1219200"/>
                  <a:gd name="connsiteY0" fmla="*/ 1439 h 1736311"/>
                  <a:gd name="connsiteX1" fmla="*/ 1015996 w 1219200"/>
                  <a:gd name="connsiteY1" fmla="*/ 9390 h 1736311"/>
                  <a:gd name="connsiteX2" fmla="*/ 1219200 w 1219200"/>
                  <a:gd name="connsiteY2" fmla="*/ 212594 h 1736311"/>
                  <a:gd name="connsiteX3" fmla="*/ 1219200 w 1219200"/>
                  <a:gd name="connsiteY3" fmla="*/ 1736311 h 1736311"/>
                  <a:gd name="connsiteX4" fmla="*/ 1219200 w 1219200"/>
                  <a:gd name="connsiteY4" fmla="*/ 1736311 h 1736311"/>
                  <a:gd name="connsiteX5" fmla="*/ 0 w 1219200"/>
                  <a:gd name="connsiteY5" fmla="*/ 1736311 h 1736311"/>
                  <a:gd name="connsiteX6" fmla="*/ 0 w 1219200"/>
                  <a:gd name="connsiteY6" fmla="*/ 1736311 h 1736311"/>
                  <a:gd name="connsiteX7" fmla="*/ 882595 w 1219200"/>
                  <a:gd name="connsiteY7" fmla="*/ 93325 h 1736311"/>
                  <a:gd name="connsiteX8" fmla="*/ 791601 w 1219200"/>
                  <a:gd name="connsiteY8" fmla="*/ 1439 h 1736311"/>
                  <a:gd name="connsiteX0" fmla="*/ 791601 w 1402080"/>
                  <a:gd name="connsiteY0" fmla="*/ 1439 h 1736311"/>
                  <a:gd name="connsiteX1" fmla="*/ 1015996 w 1402080"/>
                  <a:gd name="connsiteY1" fmla="*/ 9390 h 1736311"/>
                  <a:gd name="connsiteX2" fmla="*/ 1402080 w 1402080"/>
                  <a:gd name="connsiteY2" fmla="*/ 506792 h 1736311"/>
                  <a:gd name="connsiteX3" fmla="*/ 1219200 w 1402080"/>
                  <a:gd name="connsiteY3" fmla="*/ 1736311 h 1736311"/>
                  <a:gd name="connsiteX4" fmla="*/ 1219200 w 1402080"/>
                  <a:gd name="connsiteY4" fmla="*/ 1736311 h 1736311"/>
                  <a:gd name="connsiteX5" fmla="*/ 0 w 1402080"/>
                  <a:gd name="connsiteY5" fmla="*/ 1736311 h 1736311"/>
                  <a:gd name="connsiteX6" fmla="*/ 0 w 1402080"/>
                  <a:gd name="connsiteY6" fmla="*/ 1736311 h 1736311"/>
                  <a:gd name="connsiteX7" fmla="*/ 882595 w 1402080"/>
                  <a:gd name="connsiteY7" fmla="*/ 93325 h 1736311"/>
                  <a:gd name="connsiteX8" fmla="*/ 791601 w 1402080"/>
                  <a:gd name="connsiteY8" fmla="*/ 1439 h 1736311"/>
                  <a:gd name="connsiteX0" fmla="*/ 791601 w 1402080"/>
                  <a:gd name="connsiteY0" fmla="*/ 1439 h 1736311"/>
                  <a:gd name="connsiteX1" fmla="*/ 1222730 w 1402080"/>
                  <a:gd name="connsiteY1" fmla="*/ 88904 h 1736311"/>
                  <a:gd name="connsiteX2" fmla="*/ 1402080 w 1402080"/>
                  <a:gd name="connsiteY2" fmla="*/ 506792 h 1736311"/>
                  <a:gd name="connsiteX3" fmla="*/ 1219200 w 1402080"/>
                  <a:gd name="connsiteY3" fmla="*/ 1736311 h 1736311"/>
                  <a:gd name="connsiteX4" fmla="*/ 1219200 w 1402080"/>
                  <a:gd name="connsiteY4" fmla="*/ 1736311 h 1736311"/>
                  <a:gd name="connsiteX5" fmla="*/ 0 w 1402080"/>
                  <a:gd name="connsiteY5" fmla="*/ 1736311 h 1736311"/>
                  <a:gd name="connsiteX6" fmla="*/ 0 w 1402080"/>
                  <a:gd name="connsiteY6" fmla="*/ 1736311 h 1736311"/>
                  <a:gd name="connsiteX7" fmla="*/ 882595 w 1402080"/>
                  <a:gd name="connsiteY7" fmla="*/ 93325 h 1736311"/>
                  <a:gd name="connsiteX8" fmla="*/ 791601 w 1402080"/>
                  <a:gd name="connsiteY8" fmla="*/ 1439 h 1736311"/>
                  <a:gd name="connsiteX0" fmla="*/ 1117605 w 1402080"/>
                  <a:gd name="connsiteY0" fmla="*/ 23 h 1750797"/>
                  <a:gd name="connsiteX1" fmla="*/ 1222730 w 1402080"/>
                  <a:gd name="connsiteY1" fmla="*/ 103390 h 1750797"/>
                  <a:gd name="connsiteX2" fmla="*/ 1402080 w 1402080"/>
                  <a:gd name="connsiteY2" fmla="*/ 521278 h 1750797"/>
                  <a:gd name="connsiteX3" fmla="*/ 1219200 w 1402080"/>
                  <a:gd name="connsiteY3" fmla="*/ 1750797 h 1750797"/>
                  <a:gd name="connsiteX4" fmla="*/ 1219200 w 1402080"/>
                  <a:gd name="connsiteY4" fmla="*/ 1750797 h 1750797"/>
                  <a:gd name="connsiteX5" fmla="*/ 0 w 1402080"/>
                  <a:gd name="connsiteY5" fmla="*/ 1750797 h 1750797"/>
                  <a:gd name="connsiteX6" fmla="*/ 0 w 1402080"/>
                  <a:gd name="connsiteY6" fmla="*/ 1750797 h 1750797"/>
                  <a:gd name="connsiteX7" fmla="*/ 882595 w 1402080"/>
                  <a:gd name="connsiteY7" fmla="*/ 107811 h 1750797"/>
                  <a:gd name="connsiteX8" fmla="*/ 1117605 w 1402080"/>
                  <a:gd name="connsiteY8" fmla="*/ 23 h 1750797"/>
                  <a:gd name="connsiteX0" fmla="*/ 1117605 w 1414178"/>
                  <a:gd name="connsiteY0" fmla="*/ 23 h 1750797"/>
                  <a:gd name="connsiteX1" fmla="*/ 1341999 w 1414178"/>
                  <a:gd name="connsiteY1" fmla="*/ 206757 h 1750797"/>
                  <a:gd name="connsiteX2" fmla="*/ 1402080 w 1414178"/>
                  <a:gd name="connsiteY2" fmla="*/ 521278 h 1750797"/>
                  <a:gd name="connsiteX3" fmla="*/ 1219200 w 1414178"/>
                  <a:gd name="connsiteY3" fmla="*/ 1750797 h 1750797"/>
                  <a:gd name="connsiteX4" fmla="*/ 1219200 w 1414178"/>
                  <a:gd name="connsiteY4" fmla="*/ 1750797 h 1750797"/>
                  <a:gd name="connsiteX5" fmla="*/ 0 w 1414178"/>
                  <a:gd name="connsiteY5" fmla="*/ 1750797 h 1750797"/>
                  <a:gd name="connsiteX6" fmla="*/ 0 w 1414178"/>
                  <a:gd name="connsiteY6" fmla="*/ 1750797 h 1750797"/>
                  <a:gd name="connsiteX7" fmla="*/ 882595 w 1414178"/>
                  <a:gd name="connsiteY7" fmla="*/ 107811 h 1750797"/>
                  <a:gd name="connsiteX8" fmla="*/ 1117605 w 1414178"/>
                  <a:gd name="connsiteY8" fmla="*/ 23 h 1750797"/>
                  <a:gd name="connsiteX0" fmla="*/ 1117605 w 1414178"/>
                  <a:gd name="connsiteY0" fmla="*/ 23 h 1750797"/>
                  <a:gd name="connsiteX1" fmla="*/ 1341999 w 1414178"/>
                  <a:gd name="connsiteY1" fmla="*/ 206757 h 1750797"/>
                  <a:gd name="connsiteX2" fmla="*/ 1402080 w 1414178"/>
                  <a:gd name="connsiteY2" fmla="*/ 521278 h 1750797"/>
                  <a:gd name="connsiteX3" fmla="*/ 1219200 w 1414178"/>
                  <a:gd name="connsiteY3" fmla="*/ 1750797 h 1750797"/>
                  <a:gd name="connsiteX4" fmla="*/ 1219200 w 1414178"/>
                  <a:gd name="connsiteY4" fmla="*/ 1750797 h 1750797"/>
                  <a:gd name="connsiteX5" fmla="*/ 0 w 1414178"/>
                  <a:gd name="connsiteY5" fmla="*/ 1750797 h 1750797"/>
                  <a:gd name="connsiteX6" fmla="*/ 0 w 1414178"/>
                  <a:gd name="connsiteY6" fmla="*/ 1750797 h 1750797"/>
                  <a:gd name="connsiteX7" fmla="*/ 882595 w 1414178"/>
                  <a:gd name="connsiteY7" fmla="*/ 107811 h 1750797"/>
                  <a:gd name="connsiteX8" fmla="*/ 1117605 w 1414178"/>
                  <a:gd name="connsiteY8" fmla="*/ 23 h 1750797"/>
                  <a:gd name="connsiteX0" fmla="*/ 1165312 w 1461885"/>
                  <a:gd name="connsiteY0" fmla="*/ 23 h 1750797"/>
                  <a:gd name="connsiteX1" fmla="*/ 1389706 w 1461885"/>
                  <a:gd name="connsiteY1" fmla="*/ 206757 h 1750797"/>
                  <a:gd name="connsiteX2" fmla="*/ 1449787 w 1461885"/>
                  <a:gd name="connsiteY2" fmla="*/ 521278 h 1750797"/>
                  <a:gd name="connsiteX3" fmla="*/ 1266907 w 1461885"/>
                  <a:gd name="connsiteY3" fmla="*/ 1750797 h 1750797"/>
                  <a:gd name="connsiteX4" fmla="*/ 1266907 w 1461885"/>
                  <a:gd name="connsiteY4" fmla="*/ 1750797 h 1750797"/>
                  <a:gd name="connsiteX5" fmla="*/ 47707 w 1461885"/>
                  <a:gd name="connsiteY5" fmla="*/ 1750797 h 1750797"/>
                  <a:gd name="connsiteX6" fmla="*/ 0 w 1461885"/>
                  <a:gd name="connsiteY6" fmla="*/ 1687186 h 1750797"/>
                  <a:gd name="connsiteX7" fmla="*/ 930302 w 1461885"/>
                  <a:gd name="connsiteY7" fmla="*/ 107811 h 1750797"/>
                  <a:gd name="connsiteX8" fmla="*/ 1165312 w 1461885"/>
                  <a:gd name="connsiteY8" fmla="*/ 23 h 1750797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266907 w 1461885"/>
                  <a:gd name="connsiteY3" fmla="*/ 1750797 h 1822359"/>
                  <a:gd name="connsiteX4" fmla="*/ 1266907 w 1461885"/>
                  <a:gd name="connsiteY4" fmla="*/ 1750797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266907 w 1461885"/>
                  <a:gd name="connsiteY3" fmla="*/ 1750797 h 1822359"/>
                  <a:gd name="connsiteX4" fmla="*/ 1012465 w 1461885"/>
                  <a:gd name="connsiteY4" fmla="*/ 1480453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171492 w 1461885"/>
                  <a:gd name="connsiteY3" fmla="*/ 566052 h 1822359"/>
                  <a:gd name="connsiteX4" fmla="*/ 1012465 w 1461885"/>
                  <a:gd name="connsiteY4" fmla="*/ 1480453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171492 w 1461885"/>
                  <a:gd name="connsiteY3" fmla="*/ 566052 h 1822359"/>
                  <a:gd name="connsiteX4" fmla="*/ 805731 w 1461885"/>
                  <a:gd name="connsiteY4" fmla="*/ 1146499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342129 w 1461885"/>
                  <a:gd name="connsiteY5" fmla="*/ 1842965 h 1842965"/>
                  <a:gd name="connsiteX6" fmla="*/ 0 w 1461885"/>
                  <a:gd name="connsiteY6" fmla="*/ 1687186 h 1842965"/>
                  <a:gd name="connsiteX7" fmla="*/ 930302 w 1461885"/>
                  <a:gd name="connsiteY7" fmla="*/ 107811 h 1842965"/>
                  <a:gd name="connsiteX8" fmla="*/ 1165312 w 1461885"/>
                  <a:gd name="connsiteY8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9006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9006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49787"/>
                  <a:gd name="connsiteY0" fmla="*/ 23 h 1842965"/>
                  <a:gd name="connsiteX1" fmla="*/ 1389706 w 1449787"/>
                  <a:gd name="connsiteY1" fmla="*/ 206757 h 1842965"/>
                  <a:gd name="connsiteX2" fmla="*/ 1449787 w 1449787"/>
                  <a:gd name="connsiteY2" fmla="*/ 529006 h 1842965"/>
                  <a:gd name="connsiteX3" fmla="*/ 1286226 w 1449787"/>
                  <a:gd name="connsiteY3" fmla="*/ 522797 h 1842965"/>
                  <a:gd name="connsiteX4" fmla="*/ 1176644 w 1449787"/>
                  <a:gd name="connsiteY4" fmla="*/ 568628 h 1842965"/>
                  <a:gd name="connsiteX5" fmla="*/ 1103346 w 1449787"/>
                  <a:gd name="connsiteY5" fmla="*/ 728859 h 1842965"/>
                  <a:gd name="connsiteX6" fmla="*/ 805731 w 1449787"/>
                  <a:gd name="connsiteY6" fmla="*/ 1146499 h 1842965"/>
                  <a:gd name="connsiteX7" fmla="*/ 523797 w 1449787"/>
                  <a:gd name="connsiteY7" fmla="*/ 1529925 h 1842965"/>
                  <a:gd name="connsiteX8" fmla="*/ 342129 w 1449787"/>
                  <a:gd name="connsiteY8" fmla="*/ 1842965 h 1842965"/>
                  <a:gd name="connsiteX9" fmla="*/ 0 w 1449787"/>
                  <a:gd name="connsiteY9" fmla="*/ 1687186 h 1842965"/>
                  <a:gd name="connsiteX10" fmla="*/ 930302 w 1449787"/>
                  <a:gd name="connsiteY10" fmla="*/ 107811 h 1842965"/>
                  <a:gd name="connsiteX11" fmla="*/ 1165312 w 1449787"/>
                  <a:gd name="connsiteY11" fmla="*/ 23 h 1842965"/>
                  <a:gd name="connsiteX0" fmla="*/ 1165312 w 1449787"/>
                  <a:gd name="connsiteY0" fmla="*/ 23 h 1842965"/>
                  <a:gd name="connsiteX1" fmla="*/ 1389706 w 1449787"/>
                  <a:gd name="connsiteY1" fmla="*/ 206757 h 1842965"/>
                  <a:gd name="connsiteX2" fmla="*/ 1449787 w 1449787"/>
                  <a:gd name="connsiteY2" fmla="*/ 529006 h 1842965"/>
                  <a:gd name="connsiteX3" fmla="*/ 1286226 w 1449787"/>
                  <a:gd name="connsiteY3" fmla="*/ 522797 h 1842965"/>
                  <a:gd name="connsiteX4" fmla="*/ 1176644 w 1449787"/>
                  <a:gd name="connsiteY4" fmla="*/ 568628 h 1842965"/>
                  <a:gd name="connsiteX5" fmla="*/ 1103346 w 1449787"/>
                  <a:gd name="connsiteY5" fmla="*/ 728859 h 1842965"/>
                  <a:gd name="connsiteX6" fmla="*/ 805731 w 1449787"/>
                  <a:gd name="connsiteY6" fmla="*/ 1146499 h 1842965"/>
                  <a:gd name="connsiteX7" fmla="*/ 523797 w 1449787"/>
                  <a:gd name="connsiteY7" fmla="*/ 1529925 h 1842965"/>
                  <a:gd name="connsiteX8" fmla="*/ 342129 w 1449787"/>
                  <a:gd name="connsiteY8" fmla="*/ 1842965 h 1842965"/>
                  <a:gd name="connsiteX9" fmla="*/ 0 w 1449787"/>
                  <a:gd name="connsiteY9" fmla="*/ 1687186 h 1842965"/>
                  <a:gd name="connsiteX10" fmla="*/ 930302 w 1449787"/>
                  <a:gd name="connsiteY10" fmla="*/ 107811 h 1842965"/>
                  <a:gd name="connsiteX11" fmla="*/ 1165312 w 1449787"/>
                  <a:gd name="connsiteY11" fmla="*/ 23 h 1842965"/>
                  <a:gd name="connsiteX0" fmla="*/ 1165312 w 1449787"/>
                  <a:gd name="connsiteY0" fmla="*/ 0 h 1842942"/>
                  <a:gd name="connsiteX1" fmla="*/ 1389706 w 1449787"/>
                  <a:gd name="connsiteY1" fmla="*/ 206734 h 1842942"/>
                  <a:gd name="connsiteX2" fmla="*/ 1449787 w 1449787"/>
                  <a:gd name="connsiteY2" fmla="*/ 528983 h 1842942"/>
                  <a:gd name="connsiteX3" fmla="*/ 1286226 w 1449787"/>
                  <a:gd name="connsiteY3" fmla="*/ 522774 h 1842942"/>
                  <a:gd name="connsiteX4" fmla="*/ 1176644 w 1449787"/>
                  <a:gd name="connsiteY4" fmla="*/ 568605 h 1842942"/>
                  <a:gd name="connsiteX5" fmla="*/ 1103346 w 1449787"/>
                  <a:gd name="connsiteY5" fmla="*/ 728836 h 1842942"/>
                  <a:gd name="connsiteX6" fmla="*/ 805731 w 1449787"/>
                  <a:gd name="connsiteY6" fmla="*/ 1146476 h 1842942"/>
                  <a:gd name="connsiteX7" fmla="*/ 523797 w 1449787"/>
                  <a:gd name="connsiteY7" fmla="*/ 1529902 h 1842942"/>
                  <a:gd name="connsiteX8" fmla="*/ 342129 w 1449787"/>
                  <a:gd name="connsiteY8" fmla="*/ 1842942 h 1842942"/>
                  <a:gd name="connsiteX9" fmla="*/ 0 w 1449787"/>
                  <a:gd name="connsiteY9" fmla="*/ 1687163 h 1842942"/>
                  <a:gd name="connsiteX10" fmla="*/ 930302 w 1449787"/>
                  <a:gd name="connsiteY10" fmla="*/ 107788 h 1842942"/>
                  <a:gd name="connsiteX11" fmla="*/ 1165312 w 1449787"/>
                  <a:gd name="connsiteY11" fmla="*/ 0 h 1842942"/>
                  <a:gd name="connsiteX0" fmla="*/ 1165312 w 1449787"/>
                  <a:gd name="connsiteY0" fmla="*/ 0 h 1842942"/>
                  <a:gd name="connsiteX1" fmla="*/ 1389706 w 1449787"/>
                  <a:gd name="connsiteY1" fmla="*/ 206734 h 1842942"/>
                  <a:gd name="connsiteX2" fmla="*/ 1449787 w 1449787"/>
                  <a:gd name="connsiteY2" fmla="*/ 528983 h 1842942"/>
                  <a:gd name="connsiteX3" fmla="*/ 1286226 w 1449787"/>
                  <a:gd name="connsiteY3" fmla="*/ 522774 h 1842942"/>
                  <a:gd name="connsiteX4" fmla="*/ 1176644 w 1449787"/>
                  <a:gd name="connsiteY4" fmla="*/ 568605 h 1842942"/>
                  <a:gd name="connsiteX5" fmla="*/ 1103346 w 1449787"/>
                  <a:gd name="connsiteY5" fmla="*/ 728836 h 1842942"/>
                  <a:gd name="connsiteX6" fmla="*/ 805731 w 1449787"/>
                  <a:gd name="connsiteY6" fmla="*/ 1146476 h 1842942"/>
                  <a:gd name="connsiteX7" fmla="*/ 523797 w 1449787"/>
                  <a:gd name="connsiteY7" fmla="*/ 1529902 h 1842942"/>
                  <a:gd name="connsiteX8" fmla="*/ 342129 w 1449787"/>
                  <a:gd name="connsiteY8" fmla="*/ 1842942 h 1842942"/>
                  <a:gd name="connsiteX9" fmla="*/ 0 w 1449787"/>
                  <a:gd name="connsiteY9" fmla="*/ 1687163 h 1842942"/>
                  <a:gd name="connsiteX10" fmla="*/ 930302 w 1449787"/>
                  <a:gd name="connsiteY10" fmla="*/ 107788 h 1842942"/>
                  <a:gd name="connsiteX11" fmla="*/ 1165312 w 1449787"/>
                  <a:gd name="connsiteY11" fmla="*/ 0 h 184294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9787" h="1824912">
                    <a:moveTo>
                      <a:pt x="1167887" y="0"/>
                    </a:moveTo>
                    <a:cubicBezTo>
                      <a:pt x="1245635" y="15455"/>
                      <a:pt x="1261898" y="29678"/>
                      <a:pt x="1389706" y="188704"/>
                    </a:cubicBezTo>
                    <a:cubicBezTo>
                      <a:pt x="1442690" y="379311"/>
                      <a:pt x="1449787" y="398727"/>
                      <a:pt x="1449787" y="510953"/>
                    </a:cubicBezTo>
                    <a:cubicBezTo>
                      <a:pt x="1393550" y="505449"/>
                      <a:pt x="1337312" y="494793"/>
                      <a:pt x="1286226" y="504744"/>
                    </a:cubicBezTo>
                    <a:cubicBezTo>
                      <a:pt x="1236820" y="504566"/>
                      <a:pt x="1213171" y="512116"/>
                      <a:pt x="1176644" y="550575"/>
                    </a:cubicBezTo>
                    <a:cubicBezTo>
                      <a:pt x="1147236" y="642269"/>
                      <a:pt x="1164306" y="614065"/>
                      <a:pt x="1103346" y="710806"/>
                    </a:cubicBezTo>
                    <a:cubicBezTo>
                      <a:pt x="990871" y="923457"/>
                      <a:pt x="899747" y="992789"/>
                      <a:pt x="805731" y="1128446"/>
                    </a:cubicBezTo>
                    <a:cubicBezTo>
                      <a:pt x="714329" y="1262265"/>
                      <a:pt x="612623" y="1378053"/>
                      <a:pt x="523797" y="1511872"/>
                    </a:cubicBezTo>
                    <a:cubicBezTo>
                      <a:pt x="455514" y="1608491"/>
                      <a:pt x="402685" y="1720565"/>
                      <a:pt x="342129" y="1824912"/>
                    </a:cubicBezTo>
                    <a:lnTo>
                      <a:pt x="0" y="1669133"/>
                    </a:lnTo>
                    <a:lnTo>
                      <a:pt x="930302" y="89758"/>
                    </a:lnTo>
                    <a:cubicBezTo>
                      <a:pt x="1074546" y="-7013"/>
                      <a:pt x="1047934" y="15455"/>
                      <a:pt x="1167887" y="0"/>
                    </a:cubicBezTo>
                    <a:close/>
                  </a:path>
                </a:pathLst>
              </a:custGeom>
              <a:solidFill>
                <a:srgbClr val="9D453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724461" y="1452707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330115" y="2077765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962461" y="2595707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 rot="17911224">
              <a:off x="529561" y="3121110"/>
              <a:ext cx="2467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nazhoq71@gmail.co</a:t>
              </a:r>
              <a:endParaRPr lang="en-US" dirty="0"/>
            </a:p>
          </p:txBody>
        </p:sp>
        <p:sp>
          <p:nvSpPr>
            <p:cNvPr id="15" name="Rounded Rectangle 25"/>
            <p:cNvSpPr/>
            <p:nvPr/>
          </p:nvSpPr>
          <p:spPr>
            <a:xfrm rot="2011862">
              <a:off x="1130693" y="2015208"/>
              <a:ext cx="893351" cy="3535284"/>
            </a:xfrm>
            <a:custGeom>
              <a:avLst/>
              <a:gdLst>
                <a:gd name="connsiteX0" fmla="*/ 0 w 304802"/>
                <a:gd name="connsiteY0" fmla="*/ 50801 h 2743200"/>
                <a:gd name="connsiteX1" fmla="*/ 50801 w 304802"/>
                <a:gd name="connsiteY1" fmla="*/ 0 h 2743200"/>
                <a:gd name="connsiteX2" fmla="*/ 254001 w 304802"/>
                <a:gd name="connsiteY2" fmla="*/ 0 h 2743200"/>
                <a:gd name="connsiteX3" fmla="*/ 304802 w 304802"/>
                <a:gd name="connsiteY3" fmla="*/ 50801 h 2743200"/>
                <a:gd name="connsiteX4" fmla="*/ 304802 w 304802"/>
                <a:gd name="connsiteY4" fmla="*/ 2692399 h 2743200"/>
                <a:gd name="connsiteX5" fmla="*/ 254001 w 304802"/>
                <a:gd name="connsiteY5" fmla="*/ 2743200 h 2743200"/>
                <a:gd name="connsiteX6" fmla="*/ 50801 w 304802"/>
                <a:gd name="connsiteY6" fmla="*/ 2743200 h 2743200"/>
                <a:gd name="connsiteX7" fmla="*/ 0 w 304802"/>
                <a:gd name="connsiteY7" fmla="*/ 2692399 h 2743200"/>
                <a:gd name="connsiteX8" fmla="*/ 0 w 304802"/>
                <a:gd name="connsiteY8" fmla="*/ 50801 h 2743200"/>
                <a:gd name="connsiteX0" fmla="*/ 0 w 587571"/>
                <a:gd name="connsiteY0" fmla="*/ 5137 h 2816279"/>
                <a:gd name="connsiteX1" fmla="*/ 333570 w 587571"/>
                <a:gd name="connsiteY1" fmla="*/ 73079 h 2816279"/>
                <a:gd name="connsiteX2" fmla="*/ 536770 w 587571"/>
                <a:gd name="connsiteY2" fmla="*/ 73079 h 2816279"/>
                <a:gd name="connsiteX3" fmla="*/ 587571 w 587571"/>
                <a:gd name="connsiteY3" fmla="*/ 123880 h 2816279"/>
                <a:gd name="connsiteX4" fmla="*/ 587571 w 587571"/>
                <a:gd name="connsiteY4" fmla="*/ 2765478 h 2816279"/>
                <a:gd name="connsiteX5" fmla="*/ 536770 w 587571"/>
                <a:gd name="connsiteY5" fmla="*/ 2816279 h 2816279"/>
                <a:gd name="connsiteX6" fmla="*/ 333570 w 587571"/>
                <a:gd name="connsiteY6" fmla="*/ 2816279 h 2816279"/>
                <a:gd name="connsiteX7" fmla="*/ 282769 w 587571"/>
                <a:gd name="connsiteY7" fmla="*/ 2765478 h 2816279"/>
                <a:gd name="connsiteX8" fmla="*/ 0 w 587571"/>
                <a:gd name="connsiteY8" fmla="*/ 5137 h 2816279"/>
                <a:gd name="connsiteX0" fmla="*/ 0 w 587571"/>
                <a:gd name="connsiteY0" fmla="*/ 5137 h 3153055"/>
                <a:gd name="connsiteX1" fmla="*/ 333570 w 587571"/>
                <a:gd name="connsiteY1" fmla="*/ 73079 h 3153055"/>
                <a:gd name="connsiteX2" fmla="*/ 536770 w 587571"/>
                <a:gd name="connsiteY2" fmla="*/ 73079 h 3153055"/>
                <a:gd name="connsiteX3" fmla="*/ 587571 w 587571"/>
                <a:gd name="connsiteY3" fmla="*/ 123880 h 3153055"/>
                <a:gd name="connsiteX4" fmla="*/ 587571 w 587571"/>
                <a:gd name="connsiteY4" fmla="*/ 2765478 h 3153055"/>
                <a:gd name="connsiteX5" fmla="*/ 536770 w 587571"/>
                <a:gd name="connsiteY5" fmla="*/ 2816279 h 3153055"/>
                <a:gd name="connsiteX6" fmla="*/ 333570 w 587571"/>
                <a:gd name="connsiteY6" fmla="*/ 2816279 h 3153055"/>
                <a:gd name="connsiteX7" fmla="*/ 181433 w 587571"/>
                <a:gd name="connsiteY7" fmla="*/ 3151510 h 3153055"/>
                <a:gd name="connsiteX8" fmla="*/ 0 w 587571"/>
                <a:gd name="connsiteY8" fmla="*/ 5137 h 3153055"/>
                <a:gd name="connsiteX0" fmla="*/ 0 w 587571"/>
                <a:gd name="connsiteY0" fmla="*/ 5137 h 3393991"/>
                <a:gd name="connsiteX1" fmla="*/ 333570 w 587571"/>
                <a:gd name="connsiteY1" fmla="*/ 73079 h 3393991"/>
                <a:gd name="connsiteX2" fmla="*/ 536770 w 587571"/>
                <a:gd name="connsiteY2" fmla="*/ 73079 h 3393991"/>
                <a:gd name="connsiteX3" fmla="*/ 587571 w 587571"/>
                <a:gd name="connsiteY3" fmla="*/ 123880 h 3393991"/>
                <a:gd name="connsiteX4" fmla="*/ 587571 w 587571"/>
                <a:gd name="connsiteY4" fmla="*/ 2765478 h 3393991"/>
                <a:gd name="connsiteX5" fmla="*/ 536770 w 587571"/>
                <a:gd name="connsiteY5" fmla="*/ 2816279 h 3393991"/>
                <a:gd name="connsiteX6" fmla="*/ 231701 w 587571"/>
                <a:gd name="connsiteY6" fmla="*/ 3393991 h 3393991"/>
                <a:gd name="connsiteX7" fmla="*/ 181433 w 587571"/>
                <a:gd name="connsiteY7" fmla="*/ 3151510 h 3393991"/>
                <a:gd name="connsiteX8" fmla="*/ 0 w 587571"/>
                <a:gd name="connsiteY8" fmla="*/ 5137 h 3393991"/>
                <a:gd name="connsiteX0" fmla="*/ 0 w 587571"/>
                <a:gd name="connsiteY0" fmla="*/ 5137 h 3154094"/>
                <a:gd name="connsiteX1" fmla="*/ 333570 w 587571"/>
                <a:gd name="connsiteY1" fmla="*/ 73079 h 3154094"/>
                <a:gd name="connsiteX2" fmla="*/ 536770 w 587571"/>
                <a:gd name="connsiteY2" fmla="*/ 73079 h 3154094"/>
                <a:gd name="connsiteX3" fmla="*/ 587571 w 587571"/>
                <a:gd name="connsiteY3" fmla="*/ 123880 h 3154094"/>
                <a:gd name="connsiteX4" fmla="*/ 587571 w 587571"/>
                <a:gd name="connsiteY4" fmla="*/ 2765478 h 3154094"/>
                <a:gd name="connsiteX5" fmla="*/ 536770 w 587571"/>
                <a:gd name="connsiteY5" fmla="*/ 2816279 h 3154094"/>
                <a:gd name="connsiteX6" fmla="*/ 448152 w 587571"/>
                <a:gd name="connsiteY6" fmla="*/ 2969943 h 3154094"/>
                <a:gd name="connsiteX7" fmla="*/ 181433 w 587571"/>
                <a:gd name="connsiteY7" fmla="*/ 3151510 h 3154094"/>
                <a:gd name="connsiteX8" fmla="*/ 0 w 587571"/>
                <a:gd name="connsiteY8" fmla="*/ 5137 h 3154094"/>
                <a:gd name="connsiteX0" fmla="*/ 0 w 587571"/>
                <a:gd name="connsiteY0" fmla="*/ 5137 h 3154094"/>
                <a:gd name="connsiteX1" fmla="*/ 333570 w 587571"/>
                <a:gd name="connsiteY1" fmla="*/ 73079 h 3154094"/>
                <a:gd name="connsiteX2" fmla="*/ 536770 w 587571"/>
                <a:gd name="connsiteY2" fmla="*/ 73079 h 3154094"/>
                <a:gd name="connsiteX3" fmla="*/ 587571 w 587571"/>
                <a:gd name="connsiteY3" fmla="*/ 123880 h 3154094"/>
                <a:gd name="connsiteX4" fmla="*/ 495087 w 587571"/>
                <a:gd name="connsiteY4" fmla="*/ 2086962 h 3154094"/>
                <a:gd name="connsiteX5" fmla="*/ 536770 w 587571"/>
                <a:gd name="connsiteY5" fmla="*/ 2816279 h 3154094"/>
                <a:gd name="connsiteX6" fmla="*/ 448152 w 587571"/>
                <a:gd name="connsiteY6" fmla="*/ 2969943 h 3154094"/>
                <a:gd name="connsiteX7" fmla="*/ 181433 w 587571"/>
                <a:gd name="connsiteY7" fmla="*/ 3151510 h 3154094"/>
                <a:gd name="connsiteX8" fmla="*/ 0 w 587571"/>
                <a:gd name="connsiteY8" fmla="*/ 5137 h 3154094"/>
                <a:gd name="connsiteX0" fmla="*/ 0 w 574440"/>
                <a:gd name="connsiteY0" fmla="*/ 5137 h 3154094"/>
                <a:gd name="connsiteX1" fmla="*/ 333570 w 574440"/>
                <a:gd name="connsiteY1" fmla="*/ 73079 h 3154094"/>
                <a:gd name="connsiteX2" fmla="*/ 536770 w 574440"/>
                <a:gd name="connsiteY2" fmla="*/ 73079 h 3154094"/>
                <a:gd name="connsiteX3" fmla="*/ 574440 w 574440"/>
                <a:gd name="connsiteY3" fmla="*/ 604523 h 3154094"/>
                <a:gd name="connsiteX4" fmla="*/ 495087 w 574440"/>
                <a:gd name="connsiteY4" fmla="*/ 2086962 h 3154094"/>
                <a:gd name="connsiteX5" fmla="*/ 536770 w 574440"/>
                <a:gd name="connsiteY5" fmla="*/ 2816279 h 3154094"/>
                <a:gd name="connsiteX6" fmla="*/ 448152 w 574440"/>
                <a:gd name="connsiteY6" fmla="*/ 2969943 h 3154094"/>
                <a:gd name="connsiteX7" fmla="*/ 181433 w 574440"/>
                <a:gd name="connsiteY7" fmla="*/ 3151510 h 3154094"/>
                <a:gd name="connsiteX8" fmla="*/ 0 w 574440"/>
                <a:gd name="connsiteY8" fmla="*/ 5137 h 3154094"/>
                <a:gd name="connsiteX0" fmla="*/ 0 w 771266"/>
                <a:gd name="connsiteY0" fmla="*/ 5137 h 3154094"/>
                <a:gd name="connsiteX1" fmla="*/ 333570 w 771266"/>
                <a:gd name="connsiteY1" fmla="*/ 73079 h 3154094"/>
                <a:gd name="connsiteX2" fmla="*/ 768819 w 771266"/>
                <a:gd name="connsiteY2" fmla="*/ 404006 h 3154094"/>
                <a:gd name="connsiteX3" fmla="*/ 574440 w 771266"/>
                <a:gd name="connsiteY3" fmla="*/ 604523 h 3154094"/>
                <a:gd name="connsiteX4" fmla="*/ 495087 w 771266"/>
                <a:gd name="connsiteY4" fmla="*/ 2086962 h 3154094"/>
                <a:gd name="connsiteX5" fmla="*/ 536770 w 771266"/>
                <a:gd name="connsiteY5" fmla="*/ 2816279 h 3154094"/>
                <a:gd name="connsiteX6" fmla="*/ 448152 w 771266"/>
                <a:gd name="connsiteY6" fmla="*/ 2969943 h 3154094"/>
                <a:gd name="connsiteX7" fmla="*/ 181433 w 771266"/>
                <a:gd name="connsiteY7" fmla="*/ 3151510 h 3154094"/>
                <a:gd name="connsiteX8" fmla="*/ 0 w 771266"/>
                <a:gd name="connsiteY8" fmla="*/ 5137 h 3154094"/>
                <a:gd name="connsiteX0" fmla="*/ 0 w 790932"/>
                <a:gd name="connsiteY0" fmla="*/ 31052 h 3180009"/>
                <a:gd name="connsiteX1" fmla="*/ 790932 w 790932"/>
                <a:gd name="connsiteY1" fmla="*/ 0 h 3180009"/>
                <a:gd name="connsiteX2" fmla="*/ 768819 w 790932"/>
                <a:gd name="connsiteY2" fmla="*/ 429921 h 3180009"/>
                <a:gd name="connsiteX3" fmla="*/ 574440 w 790932"/>
                <a:gd name="connsiteY3" fmla="*/ 630438 h 3180009"/>
                <a:gd name="connsiteX4" fmla="*/ 495087 w 790932"/>
                <a:gd name="connsiteY4" fmla="*/ 2112877 h 3180009"/>
                <a:gd name="connsiteX5" fmla="*/ 536770 w 790932"/>
                <a:gd name="connsiteY5" fmla="*/ 2842194 h 3180009"/>
                <a:gd name="connsiteX6" fmla="*/ 448152 w 790932"/>
                <a:gd name="connsiteY6" fmla="*/ 2995858 h 3180009"/>
                <a:gd name="connsiteX7" fmla="*/ 181433 w 790932"/>
                <a:gd name="connsiteY7" fmla="*/ 3177425 h 3180009"/>
                <a:gd name="connsiteX8" fmla="*/ 0 w 790932"/>
                <a:gd name="connsiteY8" fmla="*/ 31052 h 3180009"/>
                <a:gd name="connsiteX0" fmla="*/ 0 w 882234"/>
                <a:gd name="connsiteY0" fmla="*/ 10231 h 3200726"/>
                <a:gd name="connsiteX1" fmla="*/ 882234 w 882234"/>
                <a:gd name="connsiteY1" fmla="*/ 20717 h 3200726"/>
                <a:gd name="connsiteX2" fmla="*/ 860121 w 882234"/>
                <a:gd name="connsiteY2" fmla="*/ 450638 h 3200726"/>
                <a:gd name="connsiteX3" fmla="*/ 665742 w 882234"/>
                <a:gd name="connsiteY3" fmla="*/ 651155 h 3200726"/>
                <a:gd name="connsiteX4" fmla="*/ 586389 w 882234"/>
                <a:gd name="connsiteY4" fmla="*/ 2133594 h 3200726"/>
                <a:gd name="connsiteX5" fmla="*/ 628072 w 882234"/>
                <a:gd name="connsiteY5" fmla="*/ 2862911 h 3200726"/>
                <a:gd name="connsiteX6" fmla="*/ 539454 w 882234"/>
                <a:gd name="connsiteY6" fmla="*/ 3016575 h 3200726"/>
                <a:gd name="connsiteX7" fmla="*/ 272735 w 882234"/>
                <a:gd name="connsiteY7" fmla="*/ 3198142 h 3200726"/>
                <a:gd name="connsiteX8" fmla="*/ 0 w 882234"/>
                <a:gd name="connsiteY8" fmla="*/ 10231 h 3200726"/>
                <a:gd name="connsiteX0" fmla="*/ 0 w 905940"/>
                <a:gd name="connsiteY0" fmla="*/ 30734 h 3221229"/>
                <a:gd name="connsiteX1" fmla="*/ 905940 w 905940"/>
                <a:gd name="connsiteY1" fmla="*/ 0 h 3221229"/>
                <a:gd name="connsiteX2" fmla="*/ 860121 w 905940"/>
                <a:gd name="connsiteY2" fmla="*/ 471141 h 3221229"/>
                <a:gd name="connsiteX3" fmla="*/ 665742 w 905940"/>
                <a:gd name="connsiteY3" fmla="*/ 671658 h 3221229"/>
                <a:gd name="connsiteX4" fmla="*/ 586389 w 905940"/>
                <a:gd name="connsiteY4" fmla="*/ 2154097 h 3221229"/>
                <a:gd name="connsiteX5" fmla="*/ 628072 w 905940"/>
                <a:gd name="connsiteY5" fmla="*/ 2883414 h 3221229"/>
                <a:gd name="connsiteX6" fmla="*/ 539454 w 905940"/>
                <a:gd name="connsiteY6" fmla="*/ 3037078 h 3221229"/>
                <a:gd name="connsiteX7" fmla="*/ 272735 w 905940"/>
                <a:gd name="connsiteY7" fmla="*/ 3218645 h 3221229"/>
                <a:gd name="connsiteX8" fmla="*/ 0 w 905940"/>
                <a:gd name="connsiteY8" fmla="*/ 30734 h 3221229"/>
                <a:gd name="connsiteX0" fmla="*/ 0 w 905940"/>
                <a:gd name="connsiteY0" fmla="*/ 30734 h 3221229"/>
                <a:gd name="connsiteX1" fmla="*/ 905940 w 905940"/>
                <a:gd name="connsiteY1" fmla="*/ 0 h 3221229"/>
                <a:gd name="connsiteX2" fmla="*/ 860121 w 905940"/>
                <a:gd name="connsiteY2" fmla="*/ 471141 h 3221229"/>
                <a:gd name="connsiteX3" fmla="*/ 691268 w 905940"/>
                <a:gd name="connsiteY3" fmla="*/ 1037399 h 3221229"/>
                <a:gd name="connsiteX4" fmla="*/ 586389 w 905940"/>
                <a:gd name="connsiteY4" fmla="*/ 2154097 h 3221229"/>
                <a:gd name="connsiteX5" fmla="*/ 628072 w 905940"/>
                <a:gd name="connsiteY5" fmla="*/ 2883414 h 3221229"/>
                <a:gd name="connsiteX6" fmla="*/ 539454 w 905940"/>
                <a:gd name="connsiteY6" fmla="*/ 3037078 h 3221229"/>
                <a:gd name="connsiteX7" fmla="*/ 272735 w 905940"/>
                <a:gd name="connsiteY7" fmla="*/ 3218645 h 3221229"/>
                <a:gd name="connsiteX8" fmla="*/ 0 w 905940"/>
                <a:gd name="connsiteY8" fmla="*/ 30734 h 3221229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860121 w 867603"/>
                <a:gd name="connsiteY2" fmla="*/ 471248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860121 w 867603"/>
                <a:gd name="connsiteY2" fmla="*/ 471248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92205 w 867603"/>
                <a:gd name="connsiteY2" fmla="*/ 503497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86332 w 867603"/>
                <a:gd name="connsiteY2" fmla="*/ 494634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86332 w 867603"/>
                <a:gd name="connsiteY2" fmla="*/ 494634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458172 w 867603"/>
                <a:gd name="connsiteY5" fmla="*/ 2473145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447181"/>
                <a:gd name="connsiteX1" fmla="*/ 867603 w 867603"/>
                <a:gd name="connsiteY1" fmla="*/ 0 h 3447181"/>
                <a:gd name="connsiteX2" fmla="*/ 786332 w 867603"/>
                <a:gd name="connsiteY2" fmla="*/ 494634 h 3447181"/>
                <a:gd name="connsiteX3" fmla="*/ 691268 w 867603"/>
                <a:gd name="connsiteY3" fmla="*/ 1037506 h 3447181"/>
                <a:gd name="connsiteX4" fmla="*/ 586389 w 867603"/>
                <a:gd name="connsiteY4" fmla="*/ 2154204 h 3447181"/>
                <a:gd name="connsiteX5" fmla="*/ 458172 w 867603"/>
                <a:gd name="connsiteY5" fmla="*/ 2473145 h 3447181"/>
                <a:gd name="connsiteX6" fmla="*/ 539454 w 867603"/>
                <a:gd name="connsiteY6" fmla="*/ 3037185 h 3447181"/>
                <a:gd name="connsiteX7" fmla="*/ 295696 w 867603"/>
                <a:gd name="connsiteY7" fmla="*/ 3445885 h 3447181"/>
                <a:gd name="connsiteX8" fmla="*/ 0 w 867603"/>
                <a:gd name="connsiteY8" fmla="*/ 30841 h 3447181"/>
                <a:gd name="connsiteX0" fmla="*/ 0 w 867603"/>
                <a:gd name="connsiteY0" fmla="*/ 30841 h 3456019"/>
                <a:gd name="connsiteX1" fmla="*/ 867603 w 867603"/>
                <a:gd name="connsiteY1" fmla="*/ 0 h 3456019"/>
                <a:gd name="connsiteX2" fmla="*/ 786332 w 867603"/>
                <a:gd name="connsiteY2" fmla="*/ 494634 h 3456019"/>
                <a:gd name="connsiteX3" fmla="*/ 691268 w 867603"/>
                <a:gd name="connsiteY3" fmla="*/ 1037506 h 3456019"/>
                <a:gd name="connsiteX4" fmla="*/ 586389 w 867603"/>
                <a:gd name="connsiteY4" fmla="*/ 2154204 h 3456019"/>
                <a:gd name="connsiteX5" fmla="*/ 458172 w 867603"/>
                <a:gd name="connsiteY5" fmla="*/ 2473145 h 3456019"/>
                <a:gd name="connsiteX6" fmla="*/ 539454 w 867603"/>
                <a:gd name="connsiteY6" fmla="*/ 3037185 h 3456019"/>
                <a:gd name="connsiteX7" fmla="*/ 301569 w 867603"/>
                <a:gd name="connsiteY7" fmla="*/ 3454748 h 3456019"/>
                <a:gd name="connsiteX8" fmla="*/ 0 w 867603"/>
                <a:gd name="connsiteY8" fmla="*/ 30841 h 3456019"/>
                <a:gd name="connsiteX0" fmla="*/ 0 w 867603"/>
                <a:gd name="connsiteY0" fmla="*/ 30841 h 3456019"/>
                <a:gd name="connsiteX1" fmla="*/ 867603 w 867603"/>
                <a:gd name="connsiteY1" fmla="*/ 0 h 3456019"/>
                <a:gd name="connsiteX2" fmla="*/ 786332 w 867603"/>
                <a:gd name="connsiteY2" fmla="*/ 494634 h 3456019"/>
                <a:gd name="connsiteX3" fmla="*/ 691268 w 867603"/>
                <a:gd name="connsiteY3" fmla="*/ 1037506 h 3456019"/>
                <a:gd name="connsiteX4" fmla="*/ 586389 w 867603"/>
                <a:gd name="connsiteY4" fmla="*/ 2154204 h 3456019"/>
                <a:gd name="connsiteX5" fmla="*/ 458172 w 867603"/>
                <a:gd name="connsiteY5" fmla="*/ 2473145 h 3456019"/>
                <a:gd name="connsiteX6" fmla="*/ 539454 w 867603"/>
                <a:gd name="connsiteY6" fmla="*/ 3037185 h 3456019"/>
                <a:gd name="connsiteX7" fmla="*/ 301569 w 867603"/>
                <a:gd name="connsiteY7" fmla="*/ 3454748 h 3456019"/>
                <a:gd name="connsiteX8" fmla="*/ 0 w 867603"/>
                <a:gd name="connsiteY8" fmla="*/ 30841 h 3456019"/>
                <a:gd name="connsiteX0" fmla="*/ 0 w 867603"/>
                <a:gd name="connsiteY0" fmla="*/ 30841 h 3482540"/>
                <a:gd name="connsiteX1" fmla="*/ 867603 w 867603"/>
                <a:gd name="connsiteY1" fmla="*/ 0 h 3482540"/>
                <a:gd name="connsiteX2" fmla="*/ 786332 w 867603"/>
                <a:gd name="connsiteY2" fmla="*/ 494634 h 3482540"/>
                <a:gd name="connsiteX3" fmla="*/ 691268 w 867603"/>
                <a:gd name="connsiteY3" fmla="*/ 1037506 h 3482540"/>
                <a:gd name="connsiteX4" fmla="*/ 586389 w 867603"/>
                <a:gd name="connsiteY4" fmla="*/ 2154204 h 3482540"/>
                <a:gd name="connsiteX5" fmla="*/ 458172 w 867603"/>
                <a:gd name="connsiteY5" fmla="*/ 2473145 h 3482540"/>
                <a:gd name="connsiteX6" fmla="*/ 539454 w 867603"/>
                <a:gd name="connsiteY6" fmla="*/ 3037185 h 3482540"/>
                <a:gd name="connsiteX7" fmla="*/ 319188 w 867603"/>
                <a:gd name="connsiteY7" fmla="*/ 3481338 h 3482540"/>
                <a:gd name="connsiteX8" fmla="*/ 0 w 867603"/>
                <a:gd name="connsiteY8" fmla="*/ 30841 h 3482540"/>
                <a:gd name="connsiteX0" fmla="*/ 0 w 867603"/>
                <a:gd name="connsiteY0" fmla="*/ 30841 h 3482505"/>
                <a:gd name="connsiteX1" fmla="*/ 867603 w 867603"/>
                <a:gd name="connsiteY1" fmla="*/ 0 h 3482505"/>
                <a:gd name="connsiteX2" fmla="*/ 786332 w 867603"/>
                <a:gd name="connsiteY2" fmla="*/ 494634 h 3482505"/>
                <a:gd name="connsiteX3" fmla="*/ 691268 w 867603"/>
                <a:gd name="connsiteY3" fmla="*/ 1037506 h 3482505"/>
                <a:gd name="connsiteX4" fmla="*/ 586389 w 867603"/>
                <a:gd name="connsiteY4" fmla="*/ 2154204 h 3482505"/>
                <a:gd name="connsiteX5" fmla="*/ 458172 w 867603"/>
                <a:gd name="connsiteY5" fmla="*/ 2473145 h 3482505"/>
                <a:gd name="connsiteX6" fmla="*/ 542444 w 867603"/>
                <a:gd name="connsiteY6" fmla="*/ 3022448 h 3482505"/>
                <a:gd name="connsiteX7" fmla="*/ 319188 w 867603"/>
                <a:gd name="connsiteY7" fmla="*/ 3481338 h 3482505"/>
                <a:gd name="connsiteX8" fmla="*/ 0 w 867603"/>
                <a:gd name="connsiteY8" fmla="*/ 30841 h 3482505"/>
                <a:gd name="connsiteX0" fmla="*/ 0 w 867603"/>
                <a:gd name="connsiteY0" fmla="*/ 30841 h 3482505"/>
                <a:gd name="connsiteX1" fmla="*/ 867603 w 867603"/>
                <a:gd name="connsiteY1" fmla="*/ 0 h 3482505"/>
                <a:gd name="connsiteX2" fmla="*/ 786332 w 867603"/>
                <a:gd name="connsiteY2" fmla="*/ 494634 h 3482505"/>
                <a:gd name="connsiteX3" fmla="*/ 691268 w 867603"/>
                <a:gd name="connsiteY3" fmla="*/ 1037506 h 3482505"/>
                <a:gd name="connsiteX4" fmla="*/ 560012 w 867603"/>
                <a:gd name="connsiteY4" fmla="*/ 2095152 h 3482505"/>
                <a:gd name="connsiteX5" fmla="*/ 458172 w 867603"/>
                <a:gd name="connsiteY5" fmla="*/ 2473145 h 3482505"/>
                <a:gd name="connsiteX6" fmla="*/ 542444 w 867603"/>
                <a:gd name="connsiteY6" fmla="*/ 3022448 h 3482505"/>
                <a:gd name="connsiteX7" fmla="*/ 319188 w 867603"/>
                <a:gd name="connsiteY7" fmla="*/ 3481338 h 3482505"/>
                <a:gd name="connsiteX8" fmla="*/ 0 w 867603"/>
                <a:gd name="connsiteY8" fmla="*/ 30841 h 3482505"/>
                <a:gd name="connsiteX0" fmla="*/ 0 w 903699"/>
                <a:gd name="connsiteY0" fmla="*/ 53877 h 3482505"/>
                <a:gd name="connsiteX1" fmla="*/ 903699 w 903699"/>
                <a:gd name="connsiteY1" fmla="*/ 0 h 3482505"/>
                <a:gd name="connsiteX2" fmla="*/ 822428 w 903699"/>
                <a:gd name="connsiteY2" fmla="*/ 494634 h 3482505"/>
                <a:gd name="connsiteX3" fmla="*/ 727364 w 903699"/>
                <a:gd name="connsiteY3" fmla="*/ 1037506 h 3482505"/>
                <a:gd name="connsiteX4" fmla="*/ 596108 w 903699"/>
                <a:gd name="connsiteY4" fmla="*/ 2095152 h 3482505"/>
                <a:gd name="connsiteX5" fmla="*/ 494268 w 903699"/>
                <a:gd name="connsiteY5" fmla="*/ 2473145 h 3482505"/>
                <a:gd name="connsiteX6" fmla="*/ 578540 w 903699"/>
                <a:gd name="connsiteY6" fmla="*/ 3022448 h 3482505"/>
                <a:gd name="connsiteX7" fmla="*/ 355284 w 903699"/>
                <a:gd name="connsiteY7" fmla="*/ 3481338 h 3482505"/>
                <a:gd name="connsiteX8" fmla="*/ 0 w 903699"/>
                <a:gd name="connsiteY8" fmla="*/ 53877 h 3482505"/>
                <a:gd name="connsiteX0" fmla="*/ 0 w 903699"/>
                <a:gd name="connsiteY0" fmla="*/ 53877 h 3482505"/>
                <a:gd name="connsiteX1" fmla="*/ 903699 w 903699"/>
                <a:gd name="connsiteY1" fmla="*/ 0 h 3482505"/>
                <a:gd name="connsiteX2" fmla="*/ 822428 w 903699"/>
                <a:gd name="connsiteY2" fmla="*/ 494634 h 3482505"/>
                <a:gd name="connsiteX3" fmla="*/ 727364 w 903699"/>
                <a:gd name="connsiteY3" fmla="*/ 1037506 h 3482505"/>
                <a:gd name="connsiteX4" fmla="*/ 596108 w 903699"/>
                <a:gd name="connsiteY4" fmla="*/ 2095152 h 3482505"/>
                <a:gd name="connsiteX5" fmla="*/ 494268 w 903699"/>
                <a:gd name="connsiteY5" fmla="*/ 2473145 h 3482505"/>
                <a:gd name="connsiteX6" fmla="*/ 578540 w 903699"/>
                <a:gd name="connsiteY6" fmla="*/ 3022448 h 3482505"/>
                <a:gd name="connsiteX7" fmla="*/ 355284 w 903699"/>
                <a:gd name="connsiteY7" fmla="*/ 3481338 h 3482505"/>
                <a:gd name="connsiteX8" fmla="*/ 0 w 903699"/>
                <a:gd name="connsiteY8" fmla="*/ 53877 h 3482505"/>
                <a:gd name="connsiteX0" fmla="*/ 0 w 906635"/>
                <a:gd name="connsiteY0" fmla="*/ 30734 h 3482505"/>
                <a:gd name="connsiteX1" fmla="*/ 906635 w 906635"/>
                <a:gd name="connsiteY1" fmla="*/ 0 h 3482505"/>
                <a:gd name="connsiteX2" fmla="*/ 825364 w 906635"/>
                <a:gd name="connsiteY2" fmla="*/ 494634 h 3482505"/>
                <a:gd name="connsiteX3" fmla="*/ 730300 w 906635"/>
                <a:gd name="connsiteY3" fmla="*/ 1037506 h 3482505"/>
                <a:gd name="connsiteX4" fmla="*/ 599044 w 906635"/>
                <a:gd name="connsiteY4" fmla="*/ 2095152 h 3482505"/>
                <a:gd name="connsiteX5" fmla="*/ 497204 w 906635"/>
                <a:gd name="connsiteY5" fmla="*/ 2473145 h 3482505"/>
                <a:gd name="connsiteX6" fmla="*/ 581476 w 906635"/>
                <a:gd name="connsiteY6" fmla="*/ 3022448 h 3482505"/>
                <a:gd name="connsiteX7" fmla="*/ 358220 w 906635"/>
                <a:gd name="connsiteY7" fmla="*/ 3481338 h 3482505"/>
                <a:gd name="connsiteX8" fmla="*/ 0 w 906635"/>
                <a:gd name="connsiteY8" fmla="*/ 30734 h 3482505"/>
                <a:gd name="connsiteX0" fmla="*/ 0 w 909572"/>
                <a:gd name="connsiteY0" fmla="*/ 14797 h 3466568"/>
                <a:gd name="connsiteX1" fmla="*/ 909572 w 909572"/>
                <a:gd name="connsiteY1" fmla="*/ 7203 h 3466568"/>
                <a:gd name="connsiteX2" fmla="*/ 825364 w 909572"/>
                <a:gd name="connsiteY2" fmla="*/ 478697 h 3466568"/>
                <a:gd name="connsiteX3" fmla="*/ 730300 w 909572"/>
                <a:gd name="connsiteY3" fmla="*/ 1021569 h 3466568"/>
                <a:gd name="connsiteX4" fmla="*/ 599044 w 909572"/>
                <a:gd name="connsiteY4" fmla="*/ 2079215 h 3466568"/>
                <a:gd name="connsiteX5" fmla="*/ 497204 w 909572"/>
                <a:gd name="connsiteY5" fmla="*/ 2457208 h 3466568"/>
                <a:gd name="connsiteX6" fmla="*/ 581476 w 909572"/>
                <a:gd name="connsiteY6" fmla="*/ 3006511 h 3466568"/>
                <a:gd name="connsiteX7" fmla="*/ 358220 w 909572"/>
                <a:gd name="connsiteY7" fmla="*/ 3465401 h 3466568"/>
                <a:gd name="connsiteX8" fmla="*/ 0 w 909572"/>
                <a:gd name="connsiteY8" fmla="*/ 14797 h 3466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572" h="3466568">
                  <a:moveTo>
                    <a:pt x="0" y="14797"/>
                  </a:moveTo>
                  <a:cubicBezTo>
                    <a:pt x="0" y="-13260"/>
                    <a:pt x="881515" y="7203"/>
                    <a:pt x="909572" y="7203"/>
                  </a:cubicBezTo>
                  <a:cubicBezTo>
                    <a:pt x="839163" y="196536"/>
                    <a:pt x="827858" y="321614"/>
                    <a:pt x="825364" y="478697"/>
                  </a:cubicBezTo>
                  <a:cubicBezTo>
                    <a:pt x="853421" y="478697"/>
                    <a:pt x="730300" y="993512"/>
                    <a:pt x="730300" y="1021569"/>
                  </a:cubicBezTo>
                  <a:lnTo>
                    <a:pt x="599044" y="2079215"/>
                  </a:lnTo>
                  <a:cubicBezTo>
                    <a:pt x="599044" y="2107272"/>
                    <a:pt x="525261" y="2457208"/>
                    <a:pt x="497204" y="2457208"/>
                  </a:cubicBezTo>
                  <a:lnTo>
                    <a:pt x="581476" y="3006511"/>
                  </a:lnTo>
                  <a:cubicBezTo>
                    <a:pt x="553419" y="3006511"/>
                    <a:pt x="358220" y="3493458"/>
                    <a:pt x="358220" y="3465401"/>
                  </a:cubicBezTo>
                  <a:cubicBezTo>
                    <a:pt x="263821" y="2596402"/>
                    <a:pt x="39032" y="895435"/>
                    <a:pt x="0" y="14797"/>
                  </a:cubicBezTo>
                  <a:close/>
                </a:path>
              </a:pathLst>
            </a:custGeom>
            <a:solidFill>
              <a:srgbClr val="BDC6E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7970351">
              <a:off x="1326357" y="2808507"/>
              <a:ext cx="1236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nazhoq71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 rot="7435907">
            <a:off x="4255870" y="524037"/>
            <a:ext cx="4023550" cy="5184034"/>
            <a:chOff x="-305283" y="366458"/>
            <a:chExt cx="4023550" cy="5184034"/>
          </a:xfrm>
        </p:grpSpPr>
        <p:grpSp>
          <p:nvGrpSpPr>
            <p:cNvPr id="24" name="Group 23"/>
            <p:cNvGrpSpPr/>
            <p:nvPr/>
          </p:nvGrpSpPr>
          <p:grpSpPr>
            <a:xfrm>
              <a:off x="-305283" y="1991705"/>
              <a:ext cx="3611773" cy="2424927"/>
              <a:chOff x="-673425" y="1173956"/>
              <a:chExt cx="3611773" cy="2424927"/>
            </a:xfrm>
          </p:grpSpPr>
          <p:sp>
            <p:nvSpPr>
              <p:cNvPr id="33" name="Right Triangle 26"/>
              <p:cNvSpPr/>
              <p:nvPr/>
            </p:nvSpPr>
            <p:spPr>
              <a:xfrm rot="13831071">
                <a:off x="345096" y="1005630"/>
                <a:ext cx="1574732" cy="3611773"/>
              </a:xfrm>
              <a:custGeom>
                <a:avLst/>
                <a:gdLst>
                  <a:gd name="connsiteX0" fmla="*/ 0 w 1429156"/>
                  <a:gd name="connsiteY0" fmla="*/ 3292408 h 3292408"/>
                  <a:gd name="connsiteX1" fmla="*/ 0 w 1429156"/>
                  <a:gd name="connsiteY1" fmla="*/ 0 h 3292408"/>
                  <a:gd name="connsiteX2" fmla="*/ 1429156 w 1429156"/>
                  <a:gd name="connsiteY2" fmla="*/ 3292408 h 3292408"/>
                  <a:gd name="connsiteX3" fmla="*/ 0 w 1429156"/>
                  <a:gd name="connsiteY3" fmla="*/ 3292408 h 3292408"/>
                  <a:gd name="connsiteX0" fmla="*/ 548427 w 1429156"/>
                  <a:gd name="connsiteY0" fmla="*/ 3496241 h 3496241"/>
                  <a:gd name="connsiteX1" fmla="*/ 0 w 1429156"/>
                  <a:gd name="connsiteY1" fmla="*/ 0 h 3496241"/>
                  <a:gd name="connsiteX2" fmla="*/ 1429156 w 1429156"/>
                  <a:gd name="connsiteY2" fmla="*/ 3292408 h 3496241"/>
                  <a:gd name="connsiteX3" fmla="*/ 548427 w 1429156"/>
                  <a:gd name="connsiteY3" fmla="*/ 3496241 h 3496241"/>
                  <a:gd name="connsiteX0" fmla="*/ 521384 w 1402113"/>
                  <a:gd name="connsiteY0" fmla="*/ 3529067 h 3529067"/>
                  <a:gd name="connsiteX1" fmla="*/ 0 w 1402113"/>
                  <a:gd name="connsiteY1" fmla="*/ 0 h 3529067"/>
                  <a:gd name="connsiteX2" fmla="*/ 1402113 w 1402113"/>
                  <a:gd name="connsiteY2" fmla="*/ 3325234 h 3529067"/>
                  <a:gd name="connsiteX3" fmla="*/ 521384 w 1402113"/>
                  <a:gd name="connsiteY3" fmla="*/ 3529067 h 3529067"/>
                  <a:gd name="connsiteX0" fmla="*/ 621118 w 1501847"/>
                  <a:gd name="connsiteY0" fmla="*/ 3529067 h 3529067"/>
                  <a:gd name="connsiteX1" fmla="*/ 0 w 1501847"/>
                  <a:gd name="connsiteY1" fmla="*/ 1279359 h 3529067"/>
                  <a:gd name="connsiteX2" fmla="*/ 99734 w 1501847"/>
                  <a:gd name="connsiteY2" fmla="*/ 0 h 3529067"/>
                  <a:gd name="connsiteX3" fmla="*/ 1501847 w 1501847"/>
                  <a:gd name="connsiteY3" fmla="*/ 3325234 h 3529067"/>
                  <a:gd name="connsiteX4" fmla="*/ 621118 w 1501847"/>
                  <a:gd name="connsiteY4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162771 w 1564884"/>
                  <a:gd name="connsiteY3" fmla="*/ 0 h 3529067"/>
                  <a:gd name="connsiteX4" fmla="*/ 1564884 w 1564884"/>
                  <a:gd name="connsiteY4" fmla="*/ 3325234 h 3529067"/>
                  <a:gd name="connsiteX5" fmla="*/ 684155 w 1564884"/>
                  <a:gd name="connsiteY5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20250 w 1564884"/>
                  <a:gd name="connsiteY3" fmla="*/ 210915 h 3529067"/>
                  <a:gd name="connsiteX4" fmla="*/ 162771 w 1564884"/>
                  <a:gd name="connsiteY4" fmla="*/ 0 h 3529067"/>
                  <a:gd name="connsiteX5" fmla="*/ 1564884 w 1564884"/>
                  <a:gd name="connsiteY5" fmla="*/ 3325234 h 3529067"/>
                  <a:gd name="connsiteX6" fmla="*/ 684155 w 1564884"/>
                  <a:gd name="connsiteY6" fmla="*/ 3529067 h 3529067"/>
                  <a:gd name="connsiteX0" fmla="*/ 684155 w 1564884"/>
                  <a:gd name="connsiteY0" fmla="*/ 3529067 h 3529067"/>
                  <a:gd name="connsiteX1" fmla="*/ 63037 w 1564884"/>
                  <a:gd name="connsiteY1" fmla="*/ 1279359 h 3529067"/>
                  <a:gd name="connsiteX2" fmla="*/ 2819 w 1564884"/>
                  <a:gd name="connsiteY2" fmla="*/ 499627 h 3529067"/>
                  <a:gd name="connsiteX3" fmla="*/ 28457 w 1564884"/>
                  <a:gd name="connsiteY3" fmla="*/ 217675 h 3529067"/>
                  <a:gd name="connsiteX4" fmla="*/ 162771 w 1564884"/>
                  <a:gd name="connsiteY4" fmla="*/ 0 h 3529067"/>
                  <a:gd name="connsiteX5" fmla="*/ 1564884 w 1564884"/>
                  <a:gd name="connsiteY5" fmla="*/ 3325234 h 3529067"/>
                  <a:gd name="connsiteX6" fmla="*/ 684155 w 1564884"/>
                  <a:gd name="connsiteY6" fmla="*/ 3529067 h 3529067"/>
                  <a:gd name="connsiteX0" fmla="*/ 698390 w 1579119"/>
                  <a:gd name="connsiteY0" fmla="*/ 3529067 h 3529067"/>
                  <a:gd name="connsiteX1" fmla="*/ 77272 w 1579119"/>
                  <a:gd name="connsiteY1" fmla="*/ 1279359 h 3529067"/>
                  <a:gd name="connsiteX2" fmla="*/ 2517 w 1579119"/>
                  <a:gd name="connsiteY2" fmla="*/ 818272 h 3529067"/>
                  <a:gd name="connsiteX3" fmla="*/ 17054 w 1579119"/>
                  <a:gd name="connsiteY3" fmla="*/ 499627 h 3529067"/>
                  <a:gd name="connsiteX4" fmla="*/ 42692 w 1579119"/>
                  <a:gd name="connsiteY4" fmla="*/ 217675 h 3529067"/>
                  <a:gd name="connsiteX5" fmla="*/ 177006 w 1579119"/>
                  <a:gd name="connsiteY5" fmla="*/ 0 h 3529067"/>
                  <a:gd name="connsiteX6" fmla="*/ 1579119 w 1579119"/>
                  <a:gd name="connsiteY6" fmla="*/ 3325234 h 3529067"/>
                  <a:gd name="connsiteX7" fmla="*/ 698390 w 1579119"/>
                  <a:gd name="connsiteY7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77272 w 1579119"/>
                  <a:gd name="connsiteY2" fmla="*/ 1279359 h 3529067"/>
                  <a:gd name="connsiteX3" fmla="*/ 2517 w 1579119"/>
                  <a:gd name="connsiteY3" fmla="*/ 818272 h 3529067"/>
                  <a:gd name="connsiteX4" fmla="*/ 17054 w 1579119"/>
                  <a:gd name="connsiteY4" fmla="*/ 499627 h 3529067"/>
                  <a:gd name="connsiteX5" fmla="*/ 42692 w 1579119"/>
                  <a:gd name="connsiteY5" fmla="*/ 217675 h 3529067"/>
                  <a:gd name="connsiteX6" fmla="*/ 177006 w 1579119"/>
                  <a:gd name="connsiteY6" fmla="*/ 0 h 3529067"/>
                  <a:gd name="connsiteX7" fmla="*/ 1579119 w 1579119"/>
                  <a:gd name="connsiteY7" fmla="*/ 3325234 h 3529067"/>
                  <a:gd name="connsiteX8" fmla="*/ 698390 w 1579119"/>
                  <a:gd name="connsiteY8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60471 w 1579119"/>
                  <a:gd name="connsiteY2" fmla="*/ 2490750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46482 w 1579119"/>
                  <a:gd name="connsiteY2" fmla="*/ 2424121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98390 w 1579119"/>
                  <a:gd name="connsiteY0" fmla="*/ 3529067 h 3529067"/>
                  <a:gd name="connsiteX1" fmla="*/ 571336 w 1579119"/>
                  <a:gd name="connsiteY1" fmla="*/ 3187948 h 3529067"/>
                  <a:gd name="connsiteX2" fmla="*/ 346482 w 1579119"/>
                  <a:gd name="connsiteY2" fmla="*/ 2424121 h 3529067"/>
                  <a:gd name="connsiteX3" fmla="*/ 77272 w 1579119"/>
                  <a:gd name="connsiteY3" fmla="*/ 1279359 h 3529067"/>
                  <a:gd name="connsiteX4" fmla="*/ 2517 w 1579119"/>
                  <a:gd name="connsiteY4" fmla="*/ 818272 h 3529067"/>
                  <a:gd name="connsiteX5" fmla="*/ 17054 w 1579119"/>
                  <a:gd name="connsiteY5" fmla="*/ 499627 h 3529067"/>
                  <a:gd name="connsiteX6" fmla="*/ 42692 w 1579119"/>
                  <a:gd name="connsiteY6" fmla="*/ 217675 h 3529067"/>
                  <a:gd name="connsiteX7" fmla="*/ 177006 w 1579119"/>
                  <a:gd name="connsiteY7" fmla="*/ 0 h 3529067"/>
                  <a:gd name="connsiteX8" fmla="*/ 1579119 w 1579119"/>
                  <a:gd name="connsiteY8" fmla="*/ 3325234 h 3529067"/>
                  <a:gd name="connsiteX9" fmla="*/ 698390 w 1579119"/>
                  <a:gd name="connsiteY9" fmla="*/ 3529067 h 352906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78108 w 1579119"/>
                  <a:gd name="connsiteY0" fmla="*/ 3553687 h 3553687"/>
                  <a:gd name="connsiteX1" fmla="*/ 571336 w 1579119"/>
                  <a:gd name="connsiteY1" fmla="*/ 3187948 h 3553687"/>
                  <a:gd name="connsiteX2" fmla="*/ 346482 w 1579119"/>
                  <a:gd name="connsiteY2" fmla="*/ 2424121 h 3553687"/>
                  <a:gd name="connsiteX3" fmla="*/ 77272 w 1579119"/>
                  <a:gd name="connsiteY3" fmla="*/ 1279359 h 3553687"/>
                  <a:gd name="connsiteX4" fmla="*/ 2517 w 1579119"/>
                  <a:gd name="connsiteY4" fmla="*/ 818272 h 3553687"/>
                  <a:gd name="connsiteX5" fmla="*/ 17054 w 1579119"/>
                  <a:gd name="connsiteY5" fmla="*/ 499627 h 3553687"/>
                  <a:gd name="connsiteX6" fmla="*/ 42692 w 1579119"/>
                  <a:gd name="connsiteY6" fmla="*/ 217675 h 3553687"/>
                  <a:gd name="connsiteX7" fmla="*/ 177006 w 1579119"/>
                  <a:gd name="connsiteY7" fmla="*/ 0 h 3553687"/>
                  <a:gd name="connsiteX8" fmla="*/ 1579119 w 1579119"/>
                  <a:gd name="connsiteY8" fmla="*/ 3325234 h 3553687"/>
                  <a:gd name="connsiteX9" fmla="*/ 678108 w 1579119"/>
                  <a:gd name="connsiteY9" fmla="*/ 3553687 h 3553687"/>
                  <a:gd name="connsiteX0" fmla="*/ 684202 w 1585213"/>
                  <a:gd name="connsiteY0" fmla="*/ 3553687 h 3553687"/>
                  <a:gd name="connsiteX1" fmla="*/ 577430 w 1585213"/>
                  <a:gd name="connsiteY1" fmla="*/ 3187948 h 3553687"/>
                  <a:gd name="connsiteX2" fmla="*/ 352576 w 1585213"/>
                  <a:gd name="connsiteY2" fmla="*/ 2424121 h 3553687"/>
                  <a:gd name="connsiteX3" fmla="*/ 66954 w 1585213"/>
                  <a:gd name="connsiteY3" fmla="*/ 1265838 h 3553687"/>
                  <a:gd name="connsiteX4" fmla="*/ 8611 w 1585213"/>
                  <a:gd name="connsiteY4" fmla="*/ 818272 h 3553687"/>
                  <a:gd name="connsiteX5" fmla="*/ 23148 w 1585213"/>
                  <a:gd name="connsiteY5" fmla="*/ 499627 h 3553687"/>
                  <a:gd name="connsiteX6" fmla="*/ 48786 w 1585213"/>
                  <a:gd name="connsiteY6" fmla="*/ 217675 h 3553687"/>
                  <a:gd name="connsiteX7" fmla="*/ 183100 w 1585213"/>
                  <a:gd name="connsiteY7" fmla="*/ 0 h 3553687"/>
                  <a:gd name="connsiteX8" fmla="*/ 1585213 w 1585213"/>
                  <a:gd name="connsiteY8" fmla="*/ 3325234 h 3553687"/>
                  <a:gd name="connsiteX9" fmla="*/ 684202 w 1585213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78109 w 1579120"/>
                  <a:gd name="connsiteY0" fmla="*/ 3553687 h 3553687"/>
                  <a:gd name="connsiteX1" fmla="*/ 571337 w 1579120"/>
                  <a:gd name="connsiteY1" fmla="*/ 3187948 h 3553687"/>
                  <a:gd name="connsiteX2" fmla="*/ 346483 w 1579120"/>
                  <a:gd name="connsiteY2" fmla="*/ 2424121 h 3553687"/>
                  <a:gd name="connsiteX3" fmla="*/ 60861 w 1579120"/>
                  <a:gd name="connsiteY3" fmla="*/ 1265838 h 3553687"/>
                  <a:gd name="connsiteX4" fmla="*/ 2518 w 1579120"/>
                  <a:gd name="connsiteY4" fmla="*/ 818272 h 3553687"/>
                  <a:gd name="connsiteX5" fmla="*/ 17055 w 1579120"/>
                  <a:gd name="connsiteY5" fmla="*/ 499627 h 3553687"/>
                  <a:gd name="connsiteX6" fmla="*/ 42693 w 1579120"/>
                  <a:gd name="connsiteY6" fmla="*/ 217675 h 3553687"/>
                  <a:gd name="connsiteX7" fmla="*/ 177007 w 1579120"/>
                  <a:gd name="connsiteY7" fmla="*/ 0 h 3553687"/>
                  <a:gd name="connsiteX8" fmla="*/ 1579120 w 1579120"/>
                  <a:gd name="connsiteY8" fmla="*/ 3325234 h 3553687"/>
                  <a:gd name="connsiteX9" fmla="*/ 678109 w 1579120"/>
                  <a:gd name="connsiteY9" fmla="*/ 3553687 h 3553687"/>
                  <a:gd name="connsiteX0" fmla="*/ 681921 w 1582932"/>
                  <a:gd name="connsiteY0" fmla="*/ 3553687 h 3553687"/>
                  <a:gd name="connsiteX1" fmla="*/ 575149 w 1582932"/>
                  <a:gd name="connsiteY1" fmla="*/ 3187948 h 3553687"/>
                  <a:gd name="connsiteX2" fmla="*/ 350295 w 1582932"/>
                  <a:gd name="connsiteY2" fmla="*/ 2424121 h 3553687"/>
                  <a:gd name="connsiteX3" fmla="*/ 64673 w 1582932"/>
                  <a:gd name="connsiteY3" fmla="*/ 1265838 h 3553687"/>
                  <a:gd name="connsiteX4" fmla="*/ 6330 w 1582932"/>
                  <a:gd name="connsiteY4" fmla="*/ 818272 h 3553687"/>
                  <a:gd name="connsiteX5" fmla="*/ 20867 w 1582932"/>
                  <a:gd name="connsiteY5" fmla="*/ 499627 h 3553687"/>
                  <a:gd name="connsiteX6" fmla="*/ 46505 w 1582932"/>
                  <a:gd name="connsiteY6" fmla="*/ 217675 h 3553687"/>
                  <a:gd name="connsiteX7" fmla="*/ 180819 w 1582932"/>
                  <a:gd name="connsiteY7" fmla="*/ 0 h 3553687"/>
                  <a:gd name="connsiteX8" fmla="*/ 1582932 w 1582932"/>
                  <a:gd name="connsiteY8" fmla="*/ 3325234 h 3553687"/>
                  <a:gd name="connsiteX9" fmla="*/ 681921 w 158293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5591 w 1576602"/>
                  <a:gd name="connsiteY0" fmla="*/ 3553687 h 3553687"/>
                  <a:gd name="connsiteX1" fmla="*/ 568819 w 1576602"/>
                  <a:gd name="connsiteY1" fmla="*/ 3187948 h 3553687"/>
                  <a:gd name="connsiteX2" fmla="*/ 343965 w 1576602"/>
                  <a:gd name="connsiteY2" fmla="*/ 2424121 h 3553687"/>
                  <a:gd name="connsiteX3" fmla="*/ 58343 w 1576602"/>
                  <a:gd name="connsiteY3" fmla="*/ 1265838 h 3553687"/>
                  <a:gd name="connsiteX4" fmla="*/ 0 w 1576602"/>
                  <a:gd name="connsiteY4" fmla="*/ 818272 h 3553687"/>
                  <a:gd name="connsiteX5" fmla="*/ 14537 w 1576602"/>
                  <a:gd name="connsiteY5" fmla="*/ 499627 h 3553687"/>
                  <a:gd name="connsiteX6" fmla="*/ 40175 w 1576602"/>
                  <a:gd name="connsiteY6" fmla="*/ 217675 h 3553687"/>
                  <a:gd name="connsiteX7" fmla="*/ 174489 w 1576602"/>
                  <a:gd name="connsiteY7" fmla="*/ 0 h 3553687"/>
                  <a:gd name="connsiteX8" fmla="*/ 1576602 w 1576602"/>
                  <a:gd name="connsiteY8" fmla="*/ 3325234 h 3553687"/>
                  <a:gd name="connsiteX9" fmla="*/ 675591 w 1576602"/>
                  <a:gd name="connsiteY9" fmla="*/ 3553687 h 3553687"/>
                  <a:gd name="connsiteX0" fmla="*/ 673721 w 1574732"/>
                  <a:gd name="connsiteY0" fmla="*/ 3553687 h 3553687"/>
                  <a:gd name="connsiteX1" fmla="*/ 566949 w 1574732"/>
                  <a:gd name="connsiteY1" fmla="*/ 3187948 h 3553687"/>
                  <a:gd name="connsiteX2" fmla="*/ 342095 w 1574732"/>
                  <a:gd name="connsiteY2" fmla="*/ 2424121 h 3553687"/>
                  <a:gd name="connsiteX3" fmla="*/ 56473 w 1574732"/>
                  <a:gd name="connsiteY3" fmla="*/ 1265838 h 3553687"/>
                  <a:gd name="connsiteX4" fmla="*/ 554 w 1574732"/>
                  <a:gd name="connsiteY4" fmla="*/ 765164 h 3553687"/>
                  <a:gd name="connsiteX5" fmla="*/ 12667 w 1574732"/>
                  <a:gd name="connsiteY5" fmla="*/ 499627 h 3553687"/>
                  <a:gd name="connsiteX6" fmla="*/ 38305 w 1574732"/>
                  <a:gd name="connsiteY6" fmla="*/ 217675 h 3553687"/>
                  <a:gd name="connsiteX7" fmla="*/ 172619 w 1574732"/>
                  <a:gd name="connsiteY7" fmla="*/ 0 h 3553687"/>
                  <a:gd name="connsiteX8" fmla="*/ 1574732 w 1574732"/>
                  <a:gd name="connsiteY8" fmla="*/ 3325234 h 3553687"/>
                  <a:gd name="connsiteX9" fmla="*/ 673721 w 1574732"/>
                  <a:gd name="connsiteY9" fmla="*/ 3553687 h 3553687"/>
                  <a:gd name="connsiteX0" fmla="*/ 694352 w 1574732"/>
                  <a:gd name="connsiteY0" fmla="*/ 3611773 h 3611773"/>
                  <a:gd name="connsiteX1" fmla="*/ 566949 w 1574732"/>
                  <a:gd name="connsiteY1" fmla="*/ 3187948 h 3611773"/>
                  <a:gd name="connsiteX2" fmla="*/ 342095 w 1574732"/>
                  <a:gd name="connsiteY2" fmla="*/ 2424121 h 3611773"/>
                  <a:gd name="connsiteX3" fmla="*/ 56473 w 1574732"/>
                  <a:gd name="connsiteY3" fmla="*/ 1265838 h 3611773"/>
                  <a:gd name="connsiteX4" fmla="*/ 554 w 1574732"/>
                  <a:gd name="connsiteY4" fmla="*/ 765164 h 3611773"/>
                  <a:gd name="connsiteX5" fmla="*/ 12667 w 1574732"/>
                  <a:gd name="connsiteY5" fmla="*/ 499627 h 3611773"/>
                  <a:gd name="connsiteX6" fmla="*/ 38305 w 1574732"/>
                  <a:gd name="connsiteY6" fmla="*/ 217675 h 3611773"/>
                  <a:gd name="connsiteX7" fmla="*/ 172619 w 1574732"/>
                  <a:gd name="connsiteY7" fmla="*/ 0 h 3611773"/>
                  <a:gd name="connsiteX8" fmla="*/ 1574732 w 1574732"/>
                  <a:gd name="connsiteY8" fmla="*/ 3325234 h 3611773"/>
                  <a:gd name="connsiteX9" fmla="*/ 694352 w 1574732"/>
                  <a:gd name="connsiteY9" fmla="*/ 3611773 h 3611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74732" h="3611773">
                    <a:moveTo>
                      <a:pt x="694352" y="3611773"/>
                    </a:moveTo>
                    <a:cubicBezTo>
                      <a:pt x="351144" y="2569754"/>
                      <a:pt x="670469" y="3562899"/>
                      <a:pt x="566949" y="3187948"/>
                    </a:cubicBezTo>
                    <a:cubicBezTo>
                      <a:pt x="513606" y="3019643"/>
                      <a:pt x="424439" y="2742219"/>
                      <a:pt x="342095" y="2424121"/>
                    </a:cubicBezTo>
                    <a:cubicBezTo>
                      <a:pt x="251543" y="2099263"/>
                      <a:pt x="272997" y="2282250"/>
                      <a:pt x="56473" y="1265838"/>
                    </a:cubicBezTo>
                    <a:cubicBezTo>
                      <a:pt x="-15667" y="902961"/>
                      <a:pt x="80031" y="1379379"/>
                      <a:pt x="554" y="765164"/>
                    </a:cubicBezTo>
                    <a:cubicBezTo>
                      <a:pt x="8417" y="429538"/>
                      <a:pt x="-12013" y="830582"/>
                      <a:pt x="12667" y="499627"/>
                    </a:cubicBezTo>
                    <a:cubicBezTo>
                      <a:pt x="63599" y="36469"/>
                      <a:pt x="12499" y="549998"/>
                      <a:pt x="38305" y="217675"/>
                    </a:cubicBezTo>
                    <a:cubicBezTo>
                      <a:pt x="169518" y="23466"/>
                      <a:pt x="127848" y="72558"/>
                      <a:pt x="172619" y="0"/>
                    </a:cubicBezTo>
                    <a:lnTo>
                      <a:pt x="1574732" y="3325234"/>
                    </a:lnTo>
                    <a:lnTo>
                      <a:pt x="694352" y="3611773"/>
                    </a:lnTo>
                    <a:close/>
                  </a:path>
                </a:pathLst>
              </a:custGeom>
              <a:solidFill>
                <a:srgbClr val="E0E0FD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Snip and Round Single Corner Rectangle 28"/>
              <p:cNvSpPr/>
              <p:nvPr/>
            </p:nvSpPr>
            <p:spPr>
              <a:xfrm>
                <a:off x="1814343" y="1173956"/>
                <a:ext cx="776457" cy="557502"/>
              </a:xfrm>
              <a:custGeom>
                <a:avLst/>
                <a:gdLst>
                  <a:gd name="connsiteX0" fmla="*/ 88902 w 990602"/>
                  <a:gd name="connsiteY0" fmla="*/ 0 h 533400"/>
                  <a:gd name="connsiteX1" fmla="*/ 901700 w 990602"/>
                  <a:gd name="connsiteY1" fmla="*/ 0 h 533400"/>
                  <a:gd name="connsiteX2" fmla="*/ 990602 w 990602"/>
                  <a:gd name="connsiteY2" fmla="*/ 88902 h 533400"/>
                  <a:gd name="connsiteX3" fmla="*/ 990602 w 990602"/>
                  <a:gd name="connsiteY3" fmla="*/ 533400 h 533400"/>
                  <a:gd name="connsiteX4" fmla="*/ 0 w 990602"/>
                  <a:gd name="connsiteY4" fmla="*/ 533400 h 533400"/>
                  <a:gd name="connsiteX5" fmla="*/ 0 w 990602"/>
                  <a:gd name="connsiteY5" fmla="*/ 88902 h 533400"/>
                  <a:gd name="connsiteX6" fmla="*/ 88902 w 990602"/>
                  <a:gd name="connsiteY6" fmla="*/ 0 h 533400"/>
                  <a:gd name="connsiteX0" fmla="*/ 131432 w 990602"/>
                  <a:gd name="connsiteY0" fmla="*/ 0 h 607828"/>
                  <a:gd name="connsiteX1" fmla="*/ 901700 w 990602"/>
                  <a:gd name="connsiteY1" fmla="*/ 74428 h 607828"/>
                  <a:gd name="connsiteX2" fmla="*/ 990602 w 990602"/>
                  <a:gd name="connsiteY2" fmla="*/ 163330 h 607828"/>
                  <a:gd name="connsiteX3" fmla="*/ 990602 w 990602"/>
                  <a:gd name="connsiteY3" fmla="*/ 607828 h 607828"/>
                  <a:gd name="connsiteX4" fmla="*/ 0 w 990602"/>
                  <a:gd name="connsiteY4" fmla="*/ 607828 h 607828"/>
                  <a:gd name="connsiteX5" fmla="*/ 0 w 990602"/>
                  <a:gd name="connsiteY5" fmla="*/ 163330 h 607828"/>
                  <a:gd name="connsiteX6" fmla="*/ 131432 w 990602"/>
                  <a:gd name="connsiteY6" fmla="*/ 0 h 607828"/>
                  <a:gd name="connsiteX0" fmla="*/ 131432 w 990602"/>
                  <a:gd name="connsiteY0" fmla="*/ 0 h 607828"/>
                  <a:gd name="connsiteX1" fmla="*/ 901700 w 990602"/>
                  <a:gd name="connsiteY1" fmla="*/ 74428 h 607828"/>
                  <a:gd name="connsiteX2" fmla="*/ 990602 w 990602"/>
                  <a:gd name="connsiteY2" fmla="*/ 163330 h 607828"/>
                  <a:gd name="connsiteX3" fmla="*/ 990602 w 990602"/>
                  <a:gd name="connsiteY3" fmla="*/ 607828 h 607828"/>
                  <a:gd name="connsiteX4" fmla="*/ 0 w 990602"/>
                  <a:gd name="connsiteY4" fmla="*/ 607828 h 607828"/>
                  <a:gd name="connsiteX5" fmla="*/ 21265 w 990602"/>
                  <a:gd name="connsiteY5" fmla="*/ 88902 h 607828"/>
                  <a:gd name="connsiteX6" fmla="*/ 131432 w 990602"/>
                  <a:gd name="connsiteY6" fmla="*/ 0 h 607828"/>
                  <a:gd name="connsiteX0" fmla="*/ 110167 w 969337"/>
                  <a:gd name="connsiteY0" fmla="*/ 0 h 607828"/>
                  <a:gd name="connsiteX1" fmla="*/ 880435 w 969337"/>
                  <a:gd name="connsiteY1" fmla="*/ 74428 h 607828"/>
                  <a:gd name="connsiteX2" fmla="*/ 969337 w 969337"/>
                  <a:gd name="connsiteY2" fmla="*/ 163330 h 607828"/>
                  <a:gd name="connsiteX3" fmla="*/ 969337 w 969337"/>
                  <a:gd name="connsiteY3" fmla="*/ 607828 h 607828"/>
                  <a:gd name="connsiteX4" fmla="*/ 42530 w 969337"/>
                  <a:gd name="connsiteY4" fmla="*/ 214423 h 607828"/>
                  <a:gd name="connsiteX5" fmla="*/ 0 w 969337"/>
                  <a:gd name="connsiteY5" fmla="*/ 88902 h 607828"/>
                  <a:gd name="connsiteX6" fmla="*/ 110167 w 969337"/>
                  <a:gd name="connsiteY6" fmla="*/ 0 h 607828"/>
                  <a:gd name="connsiteX0" fmla="*/ 110167 w 969337"/>
                  <a:gd name="connsiteY0" fmla="*/ 0 h 533400"/>
                  <a:gd name="connsiteX1" fmla="*/ 880435 w 969337"/>
                  <a:gd name="connsiteY1" fmla="*/ 74428 h 533400"/>
                  <a:gd name="connsiteX2" fmla="*/ 969337 w 969337"/>
                  <a:gd name="connsiteY2" fmla="*/ 163330 h 533400"/>
                  <a:gd name="connsiteX3" fmla="*/ 809849 w 969337"/>
                  <a:gd name="connsiteY3" fmla="*/ 533400 h 533400"/>
                  <a:gd name="connsiteX4" fmla="*/ 42530 w 969337"/>
                  <a:gd name="connsiteY4" fmla="*/ 214423 h 533400"/>
                  <a:gd name="connsiteX5" fmla="*/ 0 w 969337"/>
                  <a:gd name="connsiteY5" fmla="*/ 88902 h 533400"/>
                  <a:gd name="connsiteX6" fmla="*/ 110167 w 969337"/>
                  <a:gd name="connsiteY6" fmla="*/ 0 h 533400"/>
                  <a:gd name="connsiteX0" fmla="*/ 112549 w 971719"/>
                  <a:gd name="connsiteY0" fmla="*/ 179 h 533579"/>
                  <a:gd name="connsiteX1" fmla="*/ 882817 w 971719"/>
                  <a:gd name="connsiteY1" fmla="*/ 74607 h 533579"/>
                  <a:gd name="connsiteX2" fmla="*/ 971719 w 971719"/>
                  <a:gd name="connsiteY2" fmla="*/ 163509 h 533579"/>
                  <a:gd name="connsiteX3" fmla="*/ 812231 w 971719"/>
                  <a:gd name="connsiteY3" fmla="*/ 533579 h 533579"/>
                  <a:gd name="connsiteX4" fmla="*/ 44912 w 971719"/>
                  <a:gd name="connsiteY4" fmla="*/ 214602 h 533579"/>
                  <a:gd name="connsiteX5" fmla="*/ 0 w 971719"/>
                  <a:gd name="connsiteY5" fmla="*/ 43837 h 533579"/>
                  <a:gd name="connsiteX6" fmla="*/ 112549 w 971719"/>
                  <a:gd name="connsiteY6" fmla="*/ 179 h 533579"/>
                  <a:gd name="connsiteX0" fmla="*/ 112549 w 971719"/>
                  <a:gd name="connsiteY0" fmla="*/ 179 h 533579"/>
                  <a:gd name="connsiteX1" fmla="*/ 882817 w 971719"/>
                  <a:gd name="connsiteY1" fmla="*/ 74607 h 533579"/>
                  <a:gd name="connsiteX2" fmla="*/ 971719 w 971719"/>
                  <a:gd name="connsiteY2" fmla="*/ 163509 h 533579"/>
                  <a:gd name="connsiteX3" fmla="*/ 812231 w 971719"/>
                  <a:gd name="connsiteY3" fmla="*/ 533579 h 533579"/>
                  <a:gd name="connsiteX4" fmla="*/ 109206 w 971719"/>
                  <a:gd name="connsiteY4" fmla="*/ 131259 h 533579"/>
                  <a:gd name="connsiteX5" fmla="*/ 0 w 971719"/>
                  <a:gd name="connsiteY5" fmla="*/ 43837 h 533579"/>
                  <a:gd name="connsiteX6" fmla="*/ 112549 w 971719"/>
                  <a:gd name="connsiteY6" fmla="*/ 179 h 533579"/>
                  <a:gd name="connsiteX0" fmla="*/ 112549 w 971719"/>
                  <a:gd name="connsiteY0" fmla="*/ 179 h 552629"/>
                  <a:gd name="connsiteX1" fmla="*/ 882817 w 971719"/>
                  <a:gd name="connsiteY1" fmla="*/ 74607 h 552629"/>
                  <a:gd name="connsiteX2" fmla="*/ 971719 w 971719"/>
                  <a:gd name="connsiteY2" fmla="*/ 163509 h 552629"/>
                  <a:gd name="connsiteX3" fmla="*/ 766987 w 971719"/>
                  <a:gd name="connsiteY3" fmla="*/ 552629 h 552629"/>
                  <a:gd name="connsiteX4" fmla="*/ 109206 w 971719"/>
                  <a:gd name="connsiteY4" fmla="*/ 131259 h 552629"/>
                  <a:gd name="connsiteX5" fmla="*/ 0 w 971719"/>
                  <a:gd name="connsiteY5" fmla="*/ 43837 h 552629"/>
                  <a:gd name="connsiteX6" fmla="*/ 112549 w 971719"/>
                  <a:gd name="connsiteY6" fmla="*/ 179 h 552629"/>
                  <a:gd name="connsiteX0" fmla="*/ 112549 w 882817"/>
                  <a:gd name="connsiteY0" fmla="*/ 179 h 552629"/>
                  <a:gd name="connsiteX1" fmla="*/ 882817 w 882817"/>
                  <a:gd name="connsiteY1" fmla="*/ 74607 h 552629"/>
                  <a:gd name="connsiteX2" fmla="*/ 776457 w 882817"/>
                  <a:gd name="connsiteY2" fmla="*/ 475453 h 552629"/>
                  <a:gd name="connsiteX3" fmla="*/ 766987 w 882817"/>
                  <a:gd name="connsiteY3" fmla="*/ 552629 h 552629"/>
                  <a:gd name="connsiteX4" fmla="*/ 109206 w 882817"/>
                  <a:gd name="connsiteY4" fmla="*/ 131259 h 552629"/>
                  <a:gd name="connsiteX5" fmla="*/ 0 w 882817"/>
                  <a:gd name="connsiteY5" fmla="*/ 43837 h 552629"/>
                  <a:gd name="connsiteX6" fmla="*/ 112549 w 882817"/>
                  <a:gd name="connsiteY6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776457 w 776457"/>
                  <a:gd name="connsiteY2" fmla="*/ 475453 h 552629"/>
                  <a:gd name="connsiteX3" fmla="*/ 766987 w 776457"/>
                  <a:gd name="connsiteY3" fmla="*/ 552629 h 552629"/>
                  <a:gd name="connsiteX4" fmla="*/ 109206 w 776457"/>
                  <a:gd name="connsiteY4" fmla="*/ 131259 h 552629"/>
                  <a:gd name="connsiteX5" fmla="*/ 0 w 776457"/>
                  <a:gd name="connsiteY5" fmla="*/ 43837 h 552629"/>
                  <a:gd name="connsiteX6" fmla="*/ 112549 w 776457"/>
                  <a:gd name="connsiteY6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12549 w 776457"/>
                  <a:gd name="connsiteY0" fmla="*/ 179 h 552629"/>
                  <a:gd name="connsiteX1" fmla="*/ 447048 w 776457"/>
                  <a:gd name="connsiteY1" fmla="*/ 138900 h 552629"/>
                  <a:gd name="connsiteX2" fmla="*/ 557382 w 776457"/>
                  <a:gd name="connsiteY2" fmla="*/ 298446 h 552629"/>
                  <a:gd name="connsiteX3" fmla="*/ 776457 w 776457"/>
                  <a:gd name="connsiteY3" fmla="*/ 475453 h 552629"/>
                  <a:gd name="connsiteX4" fmla="*/ 766987 w 776457"/>
                  <a:gd name="connsiteY4" fmla="*/ 552629 h 552629"/>
                  <a:gd name="connsiteX5" fmla="*/ 109206 w 776457"/>
                  <a:gd name="connsiteY5" fmla="*/ 131259 h 552629"/>
                  <a:gd name="connsiteX6" fmla="*/ 0 w 776457"/>
                  <a:gd name="connsiteY6" fmla="*/ 43837 h 552629"/>
                  <a:gd name="connsiteX7" fmla="*/ 112549 w 776457"/>
                  <a:gd name="connsiteY7" fmla="*/ 179 h 552629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78644"/>
                  <a:gd name="connsiteX1" fmla="*/ 447048 w 776457"/>
                  <a:gd name="connsiteY1" fmla="*/ 164915 h 578644"/>
                  <a:gd name="connsiteX2" fmla="*/ 557382 w 776457"/>
                  <a:gd name="connsiteY2" fmla="*/ 324461 h 578644"/>
                  <a:gd name="connsiteX3" fmla="*/ 776457 w 776457"/>
                  <a:gd name="connsiteY3" fmla="*/ 501468 h 578644"/>
                  <a:gd name="connsiteX4" fmla="*/ 766987 w 776457"/>
                  <a:gd name="connsiteY4" fmla="*/ 578644 h 578644"/>
                  <a:gd name="connsiteX5" fmla="*/ 109206 w 776457"/>
                  <a:gd name="connsiteY5" fmla="*/ 157274 h 578644"/>
                  <a:gd name="connsiteX6" fmla="*/ 0 w 776457"/>
                  <a:gd name="connsiteY6" fmla="*/ 69852 h 578644"/>
                  <a:gd name="connsiteX7" fmla="*/ 107786 w 776457"/>
                  <a:gd name="connsiteY7" fmla="*/ 0 h 578644"/>
                  <a:gd name="connsiteX0" fmla="*/ 107786 w 776457"/>
                  <a:gd name="connsiteY0" fmla="*/ 0 h 557502"/>
                  <a:gd name="connsiteX1" fmla="*/ 447048 w 776457"/>
                  <a:gd name="connsiteY1" fmla="*/ 164915 h 557502"/>
                  <a:gd name="connsiteX2" fmla="*/ 557382 w 776457"/>
                  <a:gd name="connsiteY2" fmla="*/ 324461 h 557502"/>
                  <a:gd name="connsiteX3" fmla="*/ 776457 w 776457"/>
                  <a:gd name="connsiteY3" fmla="*/ 501468 h 557502"/>
                  <a:gd name="connsiteX4" fmla="*/ 751130 w 776457"/>
                  <a:gd name="connsiteY4" fmla="*/ 557502 h 557502"/>
                  <a:gd name="connsiteX5" fmla="*/ 109206 w 776457"/>
                  <a:gd name="connsiteY5" fmla="*/ 157274 h 557502"/>
                  <a:gd name="connsiteX6" fmla="*/ 0 w 776457"/>
                  <a:gd name="connsiteY6" fmla="*/ 69852 h 557502"/>
                  <a:gd name="connsiteX7" fmla="*/ 107786 w 776457"/>
                  <a:gd name="connsiteY7" fmla="*/ 0 h 55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457" h="557502">
                    <a:moveTo>
                      <a:pt x="107786" y="0"/>
                    </a:moveTo>
                    <a:lnTo>
                      <a:pt x="447048" y="164915"/>
                    </a:lnTo>
                    <a:cubicBezTo>
                      <a:pt x="476682" y="240322"/>
                      <a:pt x="508698" y="277629"/>
                      <a:pt x="557382" y="324461"/>
                    </a:cubicBezTo>
                    <a:cubicBezTo>
                      <a:pt x="625645" y="395369"/>
                      <a:pt x="703432" y="442466"/>
                      <a:pt x="776457" y="501468"/>
                    </a:cubicBezTo>
                    <a:lnTo>
                      <a:pt x="751130" y="557502"/>
                    </a:lnTo>
                    <a:lnTo>
                      <a:pt x="109206" y="157274"/>
                    </a:lnTo>
                    <a:lnTo>
                      <a:pt x="0" y="69852"/>
                    </a:lnTo>
                    <a:cubicBezTo>
                      <a:pt x="69056" y="37422"/>
                      <a:pt x="68212" y="28575"/>
                      <a:pt x="107786" y="0"/>
                    </a:cubicBezTo>
                    <a:close/>
                  </a:path>
                </a:pathLst>
              </a:custGeom>
              <a:solidFill>
                <a:srgbClr val="45507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268480" y="366458"/>
              <a:ext cx="1449787" cy="1824912"/>
              <a:chOff x="4676692" y="1239056"/>
              <a:chExt cx="1449787" cy="1824912"/>
            </a:xfrm>
          </p:grpSpPr>
          <p:sp>
            <p:nvSpPr>
              <p:cNvPr id="29" name="Round Same Side Corner Rectangle 30"/>
              <p:cNvSpPr/>
              <p:nvPr/>
            </p:nvSpPr>
            <p:spPr>
              <a:xfrm>
                <a:off x="4676692" y="1239056"/>
                <a:ext cx="1449787" cy="1824912"/>
              </a:xfrm>
              <a:custGeom>
                <a:avLst/>
                <a:gdLst>
                  <a:gd name="connsiteX0" fmla="*/ 203204 w 1219200"/>
                  <a:gd name="connsiteY0" fmla="*/ 0 h 1726921"/>
                  <a:gd name="connsiteX1" fmla="*/ 1015996 w 1219200"/>
                  <a:gd name="connsiteY1" fmla="*/ 0 h 1726921"/>
                  <a:gd name="connsiteX2" fmla="*/ 1219200 w 1219200"/>
                  <a:gd name="connsiteY2" fmla="*/ 203204 h 1726921"/>
                  <a:gd name="connsiteX3" fmla="*/ 1219200 w 1219200"/>
                  <a:gd name="connsiteY3" fmla="*/ 1726921 h 1726921"/>
                  <a:gd name="connsiteX4" fmla="*/ 1219200 w 1219200"/>
                  <a:gd name="connsiteY4" fmla="*/ 1726921 h 1726921"/>
                  <a:gd name="connsiteX5" fmla="*/ 0 w 1219200"/>
                  <a:gd name="connsiteY5" fmla="*/ 1726921 h 1726921"/>
                  <a:gd name="connsiteX6" fmla="*/ 0 w 1219200"/>
                  <a:gd name="connsiteY6" fmla="*/ 1726921 h 1726921"/>
                  <a:gd name="connsiteX7" fmla="*/ 0 w 1219200"/>
                  <a:gd name="connsiteY7" fmla="*/ 203204 h 1726921"/>
                  <a:gd name="connsiteX8" fmla="*/ 203204 w 1219200"/>
                  <a:gd name="connsiteY8" fmla="*/ 0 h 1726921"/>
                  <a:gd name="connsiteX0" fmla="*/ 791601 w 1219200"/>
                  <a:gd name="connsiteY0" fmla="*/ 0 h 1734872"/>
                  <a:gd name="connsiteX1" fmla="*/ 1015996 w 1219200"/>
                  <a:gd name="connsiteY1" fmla="*/ 7951 h 1734872"/>
                  <a:gd name="connsiteX2" fmla="*/ 1219200 w 1219200"/>
                  <a:gd name="connsiteY2" fmla="*/ 211155 h 1734872"/>
                  <a:gd name="connsiteX3" fmla="*/ 1219200 w 1219200"/>
                  <a:gd name="connsiteY3" fmla="*/ 1734872 h 1734872"/>
                  <a:gd name="connsiteX4" fmla="*/ 1219200 w 1219200"/>
                  <a:gd name="connsiteY4" fmla="*/ 1734872 h 1734872"/>
                  <a:gd name="connsiteX5" fmla="*/ 0 w 1219200"/>
                  <a:gd name="connsiteY5" fmla="*/ 1734872 h 1734872"/>
                  <a:gd name="connsiteX6" fmla="*/ 0 w 1219200"/>
                  <a:gd name="connsiteY6" fmla="*/ 1734872 h 1734872"/>
                  <a:gd name="connsiteX7" fmla="*/ 0 w 1219200"/>
                  <a:gd name="connsiteY7" fmla="*/ 211155 h 1734872"/>
                  <a:gd name="connsiteX8" fmla="*/ 791601 w 1219200"/>
                  <a:gd name="connsiteY8" fmla="*/ 0 h 1734872"/>
                  <a:gd name="connsiteX0" fmla="*/ 791601 w 1219200"/>
                  <a:gd name="connsiteY0" fmla="*/ 1439 h 1736311"/>
                  <a:gd name="connsiteX1" fmla="*/ 1015996 w 1219200"/>
                  <a:gd name="connsiteY1" fmla="*/ 9390 h 1736311"/>
                  <a:gd name="connsiteX2" fmla="*/ 1219200 w 1219200"/>
                  <a:gd name="connsiteY2" fmla="*/ 212594 h 1736311"/>
                  <a:gd name="connsiteX3" fmla="*/ 1219200 w 1219200"/>
                  <a:gd name="connsiteY3" fmla="*/ 1736311 h 1736311"/>
                  <a:gd name="connsiteX4" fmla="*/ 1219200 w 1219200"/>
                  <a:gd name="connsiteY4" fmla="*/ 1736311 h 1736311"/>
                  <a:gd name="connsiteX5" fmla="*/ 0 w 1219200"/>
                  <a:gd name="connsiteY5" fmla="*/ 1736311 h 1736311"/>
                  <a:gd name="connsiteX6" fmla="*/ 0 w 1219200"/>
                  <a:gd name="connsiteY6" fmla="*/ 1736311 h 1736311"/>
                  <a:gd name="connsiteX7" fmla="*/ 882595 w 1219200"/>
                  <a:gd name="connsiteY7" fmla="*/ 93325 h 1736311"/>
                  <a:gd name="connsiteX8" fmla="*/ 791601 w 1219200"/>
                  <a:gd name="connsiteY8" fmla="*/ 1439 h 1736311"/>
                  <a:gd name="connsiteX0" fmla="*/ 791601 w 1402080"/>
                  <a:gd name="connsiteY0" fmla="*/ 1439 h 1736311"/>
                  <a:gd name="connsiteX1" fmla="*/ 1015996 w 1402080"/>
                  <a:gd name="connsiteY1" fmla="*/ 9390 h 1736311"/>
                  <a:gd name="connsiteX2" fmla="*/ 1402080 w 1402080"/>
                  <a:gd name="connsiteY2" fmla="*/ 506792 h 1736311"/>
                  <a:gd name="connsiteX3" fmla="*/ 1219200 w 1402080"/>
                  <a:gd name="connsiteY3" fmla="*/ 1736311 h 1736311"/>
                  <a:gd name="connsiteX4" fmla="*/ 1219200 w 1402080"/>
                  <a:gd name="connsiteY4" fmla="*/ 1736311 h 1736311"/>
                  <a:gd name="connsiteX5" fmla="*/ 0 w 1402080"/>
                  <a:gd name="connsiteY5" fmla="*/ 1736311 h 1736311"/>
                  <a:gd name="connsiteX6" fmla="*/ 0 w 1402080"/>
                  <a:gd name="connsiteY6" fmla="*/ 1736311 h 1736311"/>
                  <a:gd name="connsiteX7" fmla="*/ 882595 w 1402080"/>
                  <a:gd name="connsiteY7" fmla="*/ 93325 h 1736311"/>
                  <a:gd name="connsiteX8" fmla="*/ 791601 w 1402080"/>
                  <a:gd name="connsiteY8" fmla="*/ 1439 h 1736311"/>
                  <a:gd name="connsiteX0" fmla="*/ 791601 w 1402080"/>
                  <a:gd name="connsiteY0" fmla="*/ 1439 h 1736311"/>
                  <a:gd name="connsiteX1" fmla="*/ 1222730 w 1402080"/>
                  <a:gd name="connsiteY1" fmla="*/ 88904 h 1736311"/>
                  <a:gd name="connsiteX2" fmla="*/ 1402080 w 1402080"/>
                  <a:gd name="connsiteY2" fmla="*/ 506792 h 1736311"/>
                  <a:gd name="connsiteX3" fmla="*/ 1219200 w 1402080"/>
                  <a:gd name="connsiteY3" fmla="*/ 1736311 h 1736311"/>
                  <a:gd name="connsiteX4" fmla="*/ 1219200 w 1402080"/>
                  <a:gd name="connsiteY4" fmla="*/ 1736311 h 1736311"/>
                  <a:gd name="connsiteX5" fmla="*/ 0 w 1402080"/>
                  <a:gd name="connsiteY5" fmla="*/ 1736311 h 1736311"/>
                  <a:gd name="connsiteX6" fmla="*/ 0 w 1402080"/>
                  <a:gd name="connsiteY6" fmla="*/ 1736311 h 1736311"/>
                  <a:gd name="connsiteX7" fmla="*/ 882595 w 1402080"/>
                  <a:gd name="connsiteY7" fmla="*/ 93325 h 1736311"/>
                  <a:gd name="connsiteX8" fmla="*/ 791601 w 1402080"/>
                  <a:gd name="connsiteY8" fmla="*/ 1439 h 1736311"/>
                  <a:gd name="connsiteX0" fmla="*/ 1117605 w 1402080"/>
                  <a:gd name="connsiteY0" fmla="*/ 23 h 1750797"/>
                  <a:gd name="connsiteX1" fmla="*/ 1222730 w 1402080"/>
                  <a:gd name="connsiteY1" fmla="*/ 103390 h 1750797"/>
                  <a:gd name="connsiteX2" fmla="*/ 1402080 w 1402080"/>
                  <a:gd name="connsiteY2" fmla="*/ 521278 h 1750797"/>
                  <a:gd name="connsiteX3" fmla="*/ 1219200 w 1402080"/>
                  <a:gd name="connsiteY3" fmla="*/ 1750797 h 1750797"/>
                  <a:gd name="connsiteX4" fmla="*/ 1219200 w 1402080"/>
                  <a:gd name="connsiteY4" fmla="*/ 1750797 h 1750797"/>
                  <a:gd name="connsiteX5" fmla="*/ 0 w 1402080"/>
                  <a:gd name="connsiteY5" fmla="*/ 1750797 h 1750797"/>
                  <a:gd name="connsiteX6" fmla="*/ 0 w 1402080"/>
                  <a:gd name="connsiteY6" fmla="*/ 1750797 h 1750797"/>
                  <a:gd name="connsiteX7" fmla="*/ 882595 w 1402080"/>
                  <a:gd name="connsiteY7" fmla="*/ 107811 h 1750797"/>
                  <a:gd name="connsiteX8" fmla="*/ 1117605 w 1402080"/>
                  <a:gd name="connsiteY8" fmla="*/ 23 h 1750797"/>
                  <a:gd name="connsiteX0" fmla="*/ 1117605 w 1414178"/>
                  <a:gd name="connsiteY0" fmla="*/ 23 h 1750797"/>
                  <a:gd name="connsiteX1" fmla="*/ 1341999 w 1414178"/>
                  <a:gd name="connsiteY1" fmla="*/ 206757 h 1750797"/>
                  <a:gd name="connsiteX2" fmla="*/ 1402080 w 1414178"/>
                  <a:gd name="connsiteY2" fmla="*/ 521278 h 1750797"/>
                  <a:gd name="connsiteX3" fmla="*/ 1219200 w 1414178"/>
                  <a:gd name="connsiteY3" fmla="*/ 1750797 h 1750797"/>
                  <a:gd name="connsiteX4" fmla="*/ 1219200 w 1414178"/>
                  <a:gd name="connsiteY4" fmla="*/ 1750797 h 1750797"/>
                  <a:gd name="connsiteX5" fmla="*/ 0 w 1414178"/>
                  <a:gd name="connsiteY5" fmla="*/ 1750797 h 1750797"/>
                  <a:gd name="connsiteX6" fmla="*/ 0 w 1414178"/>
                  <a:gd name="connsiteY6" fmla="*/ 1750797 h 1750797"/>
                  <a:gd name="connsiteX7" fmla="*/ 882595 w 1414178"/>
                  <a:gd name="connsiteY7" fmla="*/ 107811 h 1750797"/>
                  <a:gd name="connsiteX8" fmla="*/ 1117605 w 1414178"/>
                  <a:gd name="connsiteY8" fmla="*/ 23 h 1750797"/>
                  <a:gd name="connsiteX0" fmla="*/ 1117605 w 1414178"/>
                  <a:gd name="connsiteY0" fmla="*/ 23 h 1750797"/>
                  <a:gd name="connsiteX1" fmla="*/ 1341999 w 1414178"/>
                  <a:gd name="connsiteY1" fmla="*/ 206757 h 1750797"/>
                  <a:gd name="connsiteX2" fmla="*/ 1402080 w 1414178"/>
                  <a:gd name="connsiteY2" fmla="*/ 521278 h 1750797"/>
                  <a:gd name="connsiteX3" fmla="*/ 1219200 w 1414178"/>
                  <a:gd name="connsiteY3" fmla="*/ 1750797 h 1750797"/>
                  <a:gd name="connsiteX4" fmla="*/ 1219200 w 1414178"/>
                  <a:gd name="connsiteY4" fmla="*/ 1750797 h 1750797"/>
                  <a:gd name="connsiteX5" fmla="*/ 0 w 1414178"/>
                  <a:gd name="connsiteY5" fmla="*/ 1750797 h 1750797"/>
                  <a:gd name="connsiteX6" fmla="*/ 0 w 1414178"/>
                  <a:gd name="connsiteY6" fmla="*/ 1750797 h 1750797"/>
                  <a:gd name="connsiteX7" fmla="*/ 882595 w 1414178"/>
                  <a:gd name="connsiteY7" fmla="*/ 107811 h 1750797"/>
                  <a:gd name="connsiteX8" fmla="*/ 1117605 w 1414178"/>
                  <a:gd name="connsiteY8" fmla="*/ 23 h 1750797"/>
                  <a:gd name="connsiteX0" fmla="*/ 1165312 w 1461885"/>
                  <a:gd name="connsiteY0" fmla="*/ 23 h 1750797"/>
                  <a:gd name="connsiteX1" fmla="*/ 1389706 w 1461885"/>
                  <a:gd name="connsiteY1" fmla="*/ 206757 h 1750797"/>
                  <a:gd name="connsiteX2" fmla="*/ 1449787 w 1461885"/>
                  <a:gd name="connsiteY2" fmla="*/ 521278 h 1750797"/>
                  <a:gd name="connsiteX3" fmla="*/ 1266907 w 1461885"/>
                  <a:gd name="connsiteY3" fmla="*/ 1750797 h 1750797"/>
                  <a:gd name="connsiteX4" fmla="*/ 1266907 w 1461885"/>
                  <a:gd name="connsiteY4" fmla="*/ 1750797 h 1750797"/>
                  <a:gd name="connsiteX5" fmla="*/ 47707 w 1461885"/>
                  <a:gd name="connsiteY5" fmla="*/ 1750797 h 1750797"/>
                  <a:gd name="connsiteX6" fmla="*/ 0 w 1461885"/>
                  <a:gd name="connsiteY6" fmla="*/ 1687186 h 1750797"/>
                  <a:gd name="connsiteX7" fmla="*/ 930302 w 1461885"/>
                  <a:gd name="connsiteY7" fmla="*/ 107811 h 1750797"/>
                  <a:gd name="connsiteX8" fmla="*/ 1165312 w 1461885"/>
                  <a:gd name="connsiteY8" fmla="*/ 23 h 1750797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266907 w 1461885"/>
                  <a:gd name="connsiteY3" fmla="*/ 1750797 h 1822359"/>
                  <a:gd name="connsiteX4" fmla="*/ 1266907 w 1461885"/>
                  <a:gd name="connsiteY4" fmla="*/ 1750797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266907 w 1461885"/>
                  <a:gd name="connsiteY3" fmla="*/ 1750797 h 1822359"/>
                  <a:gd name="connsiteX4" fmla="*/ 1012465 w 1461885"/>
                  <a:gd name="connsiteY4" fmla="*/ 1480453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171492 w 1461885"/>
                  <a:gd name="connsiteY3" fmla="*/ 566052 h 1822359"/>
                  <a:gd name="connsiteX4" fmla="*/ 1012465 w 1461885"/>
                  <a:gd name="connsiteY4" fmla="*/ 1480453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22359"/>
                  <a:gd name="connsiteX1" fmla="*/ 1389706 w 1461885"/>
                  <a:gd name="connsiteY1" fmla="*/ 206757 h 1822359"/>
                  <a:gd name="connsiteX2" fmla="*/ 1449787 w 1461885"/>
                  <a:gd name="connsiteY2" fmla="*/ 521278 h 1822359"/>
                  <a:gd name="connsiteX3" fmla="*/ 1171492 w 1461885"/>
                  <a:gd name="connsiteY3" fmla="*/ 566052 h 1822359"/>
                  <a:gd name="connsiteX4" fmla="*/ 805731 w 1461885"/>
                  <a:gd name="connsiteY4" fmla="*/ 1146499 h 1822359"/>
                  <a:gd name="connsiteX5" fmla="*/ 349856 w 1461885"/>
                  <a:gd name="connsiteY5" fmla="*/ 1822359 h 1822359"/>
                  <a:gd name="connsiteX6" fmla="*/ 0 w 1461885"/>
                  <a:gd name="connsiteY6" fmla="*/ 1687186 h 1822359"/>
                  <a:gd name="connsiteX7" fmla="*/ 930302 w 1461885"/>
                  <a:gd name="connsiteY7" fmla="*/ 107811 h 1822359"/>
                  <a:gd name="connsiteX8" fmla="*/ 1165312 w 1461885"/>
                  <a:gd name="connsiteY8" fmla="*/ 23 h 1822359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342129 w 1461885"/>
                  <a:gd name="connsiteY5" fmla="*/ 1842965 h 1842965"/>
                  <a:gd name="connsiteX6" fmla="*/ 0 w 1461885"/>
                  <a:gd name="connsiteY6" fmla="*/ 1687186 h 1842965"/>
                  <a:gd name="connsiteX7" fmla="*/ 930302 w 1461885"/>
                  <a:gd name="connsiteY7" fmla="*/ 107811 h 1842965"/>
                  <a:gd name="connsiteX8" fmla="*/ 1165312 w 1461885"/>
                  <a:gd name="connsiteY8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805731 w 1461885"/>
                  <a:gd name="connsiteY4" fmla="*/ 1146499 h 1842965"/>
                  <a:gd name="connsiteX5" fmla="*/ 523797 w 1461885"/>
                  <a:gd name="connsiteY5" fmla="*/ 1529925 h 1842965"/>
                  <a:gd name="connsiteX6" fmla="*/ 342129 w 1461885"/>
                  <a:gd name="connsiteY6" fmla="*/ 1842965 h 1842965"/>
                  <a:gd name="connsiteX7" fmla="*/ 0 w 1461885"/>
                  <a:gd name="connsiteY7" fmla="*/ 1687186 h 1842965"/>
                  <a:gd name="connsiteX8" fmla="*/ 930302 w 1461885"/>
                  <a:gd name="connsiteY8" fmla="*/ 107811 h 1842965"/>
                  <a:gd name="connsiteX9" fmla="*/ 1165312 w 1461885"/>
                  <a:gd name="connsiteY9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1492 w 1461885"/>
                  <a:gd name="connsiteY3" fmla="*/ 566052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176644 w 1461885"/>
                  <a:gd name="connsiteY3" fmla="*/ 568628 h 1842965"/>
                  <a:gd name="connsiteX4" fmla="*/ 1103346 w 1461885"/>
                  <a:gd name="connsiteY4" fmla="*/ 728859 h 1842965"/>
                  <a:gd name="connsiteX5" fmla="*/ 805731 w 1461885"/>
                  <a:gd name="connsiteY5" fmla="*/ 1146499 h 1842965"/>
                  <a:gd name="connsiteX6" fmla="*/ 523797 w 1461885"/>
                  <a:gd name="connsiteY6" fmla="*/ 1529925 h 1842965"/>
                  <a:gd name="connsiteX7" fmla="*/ 342129 w 1461885"/>
                  <a:gd name="connsiteY7" fmla="*/ 1842965 h 1842965"/>
                  <a:gd name="connsiteX8" fmla="*/ 0 w 1461885"/>
                  <a:gd name="connsiteY8" fmla="*/ 1687186 h 1842965"/>
                  <a:gd name="connsiteX9" fmla="*/ 930302 w 1461885"/>
                  <a:gd name="connsiteY9" fmla="*/ 107811 h 1842965"/>
                  <a:gd name="connsiteX10" fmla="*/ 1165312 w 1461885"/>
                  <a:gd name="connsiteY10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1278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9006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61885"/>
                  <a:gd name="connsiteY0" fmla="*/ 23 h 1842965"/>
                  <a:gd name="connsiteX1" fmla="*/ 1389706 w 1461885"/>
                  <a:gd name="connsiteY1" fmla="*/ 206757 h 1842965"/>
                  <a:gd name="connsiteX2" fmla="*/ 1449787 w 1461885"/>
                  <a:gd name="connsiteY2" fmla="*/ 529006 h 1842965"/>
                  <a:gd name="connsiteX3" fmla="*/ 1286226 w 1461885"/>
                  <a:gd name="connsiteY3" fmla="*/ 522797 h 1842965"/>
                  <a:gd name="connsiteX4" fmla="*/ 1176644 w 1461885"/>
                  <a:gd name="connsiteY4" fmla="*/ 568628 h 1842965"/>
                  <a:gd name="connsiteX5" fmla="*/ 1103346 w 1461885"/>
                  <a:gd name="connsiteY5" fmla="*/ 728859 h 1842965"/>
                  <a:gd name="connsiteX6" fmla="*/ 805731 w 1461885"/>
                  <a:gd name="connsiteY6" fmla="*/ 1146499 h 1842965"/>
                  <a:gd name="connsiteX7" fmla="*/ 523797 w 1461885"/>
                  <a:gd name="connsiteY7" fmla="*/ 1529925 h 1842965"/>
                  <a:gd name="connsiteX8" fmla="*/ 342129 w 1461885"/>
                  <a:gd name="connsiteY8" fmla="*/ 1842965 h 1842965"/>
                  <a:gd name="connsiteX9" fmla="*/ 0 w 1461885"/>
                  <a:gd name="connsiteY9" fmla="*/ 1687186 h 1842965"/>
                  <a:gd name="connsiteX10" fmla="*/ 930302 w 1461885"/>
                  <a:gd name="connsiteY10" fmla="*/ 107811 h 1842965"/>
                  <a:gd name="connsiteX11" fmla="*/ 1165312 w 1461885"/>
                  <a:gd name="connsiteY11" fmla="*/ 23 h 1842965"/>
                  <a:gd name="connsiteX0" fmla="*/ 1165312 w 1449787"/>
                  <a:gd name="connsiteY0" fmla="*/ 23 h 1842965"/>
                  <a:gd name="connsiteX1" fmla="*/ 1389706 w 1449787"/>
                  <a:gd name="connsiteY1" fmla="*/ 206757 h 1842965"/>
                  <a:gd name="connsiteX2" fmla="*/ 1449787 w 1449787"/>
                  <a:gd name="connsiteY2" fmla="*/ 529006 h 1842965"/>
                  <a:gd name="connsiteX3" fmla="*/ 1286226 w 1449787"/>
                  <a:gd name="connsiteY3" fmla="*/ 522797 h 1842965"/>
                  <a:gd name="connsiteX4" fmla="*/ 1176644 w 1449787"/>
                  <a:gd name="connsiteY4" fmla="*/ 568628 h 1842965"/>
                  <a:gd name="connsiteX5" fmla="*/ 1103346 w 1449787"/>
                  <a:gd name="connsiteY5" fmla="*/ 728859 h 1842965"/>
                  <a:gd name="connsiteX6" fmla="*/ 805731 w 1449787"/>
                  <a:gd name="connsiteY6" fmla="*/ 1146499 h 1842965"/>
                  <a:gd name="connsiteX7" fmla="*/ 523797 w 1449787"/>
                  <a:gd name="connsiteY7" fmla="*/ 1529925 h 1842965"/>
                  <a:gd name="connsiteX8" fmla="*/ 342129 w 1449787"/>
                  <a:gd name="connsiteY8" fmla="*/ 1842965 h 1842965"/>
                  <a:gd name="connsiteX9" fmla="*/ 0 w 1449787"/>
                  <a:gd name="connsiteY9" fmla="*/ 1687186 h 1842965"/>
                  <a:gd name="connsiteX10" fmla="*/ 930302 w 1449787"/>
                  <a:gd name="connsiteY10" fmla="*/ 107811 h 1842965"/>
                  <a:gd name="connsiteX11" fmla="*/ 1165312 w 1449787"/>
                  <a:gd name="connsiteY11" fmla="*/ 23 h 1842965"/>
                  <a:gd name="connsiteX0" fmla="*/ 1165312 w 1449787"/>
                  <a:gd name="connsiteY0" fmla="*/ 23 h 1842965"/>
                  <a:gd name="connsiteX1" fmla="*/ 1389706 w 1449787"/>
                  <a:gd name="connsiteY1" fmla="*/ 206757 h 1842965"/>
                  <a:gd name="connsiteX2" fmla="*/ 1449787 w 1449787"/>
                  <a:gd name="connsiteY2" fmla="*/ 529006 h 1842965"/>
                  <a:gd name="connsiteX3" fmla="*/ 1286226 w 1449787"/>
                  <a:gd name="connsiteY3" fmla="*/ 522797 h 1842965"/>
                  <a:gd name="connsiteX4" fmla="*/ 1176644 w 1449787"/>
                  <a:gd name="connsiteY4" fmla="*/ 568628 h 1842965"/>
                  <a:gd name="connsiteX5" fmla="*/ 1103346 w 1449787"/>
                  <a:gd name="connsiteY5" fmla="*/ 728859 h 1842965"/>
                  <a:gd name="connsiteX6" fmla="*/ 805731 w 1449787"/>
                  <a:gd name="connsiteY6" fmla="*/ 1146499 h 1842965"/>
                  <a:gd name="connsiteX7" fmla="*/ 523797 w 1449787"/>
                  <a:gd name="connsiteY7" fmla="*/ 1529925 h 1842965"/>
                  <a:gd name="connsiteX8" fmla="*/ 342129 w 1449787"/>
                  <a:gd name="connsiteY8" fmla="*/ 1842965 h 1842965"/>
                  <a:gd name="connsiteX9" fmla="*/ 0 w 1449787"/>
                  <a:gd name="connsiteY9" fmla="*/ 1687186 h 1842965"/>
                  <a:gd name="connsiteX10" fmla="*/ 930302 w 1449787"/>
                  <a:gd name="connsiteY10" fmla="*/ 107811 h 1842965"/>
                  <a:gd name="connsiteX11" fmla="*/ 1165312 w 1449787"/>
                  <a:gd name="connsiteY11" fmla="*/ 23 h 1842965"/>
                  <a:gd name="connsiteX0" fmla="*/ 1165312 w 1449787"/>
                  <a:gd name="connsiteY0" fmla="*/ 0 h 1842942"/>
                  <a:gd name="connsiteX1" fmla="*/ 1389706 w 1449787"/>
                  <a:gd name="connsiteY1" fmla="*/ 206734 h 1842942"/>
                  <a:gd name="connsiteX2" fmla="*/ 1449787 w 1449787"/>
                  <a:gd name="connsiteY2" fmla="*/ 528983 h 1842942"/>
                  <a:gd name="connsiteX3" fmla="*/ 1286226 w 1449787"/>
                  <a:gd name="connsiteY3" fmla="*/ 522774 h 1842942"/>
                  <a:gd name="connsiteX4" fmla="*/ 1176644 w 1449787"/>
                  <a:gd name="connsiteY4" fmla="*/ 568605 h 1842942"/>
                  <a:gd name="connsiteX5" fmla="*/ 1103346 w 1449787"/>
                  <a:gd name="connsiteY5" fmla="*/ 728836 h 1842942"/>
                  <a:gd name="connsiteX6" fmla="*/ 805731 w 1449787"/>
                  <a:gd name="connsiteY6" fmla="*/ 1146476 h 1842942"/>
                  <a:gd name="connsiteX7" fmla="*/ 523797 w 1449787"/>
                  <a:gd name="connsiteY7" fmla="*/ 1529902 h 1842942"/>
                  <a:gd name="connsiteX8" fmla="*/ 342129 w 1449787"/>
                  <a:gd name="connsiteY8" fmla="*/ 1842942 h 1842942"/>
                  <a:gd name="connsiteX9" fmla="*/ 0 w 1449787"/>
                  <a:gd name="connsiteY9" fmla="*/ 1687163 h 1842942"/>
                  <a:gd name="connsiteX10" fmla="*/ 930302 w 1449787"/>
                  <a:gd name="connsiteY10" fmla="*/ 107788 h 1842942"/>
                  <a:gd name="connsiteX11" fmla="*/ 1165312 w 1449787"/>
                  <a:gd name="connsiteY11" fmla="*/ 0 h 1842942"/>
                  <a:gd name="connsiteX0" fmla="*/ 1165312 w 1449787"/>
                  <a:gd name="connsiteY0" fmla="*/ 0 h 1842942"/>
                  <a:gd name="connsiteX1" fmla="*/ 1389706 w 1449787"/>
                  <a:gd name="connsiteY1" fmla="*/ 206734 h 1842942"/>
                  <a:gd name="connsiteX2" fmla="*/ 1449787 w 1449787"/>
                  <a:gd name="connsiteY2" fmla="*/ 528983 h 1842942"/>
                  <a:gd name="connsiteX3" fmla="*/ 1286226 w 1449787"/>
                  <a:gd name="connsiteY3" fmla="*/ 522774 h 1842942"/>
                  <a:gd name="connsiteX4" fmla="*/ 1176644 w 1449787"/>
                  <a:gd name="connsiteY4" fmla="*/ 568605 h 1842942"/>
                  <a:gd name="connsiteX5" fmla="*/ 1103346 w 1449787"/>
                  <a:gd name="connsiteY5" fmla="*/ 728836 h 1842942"/>
                  <a:gd name="connsiteX6" fmla="*/ 805731 w 1449787"/>
                  <a:gd name="connsiteY6" fmla="*/ 1146476 h 1842942"/>
                  <a:gd name="connsiteX7" fmla="*/ 523797 w 1449787"/>
                  <a:gd name="connsiteY7" fmla="*/ 1529902 h 1842942"/>
                  <a:gd name="connsiteX8" fmla="*/ 342129 w 1449787"/>
                  <a:gd name="connsiteY8" fmla="*/ 1842942 h 1842942"/>
                  <a:gd name="connsiteX9" fmla="*/ 0 w 1449787"/>
                  <a:gd name="connsiteY9" fmla="*/ 1687163 h 1842942"/>
                  <a:gd name="connsiteX10" fmla="*/ 930302 w 1449787"/>
                  <a:gd name="connsiteY10" fmla="*/ 107788 h 1842942"/>
                  <a:gd name="connsiteX11" fmla="*/ 1165312 w 1449787"/>
                  <a:gd name="connsiteY11" fmla="*/ 0 h 184294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  <a:gd name="connsiteX0" fmla="*/ 1167887 w 1449787"/>
                  <a:gd name="connsiteY0" fmla="*/ 0 h 1824912"/>
                  <a:gd name="connsiteX1" fmla="*/ 1389706 w 1449787"/>
                  <a:gd name="connsiteY1" fmla="*/ 188704 h 1824912"/>
                  <a:gd name="connsiteX2" fmla="*/ 1449787 w 1449787"/>
                  <a:gd name="connsiteY2" fmla="*/ 510953 h 1824912"/>
                  <a:gd name="connsiteX3" fmla="*/ 1286226 w 1449787"/>
                  <a:gd name="connsiteY3" fmla="*/ 504744 h 1824912"/>
                  <a:gd name="connsiteX4" fmla="*/ 1176644 w 1449787"/>
                  <a:gd name="connsiteY4" fmla="*/ 550575 h 1824912"/>
                  <a:gd name="connsiteX5" fmla="*/ 1103346 w 1449787"/>
                  <a:gd name="connsiteY5" fmla="*/ 710806 h 1824912"/>
                  <a:gd name="connsiteX6" fmla="*/ 805731 w 1449787"/>
                  <a:gd name="connsiteY6" fmla="*/ 1128446 h 1824912"/>
                  <a:gd name="connsiteX7" fmla="*/ 523797 w 1449787"/>
                  <a:gd name="connsiteY7" fmla="*/ 1511872 h 1824912"/>
                  <a:gd name="connsiteX8" fmla="*/ 342129 w 1449787"/>
                  <a:gd name="connsiteY8" fmla="*/ 1824912 h 1824912"/>
                  <a:gd name="connsiteX9" fmla="*/ 0 w 1449787"/>
                  <a:gd name="connsiteY9" fmla="*/ 1669133 h 1824912"/>
                  <a:gd name="connsiteX10" fmla="*/ 930302 w 1449787"/>
                  <a:gd name="connsiteY10" fmla="*/ 89758 h 1824912"/>
                  <a:gd name="connsiteX11" fmla="*/ 1167887 w 1449787"/>
                  <a:gd name="connsiteY11" fmla="*/ 0 h 182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9787" h="1824912">
                    <a:moveTo>
                      <a:pt x="1167887" y="0"/>
                    </a:moveTo>
                    <a:cubicBezTo>
                      <a:pt x="1245635" y="15455"/>
                      <a:pt x="1261898" y="29678"/>
                      <a:pt x="1389706" y="188704"/>
                    </a:cubicBezTo>
                    <a:cubicBezTo>
                      <a:pt x="1442690" y="379311"/>
                      <a:pt x="1449787" y="398727"/>
                      <a:pt x="1449787" y="510953"/>
                    </a:cubicBezTo>
                    <a:cubicBezTo>
                      <a:pt x="1393550" y="505449"/>
                      <a:pt x="1337312" y="494793"/>
                      <a:pt x="1286226" y="504744"/>
                    </a:cubicBezTo>
                    <a:cubicBezTo>
                      <a:pt x="1236820" y="504566"/>
                      <a:pt x="1213171" y="512116"/>
                      <a:pt x="1176644" y="550575"/>
                    </a:cubicBezTo>
                    <a:cubicBezTo>
                      <a:pt x="1147236" y="642269"/>
                      <a:pt x="1164306" y="614065"/>
                      <a:pt x="1103346" y="710806"/>
                    </a:cubicBezTo>
                    <a:cubicBezTo>
                      <a:pt x="990871" y="923457"/>
                      <a:pt x="899747" y="992789"/>
                      <a:pt x="805731" y="1128446"/>
                    </a:cubicBezTo>
                    <a:cubicBezTo>
                      <a:pt x="714329" y="1262265"/>
                      <a:pt x="612623" y="1378053"/>
                      <a:pt x="523797" y="1511872"/>
                    </a:cubicBezTo>
                    <a:cubicBezTo>
                      <a:pt x="455514" y="1608491"/>
                      <a:pt x="402685" y="1720565"/>
                      <a:pt x="342129" y="1824912"/>
                    </a:cubicBezTo>
                    <a:lnTo>
                      <a:pt x="0" y="1669133"/>
                    </a:lnTo>
                    <a:lnTo>
                      <a:pt x="930302" y="89758"/>
                    </a:lnTo>
                    <a:cubicBezTo>
                      <a:pt x="1074546" y="-7013"/>
                      <a:pt x="1047934" y="15455"/>
                      <a:pt x="1167887" y="0"/>
                    </a:cubicBezTo>
                    <a:close/>
                  </a:path>
                </a:pathLst>
              </a:custGeom>
              <a:solidFill>
                <a:srgbClr val="9D453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724461" y="1452707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330115" y="2077765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962461" y="2595707"/>
                <a:ext cx="142939" cy="14749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 rot="17911224">
              <a:off x="529561" y="3121110"/>
              <a:ext cx="2467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nazhoq71@gmail.co</a:t>
              </a:r>
              <a:endParaRPr lang="en-US" dirty="0"/>
            </a:p>
          </p:txBody>
        </p:sp>
        <p:sp>
          <p:nvSpPr>
            <p:cNvPr id="27" name="Rounded Rectangle 25"/>
            <p:cNvSpPr/>
            <p:nvPr/>
          </p:nvSpPr>
          <p:spPr>
            <a:xfrm rot="2011862">
              <a:off x="1130693" y="2015208"/>
              <a:ext cx="893351" cy="3535284"/>
            </a:xfrm>
            <a:custGeom>
              <a:avLst/>
              <a:gdLst>
                <a:gd name="connsiteX0" fmla="*/ 0 w 304802"/>
                <a:gd name="connsiteY0" fmla="*/ 50801 h 2743200"/>
                <a:gd name="connsiteX1" fmla="*/ 50801 w 304802"/>
                <a:gd name="connsiteY1" fmla="*/ 0 h 2743200"/>
                <a:gd name="connsiteX2" fmla="*/ 254001 w 304802"/>
                <a:gd name="connsiteY2" fmla="*/ 0 h 2743200"/>
                <a:gd name="connsiteX3" fmla="*/ 304802 w 304802"/>
                <a:gd name="connsiteY3" fmla="*/ 50801 h 2743200"/>
                <a:gd name="connsiteX4" fmla="*/ 304802 w 304802"/>
                <a:gd name="connsiteY4" fmla="*/ 2692399 h 2743200"/>
                <a:gd name="connsiteX5" fmla="*/ 254001 w 304802"/>
                <a:gd name="connsiteY5" fmla="*/ 2743200 h 2743200"/>
                <a:gd name="connsiteX6" fmla="*/ 50801 w 304802"/>
                <a:gd name="connsiteY6" fmla="*/ 2743200 h 2743200"/>
                <a:gd name="connsiteX7" fmla="*/ 0 w 304802"/>
                <a:gd name="connsiteY7" fmla="*/ 2692399 h 2743200"/>
                <a:gd name="connsiteX8" fmla="*/ 0 w 304802"/>
                <a:gd name="connsiteY8" fmla="*/ 50801 h 2743200"/>
                <a:gd name="connsiteX0" fmla="*/ 0 w 587571"/>
                <a:gd name="connsiteY0" fmla="*/ 5137 h 2816279"/>
                <a:gd name="connsiteX1" fmla="*/ 333570 w 587571"/>
                <a:gd name="connsiteY1" fmla="*/ 73079 h 2816279"/>
                <a:gd name="connsiteX2" fmla="*/ 536770 w 587571"/>
                <a:gd name="connsiteY2" fmla="*/ 73079 h 2816279"/>
                <a:gd name="connsiteX3" fmla="*/ 587571 w 587571"/>
                <a:gd name="connsiteY3" fmla="*/ 123880 h 2816279"/>
                <a:gd name="connsiteX4" fmla="*/ 587571 w 587571"/>
                <a:gd name="connsiteY4" fmla="*/ 2765478 h 2816279"/>
                <a:gd name="connsiteX5" fmla="*/ 536770 w 587571"/>
                <a:gd name="connsiteY5" fmla="*/ 2816279 h 2816279"/>
                <a:gd name="connsiteX6" fmla="*/ 333570 w 587571"/>
                <a:gd name="connsiteY6" fmla="*/ 2816279 h 2816279"/>
                <a:gd name="connsiteX7" fmla="*/ 282769 w 587571"/>
                <a:gd name="connsiteY7" fmla="*/ 2765478 h 2816279"/>
                <a:gd name="connsiteX8" fmla="*/ 0 w 587571"/>
                <a:gd name="connsiteY8" fmla="*/ 5137 h 2816279"/>
                <a:gd name="connsiteX0" fmla="*/ 0 w 587571"/>
                <a:gd name="connsiteY0" fmla="*/ 5137 h 3153055"/>
                <a:gd name="connsiteX1" fmla="*/ 333570 w 587571"/>
                <a:gd name="connsiteY1" fmla="*/ 73079 h 3153055"/>
                <a:gd name="connsiteX2" fmla="*/ 536770 w 587571"/>
                <a:gd name="connsiteY2" fmla="*/ 73079 h 3153055"/>
                <a:gd name="connsiteX3" fmla="*/ 587571 w 587571"/>
                <a:gd name="connsiteY3" fmla="*/ 123880 h 3153055"/>
                <a:gd name="connsiteX4" fmla="*/ 587571 w 587571"/>
                <a:gd name="connsiteY4" fmla="*/ 2765478 h 3153055"/>
                <a:gd name="connsiteX5" fmla="*/ 536770 w 587571"/>
                <a:gd name="connsiteY5" fmla="*/ 2816279 h 3153055"/>
                <a:gd name="connsiteX6" fmla="*/ 333570 w 587571"/>
                <a:gd name="connsiteY6" fmla="*/ 2816279 h 3153055"/>
                <a:gd name="connsiteX7" fmla="*/ 181433 w 587571"/>
                <a:gd name="connsiteY7" fmla="*/ 3151510 h 3153055"/>
                <a:gd name="connsiteX8" fmla="*/ 0 w 587571"/>
                <a:gd name="connsiteY8" fmla="*/ 5137 h 3153055"/>
                <a:gd name="connsiteX0" fmla="*/ 0 w 587571"/>
                <a:gd name="connsiteY0" fmla="*/ 5137 h 3393991"/>
                <a:gd name="connsiteX1" fmla="*/ 333570 w 587571"/>
                <a:gd name="connsiteY1" fmla="*/ 73079 h 3393991"/>
                <a:gd name="connsiteX2" fmla="*/ 536770 w 587571"/>
                <a:gd name="connsiteY2" fmla="*/ 73079 h 3393991"/>
                <a:gd name="connsiteX3" fmla="*/ 587571 w 587571"/>
                <a:gd name="connsiteY3" fmla="*/ 123880 h 3393991"/>
                <a:gd name="connsiteX4" fmla="*/ 587571 w 587571"/>
                <a:gd name="connsiteY4" fmla="*/ 2765478 h 3393991"/>
                <a:gd name="connsiteX5" fmla="*/ 536770 w 587571"/>
                <a:gd name="connsiteY5" fmla="*/ 2816279 h 3393991"/>
                <a:gd name="connsiteX6" fmla="*/ 231701 w 587571"/>
                <a:gd name="connsiteY6" fmla="*/ 3393991 h 3393991"/>
                <a:gd name="connsiteX7" fmla="*/ 181433 w 587571"/>
                <a:gd name="connsiteY7" fmla="*/ 3151510 h 3393991"/>
                <a:gd name="connsiteX8" fmla="*/ 0 w 587571"/>
                <a:gd name="connsiteY8" fmla="*/ 5137 h 3393991"/>
                <a:gd name="connsiteX0" fmla="*/ 0 w 587571"/>
                <a:gd name="connsiteY0" fmla="*/ 5137 h 3154094"/>
                <a:gd name="connsiteX1" fmla="*/ 333570 w 587571"/>
                <a:gd name="connsiteY1" fmla="*/ 73079 h 3154094"/>
                <a:gd name="connsiteX2" fmla="*/ 536770 w 587571"/>
                <a:gd name="connsiteY2" fmla="*/ 73079 h 3154094"/>
                <a:gd name="connsiteX3" fmla="*/ 587571 w 587571"/>
                <a:gd name="connsiteY3" fmla="*/ 123880 h 3154094"/>
                <a:gd name="connsiteX4" fmla="*/ 587571 w 587571"/>
                <a:gd name="connsiteY4" fmla="*/ 2765478 h 3154094"/>
                <a:gd name="connsiteX5" fmla="*/ 536770 w 587571"/>
                <a:gd name="connsiteY5" fmla="*/ 2816279 h 3154094"/>
                <a:gd name="connsiteX6" fmla="*/ 448152 w 587571"/>
                <a:gd name="connsiteY6" fmla="*/ 2969943 h 3154094"/>
                <a:gd name="connsiteX7" fmla="*/ 181433 w 587571"/>
                <a:gd name="connsiteY7" fmla="*/ 3151510 h 3154094"/>
                <a:gd name="connsiteX8" fmla="*/ 0 w 587571"/>
                <a:gd name="connsiteY8" fmla="*/ 5137 h 3154094"/>
                <a:gd name="connsiteX0" fmla="*/ 0 w 587571"/>
                <a:gd name="connsiteY0" fmla="*/ 5137 h 3154094"/>
                <a:gd name="connsiteX1" fmla="*/ 333570 w 587571"/>
                <a:gd name="connsiteY1" fmla="*/ 73079 h 3154094"/>
                <a:gd name="connsiteX2" fmla="*/ 536770 w 587571"/>
                <a:gd name="connsiteY2" fmla="*/ 73079 h 3154094"/>
                <a:gd name="connsiteX3" fmla="*/ 587571 w 587571"/>
                <a:gd name="connsiteY3" fmla="*/ 123880 h 3154094"/>
                <a:gd name="connsiteX4" fmla="*/ 495087 w 587571"/>
                <a:gd name="connsiteY4" fmla="*/ 2086962 h 3154094"/>
                <a:gd name="connsiteX5" fmla="*/ 536770 w 587571"/>
                <a:gd name="connsiteY5" fmla="*/ 2816279 h 3154094"/>
                <a:gd name="connsiteX6" fmla="*/ 448152 w 587571"/>
                <a:gd name="connsiteY6" fmla="*/ 2969943 h 3154094"/>
                <a:gd name="connsiteX7" fmla="*/ 181433 w 587571"/>
                <a:gd name="connsiteY7" fmla="*/ 3151510 h 3154094"/>
                <a:gd name="connsiteX8" fmla="*/ 0 w 587571"/>
                <a:gd name="connsiteY8" fmla="*/ 5137 h 3154094"/>
                <a:gd name="connsiteX0" fmla="*/ 0 w 574440"/>
                <a:gd name="connsiteY0" fmla="*/ 5137 h 3154094"/>
                <a:gd name="connsiteX1" fmla="*/ 333570 w 574440"/>
                <a:gd name="connsiteY1" fmla="*/ 73079 h 3154094"/>
                <a:gd name="connsiteX2" fmla="*/ 536770 w 574440"/>
                <a:gd name="connsiteY2" fmla="*/ 73079 h 3154094"/>
                <a:gd name="connsiteX3" fmla="*/ 574440 w 574440"/>
                <a:gd name="connsiteY3" fmla="*/ 604523 h 3154094"/>
                <a:gd name="connsiteX4" fmla="*/ 495087 w 574440"/>
                <a:gd name="connsiteY4" fmla="*/ 2086962 h 3154094"/>
                <a:gd name="connsiteX5" fmla="*/ 536770 w 574440"/>
                <a:gd name="connsiteY5" fmla="*/ 2816279 h 3154094"/>
                <a:gd name="connsiteX6" fmla="*/ 448152 w 574440"/>
                <a:gd name="connsiteY6" fmla="*/ 2969943 h 3154094"/>
                <a:gd name="connsiteX7" fmla="*/ 181433 w 574440"/>
                <a:gd name="connsiteY7" fmla="*/ 3151510 h 3154094"/>
                <a:gd name="connsiteX8" fmla="*/ 0 w 574440"/>
                <a:gd name="connsiteY8" fmla="*/ 5137 h 3154094"/>
                <a:gd name="connsiteX0" fmla="*/ 0 w 771266"/>
                <a:gd name="connsiteY0" fmla="*/ 5137 h 3154094"/>
                <a:gd name="connsiteX1" fmla="*/ 333570 w 771266"/>
                <a:gd name="connsiteY1" fmla="*/ 73079 h 3154094"/>
                <a:gd name="connsiteX2" fmla="*/ 768819 w 771266"/>
                <a:gd name="connsiteY2" fmla="*/ 404006 h 3154094"/>
                <a:gd name="connsiteX3" fmla="*/ 574440 w 771266"/>
                <a:gd name="connsiteY3" fmla="*/ 604523 h 3154094"/>
                <a:gd name="connsiteX4" fmla="*/ 495087 w 771266"/>
                <a:gd name="connsiteY4" fmla="*/ 2086962 h 3154094"/>
                <a:gd name="connsiteX5" fmla="*/ 536770 w 771266"/>
                <a:gd name="connsiteY5" fmla="*/ 2816279 h 3154094"/>
                <a:gd name="connsiteX6" fmla="*/ 448152 w 771266"/>
                <a:gd name="connsiteY6" fmla="*/ 2969943 h 3154094"/>
                <a:gd name="connsiteX7" fmla="*/ 181433 w 771266"/>
                <a:gd name="connsiteY7" fmla="*/ 3151510 h 3154094"/>
                <a:gd name="connsiteX8" fmla="*/ 0 w 771266"/>
                <a:gd name="connsiteY8" fmla="*/ 5137 h 3154094"/>
                <a:gd name="connsiteX0" fmla="*/ 0 w 790932"/>
                <a:gd name="connsiteY0" fmla="*/ 31052 h 3180009"/>
                <a:gd name="connsiteX1" fmla="*/ 790932 w 790932"/>
                <a:gd name="connsiteY1" fmla="*/ 0 h 3180009"/>
                <a:gd name="connsiteX2" fmla="*/ 768819 w 790932"/>
                <a:gd name="connsiteY2" fmla="*/ 429921 h 3180009"/>
                <a:gd name="connsiteX3" fmla="*/ 574440 w 790932"/>
                <a:gd name="connsiteY3" fmla="*/ 630438 h 3180009"/>
                <a:gd name="connsiteX4" fmla="*/ 495087 w 790932"/>
                <a:gd name="connsiteY4" fmla="*/ 2112877 h 3180009"/>
                <a:gd name="connsiteX5" fmla="*/ 536770 w 790932"/>
                <a:gd name="connsiteY5" fmla="*/ 2842194 h 3180009"/>
                <a:gd name="connsiteX6" fmla="*/ 448152 w 790932"/>
                <a:gd name="connsiteY6" fmla="*/ 2995858 h 3180009"/>
                <a:gd name="connsiteX7" fmla="*/ 181433 w 790932"/>
                <a:gd name="connsiteY7" fmla="*/ 3177425 h 3180009"/>
                <a:gd name="connsiteX8" fmla="*/ 0 w 790932"/>
                <a:gd name="connsiteY8" fmla="*/ 31052 h 3180009"/>
                <a:gd name="connsiteX0" fmla="*/ 0 w 882234"/>
                <a:gd name="connsiteY0" fmla="*/ 10231 h 3200726"/>
                <a:gd name="connsiteX1" fmla="*/ 882234 w 882234"/>
                <a:gd name="connsiteY1" fmla="*/ 20717 h 3200726"/>
                <a:gd name="connsiteX2" fmla="*/ 860121 w 882234"/>
                <a:gd name="connsiteY2" fmla="*/ 450638 h 3200726"/>
                <a:gd name="connsiteX3" fmla="*/ 665742 w 882234"/>
                <a:gd name="connsiteY3" fmla="*/ 651155 h 3200726"/>
                <a:gd name="connsiteX4" fmla="*/ 586389 w 882234"/>
                <a:gd name="connsiteY4" fmla="*/ 2133594 h 3200726"/>
                <a:gd name="connsiteX5" fmla="*/ 628072 w 882234"/>
                <a:gd name="connsiteY5" fmla="*/ 2862911 h 3200726"/>
                <a:gd name="connsiteX6" fmla="*/ 539454 w 882234"/>
                <a:gd name="connsiteY6" fmla="*/ 3016575 h 3200726"/>
                <a:gd name="connsiteX7" fmla="*/ 272735 w 882234"/>
                <a:gd name="connsiteY7" fmla="*/ 3198142 h 3200726"/>
                <a:gd name="connsiteX8" fmla="*/ 0 w 882234"/>
                <a:gd name="connsiteY8" fmla="*/ 10231 h 3200726"/>
                <a:gd name="connsiteX0" fmla="*/ 0 w 905940"/>
                <a:gd name="connsiteY0" fmla="*/ 30734 h 3221229"/>
                <a:gd name="connsiteX1" fmla="*/ 905940 w 905940"/>
                <a:gd name="connsiteY1" fmla="*/ 0 h 3221229"/>
                <a:gd name="connsiteX2" fmla="*/ 860121 w 905940"/>
                <a:gd name="connsiteY2" fmla="*/ 471141 h 3221229"/>
                <a:gd name="connsiteX3" fmla="*/ 665742 w 905940"/>
                <a:gd name="connsiteY3" fmla="*/ 671658 h 3221229"/>
                <a:gd name="connsiteX4" fmla="*/ 586389 w 905940"/>
                <a:gd name="connsiteY4" fmla="*/ 2154097 h 3221229"/>
                <a:gd name="connsiteX5" fmla="*/ 628072 w 905940"/>
                <a:gd name="connsiteY5" fmla="*/ 2883414 h 3221229"/>
                <a:gd name="connsiteX6" fmla="*/ 539454 w 905940"/>
                <a:gd name="connsiteY6" fmla="*/ 3037078 h 3221229"/>
                <a:gd name="connsiteX7" fmla="*/ 272735 w 905940"/>
                <a:gd name="connsiteY7" fmla="*/ 3218645 h 3221229"/>
                <a:gd name="connsiteX8" fmla="*/ 0 w 905940"/>
                <a:gd name="connsiteY8" fmla="*/ 30734 h 3221229"/>
                <a:gd name="connsiteX0" fmla="*/ 0 w 905940"/>
                <a:gd name="connsiteY0" fmla="*/ 30734 h 3221229"/>
                <a:gd name="connsiteX1" fmla="*/ 905940 w 905940"/>
                <a:gd name="connsiteY1" fmla="*/ 0 h 3221229"/>
                <a:gd name="connsiteX2" fmla="*/ 860121 w 905940"/>
                <a:gd name="connsiteY2" fmla="*/ 471141 h 3221229"/>
                <a:gd name="connsiteX3" fmla="*/ 691268 w 905940"/>
                <a:gd name="connsiteY3" fmla="*/ 1037399 h 3221229"/>
                <a:gd name="connsiteX4" fmla="*/ 586389 w 905940"/>
                <a:gd name="connsiteY4" fmla="*/ 2154097 h 3221229"/>
                <a:gd name="connsiteX5" fmla="*/ 628072 w 905940"/>
                <a:gd name="connsiteY5" fmla="*/ 2883414 h 3221229"/>
                <a:gd name="connsiteX6" fmla="*/ 539454 w 905940"/>
                <a:gd name="connsiteY6" fmla="*/ 3037078 h 3221229"/>
                <a:gd name="connsiteX7" fmla="*/ 272735 w 905940"/>
                <a:gd name="connsiteY7" fmla="*/ 3218645 h 3221229"/>
                <a:gd name="connsiteX8" fmla="*/ 0 w 905940"/>
                <a:gd name="connsiteY8" fmla="*/ 30734 h 3221229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860121 w 867603"/>
                <a:gd name="connsiteY2" fmla="*/ 471248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860121 w 867603"/>
                <a:gd name="connsiteY2" fmla="*/ 471248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92205 w 867603"/>
                <a:gd name="connsiteY2" fmla="*/ 503497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86332 w 867603"/>
                <a:gd name="connsiteY2" fmla="*/ 494634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628072 w 867603"/>
                <a:gd name="connsiteY5" fmla="*/ 2883521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221336"/>
                <a:gd name="connsiteX1" fmla="*/ 867603 w 867603"/>
                <a:gd name="connsiteY1" fmla="*/ 0 h 3221336"/>
                <a:gd name="connsiteX2" fmla="*/ 786332 w 867603"/>
                <a:gd name="connsiteY2" fmla="*/ 494634 h 3221336"/>
                <a:gd name="connsiteX3" fmla="*/ 691268 w 867603"/>
                <a:gd name="connsiteY3" fmla="*/ 1037506 h 3221336"/>
                <a:gd name="connsiteX4" fmla="*/ 586389 w 867603"/>
                <a:gd name="connsiteY4" fmla="*/ 2154204 h 3221336"/>
                <a:gd name="connsiteX5" fmla="*/ 458172 w 867603"/>
                <a:gd name="connsiteY5" fmla="*/ 2473145 h 3221336"/>
                <a:gd name="connsiteX6" fmla="*/ 539454 w 867603"/>
                <a:gd name="connsiteY6" fmla="*/ 3037185 h 3221336"/>
                <a:gd name="connsiteX7" fmla="*/ 272735 w 867603"/>
                <a:gd name="connsiteY7" fmla="*/ 3218752 h 3221336"/>
                <a:gd name="connsiteX8" fmla="*/ 0 w 867603"/>
                <a:gd name="connsiteY8" fmla="*/ 30841 h 3221336"/>
                <a:gd name="connsiteX0" fmla="*/ 0 w 867603"/>
                <a:gd name="connsiteY0" fmla="*/ 30841 h 3447181"/>
                <a:gd name="connsiteX1" fmla="*/ 867603 w 867603"/>
                <a:gd name="connsiteY1" fmla="*/ 0 h 3447181"/>
                <a:gd name="connsiteX2" fmla="*/ 786332 w 867603"/>
                <a:gd name="connsiteY2" fmla="*/ 494634 h 3447181"/>
                <a:gd name="connsiteX3" fmla="*/ 691268 w 867603"/>
                <a:gd name="connsiteY3" fmla="*/ 1037506 h 3447181"/>
                <a:gd name="connsiteX4" fmla="*/ 586389 w 867603"/>
                <a:gd name="connsiteY4" fmla="*/ 2154204 h 3447181"/>
                <a:gd name="connsiteX5" fmla="*/ 458172 w 867603"/>
                <a:gd name="connsiteY5" fmla="*/ 2473145 h 3447181"/>
                <a:gd name="connsiteX6" fmla="*/ 539454 w 867603"/>
                <a:gd name="connsiteY6" fmla="*/ 3037185 h 3447181"/>
                <a:gd name="connsiteX7" fmla="*/ 295696 w 867603"/>
                <a:gd name="connsiteY7" fmla="*/ 3445885 h 3447181"/>
                <a:gd name="connsiteX8" fmla="*/ 0 w 867603"/>
                <a:gd name="connsiteY8" fmla="*/ 30841 h 3447181"/>
                <a:gd name="connsiteX0" fmla="*/ 0 w 867603"/>
                <a:gd name="connsiteY0" fmla="*/ 30841 h 3456019"/>
                <a:gd name="connsiteX1" fmla="*/ 867603 w 867603"/>
                <a:gd name="connsiteY1" fmla="*/ 0 h 3456019"/>
                <a:gd name="connsiteX2" fmla="*/ 786332 w 867603"/>
                <a:gd name="connsiteY2" fmla="*/ 494634 h 3456019"/>
                <a:gd name="connsiteX3" fmla="*/ 691268 w 867603"/>
                <a:gd name="connsiteY3" fmla="*/ 1037506 h 3456019"/>
                <a:gd name="connsiteX4" fmla="*/ 586389 w 867603"/>
                <a:gd name="connsiteY4" fmla="*/ 2154204 h 3456019"/>
                <a:gd name="connsiteX5" fmla="*/ 458172 w 867603"/>
                <a:gd name="connsiteY5" fmla="*/ 2473145 h 3456019"/>
                <a:gd name="connsiteX6" fmla="*/ 539454 w 867603"/>
                <a:gd name="connsiteY6" fmla="*/ 3037185 h 3456019"/>
                <a:gd name="connsiteX7" fmla="*/ 301569 w 867603"/>
                <a:gd name="connsiteY7" fmla="*/ 3454748 h 3456019"/>
                <a:gd name="connsiteX8" fmla="*/ 0 w 867603"/>
                <a:gd name="connsiteY8" fmla="*/ 30841 h 3456019"/>
                <a:gd name="connsiteX0" fmla="*/ 0 w 867603"/>
                <a:gd name="connsiteY0" fmla="*/ 30841 h 3456019"/>
                <a:gd name="connsiteX1" fmla="*/ 867603 w 867603"/>
                <a:gd name="connsiteY1" fmla="*/ 0 h 3456019"/>
                <a:gd name="connsiteX2" fmla="*/ 786332 w 867603"/>
                <a:gd name="connsiteY2" fmla="*/ 494634 h 3456019"/>
                <a:gd name="connsiteX3" fmla="*/ 691268 w 867603"/>
                <a:gd name="connsiteY3" fmla="*/ 1037506 h 3456019"/>
                <a:gd name="connsiteX4" fmla="*/ 586389 w 867603"/>
                <a:gd name="connsiteY4" fmla="*/ 2154204 h 3456019"/>
                <a:gd name="connsiteX5" fmla="*/ 458172 w 867603"/>
                <a:gd name="connsiteY5" fmla="*/ 2473145 h 3456019"/>
                <a:gd name="connsiteX6" fmla="*/ 539454 w 867603"/>
                <a:gd name="connsiteY6" fmla="*/ 3037185 h 3456019"/>
                <a:gd name="connsiteX7" fmla="*/ 301569 w 867603"/>
                <a:gd name="connsiteY7" fmla="*/ 3454748 h 3456019"/>
                <a:gd name="connsiteX8" fmla="*/ 0 w 867603"/>
                <a:gd name="connsiteY8" fmla="*/ 30841 h 3456019"/>
                <a:gd name="connsiteX0" fmla="*/ 0 w 867603"/>
                <a:gd name="connsiteY0" fmla="*/ 30841 h 3482540"/>
                <a:gd name="connsiteX1" fmla="*/ 867603 w 867603"/>
                <a:gd name="connsiteY1" fmla="*/ 0 h 3482540"/>
                <a:gd name="connsiteX2" fmla="*/ 786332 w 867603"/>
                <a:gd name="connsiteY2" fmla="*/ 494634 h 3482540"/>
                <a:gd name="connsiteX3" fmla="*/ 691268 w 867603"/>
                <a:gd name="connsiteY3" fmla="*/ 1037506 h 3482540"/>
                <a:gd name="connsiteX4" fmla="*/ 586389 w 867603"/>
                <a:gd name="connsiteY4" fmla="*/ 2154204 h 3482540"/>
                <a:gd name="connsiteX5" fmla="*/ 458172 w 867603"/>
                <a:gd name="connsiteY5" fmla="*/ 2473145 h 3482540"/>
                <a:gd name="connsiteX6" fmla="*/ 539454 w 867603"/>
                <a:gd name="connsiteY6" fmla="*/ 3037185 h 3482540"/>
                <a:gd name="connsiteX7" fmla="*/ 319188 w 867603"/>
                <a:gd name="connsiteY7" fmla="*/ 3481338 h 3482540"/>
                <a:gd name="connsiteX8" fmla="*/ 0 w 867603"/>
                <a:gd name="connsiteY8" fmla="*/ 30841 h 3482540"/>
                <a:gd name="connsiteX0" fmla="*/ 0 w 867603"/>
                <a:gd name="connsiteY0" fmla="*/ 30841 h 3482505"/>
                <a:gd name="connsiteX1" fmla="*/ 867603 w 867603"/>
                <a:gd name="connsiteY1" fmla="*/ 0 h 3482505"/>
                <a:gd name="connsiteX2" fmla="*/ 786332 w 867603"/>
                <a:gd name="connsiteY2" fmla="*/ 494634 h 3482505"/>
                <a:gd name="connsiteX3" fmla="*/ 691268 w 867603"/>
                <a:gd name="connsiteY3" fmla="*/ 1037506 h 3482505"/>
                <a:gd name="connsiteX4" fmla="*/ 586389 w 867603"/>
                <a:gd name="connsiteY4" fmla="*/ 2154204 h 3482505"/>
                <a:gd name="connsiteX5" fmla="*/ 458172 w 867603"/>
                <a:gd name="connsiteY5" fmla="*/ 2473145 h 3482505"/>
                <a:gd name="connsiteX6" fmla="*/ 542444 w 867603"/>
                <a:gd name="connsiteY6" fmla="*/ 3022448 h 3482505"/>
                <a:gd name="connsiteX7" fmla="*/ 319188 w 867603"/>
                <a:gd name="connsiteY7" fmla="*/ 3481338 h 3482505"/>
                <a:gd name="connsiteX8" fmla="*/ 0 w 867603"/>
                <a:gd name="connsiteY8" fmla="*/ 30841 h 3482505"/>
                <a:gd name="connsiteX0" fmla="*/ 0 w 867603"/>
                <a:gd name="connsiteY0" fmla="*/ 30841 h 3482505"/>
                <a:gd name="connsiteX1" fmla="*/ 867603 w 867603"/>
                <a:gd name="connsiteY1" fmla="*/ 0 h 3482505"/>
                <a:gd name="connsiteX2" fmla="*/ 786332 w 867603"/>
                <a:gd name="connsiteY2" fmla="*/ 494634 h 3482505"/>
                <a:gd name="connsiteX3" fmla="*/ 691268 w 867603"/>
                <a:gd name="connsiteY3" fmla="*/ 1037506 h 3482505"/>
                <a:gd name="connsiteX4" fmla="*/ 560012 w 867603"/>
                <a:gd name="connsiteY4" fmla="*/ 2095152 h 3482505"/>
                <a:gd name="connsiteX5" fmla="*/ 458172 w 867603"/>
                <a:gd name="connsiteY5" fmla="*/ 2473145 h 3482505"/>
                <a:gd name="connsiteX6" fmla="*/ 542444 w 867603"/>
                <a:gd name="connsiteY6" fmla="*/ 3022448 h 3482505"/>
                <a:gd name="connsiteX7" fmla="*/ 319188 w 867603"/>
                <a:gd name="connsiteY7" fmla="*/ 3481338 h 3482505"/>
                <a:gd name="connsiteX8" fmla="*/ 0 w 867603"/>
                <a:gd name="connsiteY8" fmla="*/ 30841 h 3482505"/>
                <a:gd name="connsiteX0" fmla="*/ 0 w 903699"/>
                <a:gd name="connsiteY0" fmla="*/ 53877 h 3482505"/>
                <a:gd name="connsiteX1" fmla="*/ 903699 w 903699"/>
                <a:gd name="connsiteY1" fmla="*/ 0 h 3482505"/>
                <a:gd name="connsiteX2" fmla="*/ 822428 w 903699"/>
                <a:gd name="connsiteY2" fmla="*/ 494634 h 3482505"/>
                <a:gd name="connsiteX3" fmla="*/ 727364 w 903699"/>
                <a:gd name="connsiteY3" fmla="*/ 1037506 h 3482505"/>
                <a:gd name="connsiteX4" fmla="*/ 596108 w 903699"/>
                <a:gd name="connsiteY4" fmla="*/ 2095152 h 3482505"/>
                <a:gd name="connsiteX5" fmla="*/ 494268 w 903699"/>
                <a:gd name="connsiteY5" fmla="*/ 2473145 h 3482505"/>
                <a:gd name="connsiteX6" fmla="*/ 578540 w 903699"/>
                <a:gd name="connsiteY6" fmla="*/ 3022448 h 3482505"/>
                <a:gd name="connsiteX7" fmla="*/ 355284 w 903699"/>
                <a:gd name="connsiteY7" fmla="*/ 3481338 h 3482505"/>
                <a:gd name="connsiteX8" fmla="*/ 0 w 903699"/>
                <a:gd name="connsiteY8" fmla="*/ 53877 h 3482505"/>
                <a:gd name="connsiteX0" fmla="*/ 0 w 903699"/>
                <a:gd name="connsiteY0" fmla="*/ 53877 h 3482505"/>
                <a:gd name="connsiteX1" fmla="*/ 903699 w 903699"/>
                <a:gd name="connsiteY1" fmla="*/ 0 h 3482505"/>
                <a:gd name="connsiteX2" fmla="*/ 822428 w 903699"/>
                <a:gd name="connsiteY2" fmla="*/ 494634 h 3482505"/>
                <a:gd name="connsiteX3" fmla="*/ 727364 w 903699"/>
                <a:gd name="connsiteY3" fmla="*/ 1037506 h 3482505"/>
                <a:gd name="connsiteX4" fmla="*/ 596108 w 903699"/>
                <a:gd name="connsiteY4" fmla="*/ 2095152 h 3482505"/>
                <a:gd name="connsiteX5" fmla="*/ 494268 w 903699"/>
                <a:gd name="connsiteY5" fmla="*/ 2473145 h 3482505"/>
                <a:gd name="connsiteX6" fmla="*/ 578540 w 903699"/>
                <a:gd name="connsiteY6" fmla="*/ 3022448 h 3482505"/>
                <a:gd name="connsiteX7" fmla="*/ 355284 w 903699"/>
                <a:gd name="connsiteY7" fmla="*/ 3481338 h 3482505"/>
                <a:gd name="connsiteX8" fmla="*/ 0 w 903699"/>
                <a:gd name="connsiteY8" fmla="*/ 53877 h 3482505"/>
                <a:gd name="connsiteX0" fmla="*/ 0 w 906635"/>
                <a:gd name="connsiteY0" fmla="*/ 30734 h 3482505"/>
                <a:gd name="connsiteX1" fmla="*/ 906635 w 906635"/>
                <a:gd name="connsiteY1" fmla="*/ 0 h 3482505"/>
                <a:gd name="connsiteX2" fmla="*/ 825364 w 906635"/>
                <a:gd name="connsiteY2" fmla="*/ 494634 h 3482505"/>
                <a:gd name="connsiteX3" fmla="*/ 730300 w 906635"/>
                <a:gd name="connsiteY3" fmla="*/ 1037506 h 3482505"/>
                <a:gd name="connsiteX4" fmla="*/ 599044 w 906635"/>
                <a:gd name="connsiteY4" fmla="*/ 2095152 h 3482505"/>
                <a:gd name="connsiteX5" fmla="*/ 497204 w 906635"/>
                <a:gd name="connsiteY5" fmla="*/ 2473145 h 3482505"/>
                <a:gd name="connsiteX6" fmla="*/ 581476 w 906635"/>
                <a:gd name="connsiteY6" fmla="*/ 3022448 h 3482505"/>
                <a:gd name="connsiteX7" fmla="*/ 358220 w 906635"/>
                <a:gd name="connsiteY7" fmla="*/ 3481338 h 3482505"/>
                <a:gd name="connsiteX8" fmla="*/ 0 w 906635"/>
                <a:gd name="connsiteY8" fmla="*/ 30734 h 3482505"/>
                <a:gd name="connsiteX0" fmla="*/ 0 w 909572"/>
                <a:gd name="connsiteY0" fmla="*/ 14797 h 3466568"/>
                <a:gd name="connsiteX1" fmla="*/ 909572 w 909572"/>
                <a:gd name="connsiteY1" fmla="*/ 7203 h 3466568"/>
                <a:gd name="connsiteX2" fmla="*/ 825364 w 909572"/>
                <a:gd name="connsiteY2" fmla="*/ 478697 h 3466568"/>
                <a:gd name="connsiteX3" fmla="*/ 730300 w 909572"/>
                <a:gd name="connsiteY3" fmla="*/ 1021569 h 3466568"/>
                <a:gd name="connsiteX4" fmla="*/ 599044 w 909572"/>
                <a:gd name="connsiteY4" fmla="*/ 2079215 h 3466568"/>
                <a:gd name="connsiteX5" fmla="*/ 497204 w 909572"/>
                <a:gd name="connsiteY5" fmla="*/ 2457208 h 3466568"/>
                <a:gd name="connsiteX6" fmla="*/ 581476 w 909572"/>
                <a:gd name="connsiteY6" fmla="*/ 3006511 h 3466568"/>
                <a:gd name="connsiteX7" fmla="*/ 358220 w 909572"/>
                <a:gd name="connsiteY7" fmla="*/ 3465401 h 3466568"/>
                <a:gd name="connsiteX8" fmla="*/ 0 w 909572"/>
                <a:gd name="connsiteY8" fmla="*/ 14797 h 3466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572" h="3466568">
                  <a:moveTo>
                    <a:pt x="0" y="14797"/>
                  </a:moveTo>
                  <a:cubicBezTo>
                    <a:pt x="0" y="-13260"/>
                    <a:pt x="881515" y="7203"/>
                    <a:pt x="909572" y="7203"/>
                  </a:cubicBezTo>
                  <a:cubicBezTo>
                    <a:pt x="839163" y="196536"/>
                    <a:pt x="827858" y="321614"/>
                    <a:pt x="825364" y="478697"/>
                  </a:cubicBezTo>
                  <a:cubicBezTo>
                    <a:pt x="853421" y="478697"/>
                    <a:pt x="730300" y="993512"/>
                    <a:pt x="730300" y="1021569"/>
                  </a:cubicBezTo>
                  <a:lnTo>
                    <a:pt x="599044" y="2079215"/>
                  </a:lnTo>
                  <a:cubicBezTo>
                    <a:pt x="599044" y="2107272"/>
                    <a:pt x="525261" y="2457208"/>
                    <a:pt x="497204" y="2457208"/>
                  </a:cubicBezTo>
                  <a:lnTo>
                    <a:pt x="581476" y="3006511"/>
                  </a:lnTo>
                  <a:cubicBezTo>
                    <a:pt x="553419" y="3006511"/>
                    <a:pt x="358220" y="3493458"/>
                    <a:pt x="358220" y="3465401"/>
                  </a:cubicBezTo>
                  <a:cubicBezTo>
                    <a:pt x="263821" y="2596402"/>
                    <a:pt x="39032" y="895435"/>
                    <a:pt x="0" y="14797"/>
                  </a:cubicBezTo>
                  <a:close/>
                </a:path>
              </a:pathLst>
            </a:custGeom>
            <a:solidFill>
              <a:srgbClr val="BDC6E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 rot="17970351">
              <a:off x="1326357" y="2808507"/>
              <a:ext cx="1236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nazhoq71</a:t>
              </a:r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4916206" y="1042963"/>
            <a:ext cx="3897445" cy="1172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-620984"/>
            <a:ext cx="2381250" cy="1781175"/>
          </a:xfrm>
          <a:prstGeom prst="rect">
            <a:avLst/>
          </a:prstGeom>
        </p:spPr>
      </p:pic>
      <p:cxnSp>
        <p:nvCxnSpPr>
          <p:cNvPr id="37" name="Straight Connector 36"/>
          <p:cNvCxnSpPr>
            <a:endCxn id="6" idx="3"/>
          </p:cNvCxnSpPr>
          <p:nvPr/>
        </p:nvCxnSpPr>
        <p:spPr>
          <a:xfrm>
            <a:off x="3612933" y="4859625"/>
            <a:ext cx="4077043" cy="847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612933" y="1042964"/>
            <a:ext cx="1303273" cy="381903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666218" y="1117847"/>
            <a:ext cx="1147432" cy="380559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 rot="19993949">
            <a:off x="1452613" y="497464"/>
            <a:ext cx="3625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 rot="19993949">
            <a:off x="4436149" y="2427476"/>
            <a:ext cx="3625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983" y="5251674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96452" y="79356"/>
            <a:ext cx="1629715" cy="558823"/>
            <a:chOff x="8590932" y="247204"/>
            <a:chExt cx="3291265" cy="558823"/>
          </a:xfrm>
        </p:grpSpPr>
        <p:sp>
          <p:nvSpPr>
            <p:cNvPr id="147" name="Rounded Rectangle 30"/>
            <p:cNvSpPr/>
            <p:nvPr/>
          </p:nvSpPr>
          <p:spPr>
            <a:xfrm>
              <a:off x="8590932" y="247204"/>
              <a:ext cx="2892675" cy="558823"/>
            </a:xfrm>
            <a:custGeom>
              <a:avLst/>
              <a:gdLst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380608 w 3466531"/>
                <a:gd name="connsiteY6" fmla="*/ 761216 h 761216"/>
                <a:gd name="connsiteX7" fmla="*/ 0 w 3466531"/>
                <a:gd name="connsiteY7" fmla="*/ 380608 h 761216"/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2429301 w 3466531"/>
                <a:gd name="connsiteY6" fmla="*/ 759686 h 761216"/>
                <a:gd name="connsiteX7" fmla="*/ 380608 w 3466531"/>
                <a:gd name="connsiteY7" fmla="*/ 761216 h 761216"/>
                <a:gd name="connsiteX8" fmla="*/ 0 w 3466531"/>
                <a:gd name="connsiteY8" fmla="*/ 380608 h 761216"/>
                <a:gd name="connsiteX0" fmla="*/ 0 w 3466531"/>
                <a:gd name="connsiteY0" fmla="*/ 380608 h 1059998"/>
                <a:gd name="connsiteX1" fmla="*/ 380608 w 3466531"/>
                <a:gd name="connsiteY1" fmla="*/ 0 h 1059998"/>
                <a:gd name="connsiteX2" fmla="*/ 3085923 w 3466531"/>
                <a:gd name="connsiteY2" fmla="*/ 0 h 1059998"/>
                <a:gd name="connsiteX3" fmla="*/ 3466531 w 3466531"/>
                <a:gd name="connsiteY3" fmla="*/ 380608 h 1059998"/>
                <a:gd name="connsiteX4" fmla="*/ 3466531 w 3466531"/>
                <a:gd name="connsiteY4" fmla="*/ 380608 h 1059998"/>
                <a:gd name="connsiteX5" fmla="*/ 3085923 w 3466531"/>
                <a:gd name="connsiteY5" fmla="*/ 761216 h 1059998"/>
                <a:gd name="connsiteX6" fmla="*/ 2770495 w 3466531"/>
                <a:gd name="connsiteY6" fmla="*/ 1059937 h 1059998"/>
                <a:gd name="connsiteX7" fmla="*/ 2429301 w 3466531"/>
                <a:gd name="connsiteY7" fmla="*/ 759686 h 1059998"/>
                <a:gd name="connsiteX8" fmla="*/ 380608 w 3466531"/>
                <a:gd name="connsiteY8" fmla="*/ 761216 h 1059998"/>
                <a:gd name="connsiteX9" fmla="*/ 0 w 3466531"/>
                <a:gd name="connsiteY9" fmla="*/ 380608 h 1059998"/>
                <a:gd name="connsiteX0" fmla="*/ 0 w 3466531"/>
                <a:gd name="connsiteY0" fmla="*/ 380608 h 788904"/>
                <a:gd name="connsiteX1" fmla="*/ 380608 w 3466531"/>
                <a:gd name="connsiteY1" fmla="*/ 0 h 788904"/>
                <a:gd name="connsiteX2" fmla="*/ 3085923 w 3466531"/>
                <a:gd name="connsiteY2" fmla="*/ 0 h 788904"/>
                <a:gd name="connsiteX3" fmla="*/ 3466531 w 3466531"/>
                <a:gd name="connsiteY3" fmla="*/ 380608 h 788904"/>
                <a:gd name="connsiteX4" fmla="*/ 3466531 w 3466531"/>
                <a:gd name="connsiteY4" fmla="*/ 380608 h 788904"/>
                <a:gd name="connsiteX5" fmla="*/ 3085923 w 3466531"/>
                <a:gd name="connsiteY5" fmla="*/ 761216 h 788904"/>
                <a:gd name="connsiteX6" fmla="*/ 2429301 w 3466531"/>
                <a:gd name="connsiteY6" fmla="*/ 759686 h 788904"/>
                <a:gd name="connsiteX7" fmla="*/ 380608 w 3466531"/>
                <a:gd name="connsiteY7" fmla="*/ 761216 h 788904"/>
                <a:gd name="connsiteX8" fmla="*/ 0 w 3466531"/>
                <a:gd name="connsiteY8" fmla="*/ 380608 h 788904"/>
                <a:gd name="connsiteX0" fmla="*/ 15647 w 3482178"/>
                <a:gd name="connsiteY0" fmla="*/ 380608 h 808792"/>
                <a:gd name="connsiteX1" fmla="*/ 396255 w 3482178"/>
                <a:gd name="connsiteY1" fmla="*/ 0 h 808792"/>
                <a:gd name="connsiteX2" fmla="*/ 3101570 w 3482178"/>
                <a:gd name="connsiteY2" fmla="*/ 0 h 808792"/>
                <a:gd name="connsiteX3" fmla="*/ 3482178 w 3482178"/>
                <a:gd name="connsiteY3" fmla="*/ 380608 h 808792"/>
                <a:gd name="connsiteX4" fmla="*/ 3482178 w 3482178"/>
                <a:gd name="connsiteY4" fmla="*/ 380608 h 808792"/>
                <a:gd name="connsiteX5" fmla="*/ 3101570 w 3482178"/>
                <a:gd name="connsiteY5" fmla="*/ 761216 h 808792"/>
                <a:gd name="connsiteX6" fmla="*/ 396255 w 3482178"/>
                <a:gd name="connsiteY6" fmla="*/ 761216 h 808792"/>
                <a:gd name="connsiteX7" fmla="*/ 15647 w 3482178"/>
                <a:gd name="connsiteY7" fmla="*/ 380608 h 80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82178" h="808792">
                  <a:moveTo>
                    <a:pt x="15647" y="380608"/>
                  </a:moveTo>
                  <a:cubicBezTo>
                    <a:pt x="15647" y="170404"/>
                    <a:pt x="186051" y="0"/>
                    <a:pt x="396255" y="0"/>
                  </a:cubicBezTo>
                  <a:lnTo>
                    <a:pt x="3101570" y="0"/>
                  </a:lnTo>
                  <a:cubicBezTo>
                    <a:pt x="3311774" y="0"/>
                    <a:pt x="3482178" y="170404"/>
                    <a:pt x="3482178" y="380608"/>
                  </a:cubicBezTo>
                  <a:lnTo>
                    <a:pt x="3482178" y="380608"/>
                  </a:lnTo>
                  <a:cubicBezTo>
                    <a:pt x="3482178" y="590812"/>
                    <a:pt x="3311774" y="761216"/>
                    <a:pt x="3101570" y="761216"/>
                  </a:cubicBezTo>
                  <a:cubicBezTo>
                    <a:pt x="2587250" y="824651"/>
                    <a:pt x="910576" y="824651"/>
                    <a:pt x="396255" y="761216"/>
                  </a:cubicBezTo>
                  <a:cubicBezTo>
                    <a:pt x="-118066" y="697781"/>
                    <a:pt x="15647" y="590812"/>
                    <a:pt x="15647" y="380608"/>
                  </a:cubicBezTo>
                  <a:close/>
                </a:path>
              </a:pathLst>
            </a:cu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US" sz="2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8" name="Rounded Rectangle 30"/>
            <p:cNvSpPr/>
            <p:nvPr/>
          </p:nvSpPr>
          <p:spPr>
            <a:xfrm>
              <a:off x="8750490" y="279818"/>
              <a:ext cx="3131707" cy="525951"/>
            </a:xfrm>
            <a:custGeom>
              <a:avLst/>
              <a:gdLst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380608 w 3466531"/>
                <a:gd name="connsiteY6" fmla="*/ 761216 h 761216"/>
                <a:gd name="connsiteX7" fmla="*/ 0 w 3466531"/>
                <a:gd name="connsiteY7" fmla="*/ 380608 h 761216"/>
                <a:gd name="connsiteX0" fmla="*/ 0 w 3466531"/>
                <a:gd name="connsiteY0" fmla="*/ 380608 h 761216"/>
                <a:gd name="connsiteX1" fmla="*/ 380608 w 3466531"/>
                <a:gd name="connsiteY1" fmla="*/ 0 h 761216"/>
                <a:gd name="connsiteX2" fmla="*/ 3085923 w 3466531"/>
                <a:gd name="connsiteY2" fmla="*/ 0 h 761216"/>
                <a:gd name="connsiteX3" fmla="*/ 3466531 w 3466531"/>
                <a:gd name="connsiteY3" fmla="*/ 380608 h 761216"/>
                <a:gd name="connsiteX4" fmla="*/ 3466531 w 3466531"/>
                <a:gd name="connsiteY4" fmla="*/ 380608 h 761216"/>
                <a:gd name="connsiteX5" fmla="*/ 3085923 w 3466531"/>
                <a:gd name="connsiteY5" fmla="*/ 761216 h 761216"/>
                <a:gd name="connsiteX6" fmla="*/ 2429301 w 3466531"/>
                <a:gd name="connsiteY6" fmla="*/ 759686 h 761216"/>
                <a:gd name="connsiteX7" fmla="*/ 380608 w 3466531"/>
                <a:gd name="connsiteY7" fmla="*/ 761216 h 761216"/>
                <a:gd name="connsiteX8" fmla="*/ 0 w 3466531"/>
                <a:gd name="connsiteY8" fmla="*/ 380608 h 761216"/>
                <a:gd name="connsiteX0" fmla="*/ 0 w 3466531"/>
                <a:gd name="connsiteY0" fmla="*/ 380608 h 1059998"/>
                <a:gd name="connsiteX1" fmla="*/ 380608 w 3466531"/>
                <a:gd name="connsiteY1" fmla="*/ 0 h 1059998"/>
                <a:gd name="connsiteX2" fmla="*/ 3085923 w 3466531"/>
                <a:gd name="connsiteY2" fmla="*/ 0 h 1059998"/>
                <a:gd name="connsiteX3" fmla="*/ 3466531 w 3466531"/>
                <a:gd name="connsiteY3" fmla="*/ 380608 h 1059998"/>
                <a:gd name="connsiteX4" fmla="*/ 3466531 w 3466531"/>
                <a:gd name="connsiteY4" fmla="*/ 380608 h 1059998"/>
                <a:gd name="connsiteX5" fmla="*/ 3085923 w 3466531"/>
                <a:gd name="connsiteY5" fmla="*/ 761216 h 1059998"/>
                <a:gd name="connsiteX6" fmla="*/ 2770495 w 3466531"/>
                <a:gd name="connsiteY6" fmla="*/ 1059937 h 1059998"/>
                <a:gd name="connsiteX7" fmla="*/ 2429301 w 3466531"/>
                <a:gd name="connsiteY7" fmla="*/ 759686 h 1059998"/>
                <a:gd name="connsiteX8" fmla="*/ 380608 w 3466531"/>
                <a:gd name="connsiteY8" fmla="*/ 761216 h 1059998"/>
                <a:gd name="connsiteX9" fmla="*/ 0 w 3466531"/>
                <a:gd name="connsiteY9" fmla="*/ 380608 h 1059998"/>
                <a:gd name="connsiteX0" fmla="*/ 0 w 3466531"/>
                <a:gd name="connsiteY0" fmla="*/ 380608 h 1121069"/>
                <a:gd name="connsiteX1" fmla="*/ 380608 w 3466531"/>
                <a:gd name="connsiteY1" fmla="*/ 0 h 1121069"/>
                <a:gd name="connsiteX2" fmla="*/ 3085923 w 3466531"/>
                <a:gd name="connsiteY2" fmla="*/ 0 h 1121069"/>
                <a:gd name="connsiteX3" fmla="*/ 3466531 w 3466531"/>
                <a:gd name="connsiteY3" fmla="*/ 380608 h 1121069"/>
                <a:gd name="connsiteX4" fmla="*/ 3466531 w 3466531"/>
                <a:gd name="connsiteY4" fmla="*/ 380608 h 1121069"/>
                <a:gd name="connsiteX5" fmla="*/ 3085923 w 3466531"/>
                <a:gd name="connsiteY5" fmla="*/ 761216 h 1121069"/>
                <a:gd name="connsiteX6" fmla="*/ 2887961 w 3466531"/>
                <a:gd name="connsiteY6" fmla="*/ 1121018 h 1121069"/>
                <a:gd name="connsiteX7" fmla="*/ 2429301 w 3466531"/>
                <a:gd name="connsiteY7" fmla="*/ 759686 h 1121069"/>
                <a:gd name="connsiteX8" fmla="*/ 380608 w 3466531"/>
                <a:gd name="connsiteY8" fmla="*/ 761216 h 1121069"/>
                <a:gd name="connsiteX9" fmla="*/ 0 w 3466531"/>
                <a:gd name="connsiteY9" fmla="*/ 380608 h 1121069"/>
                <a:gd name="connsiteX0" fmla="*/ 0 w 3466531"/>
                <a:gd name="connsiteY0" fmla="*/ 380608 h 788904"/>
                <a:gd name="connsiteX1" fmla="*/ 380608 w 3466531"/>
                <a:gd name="connsiteY1" fmla="*/ 0 h 788904"/>
                <a:gd name="connsiteX2" fmla="*/ 3085923 w 3466531"/>
                <a:gd name="connsiteY2" fmla="*/ 0 h 788904"/>
                <a:gd name="connsiteX3" fmla="*/ 3466531 w 3466531"/>
                <a:gd name="connsiteY3" fmla="*/ 380608 h 788904"/>
                <a:gd name="connsiteX4" fmla="*/ 3466531 w 3466531"/>
                <a:gd name="connsiteY4" fmla="*/ 380608 h 788904"/>
                <a:gd name="connsiteX5" fmla="*/ 3085923 w 3466531"/>
                <a:gd name="connsiteY5" fmla="*/ 761216 h 788904"/>
                <a:gd name="connsiteX6" fmla="*/ 2429301 w 3466531"/>
                <a:gd name="connsiteY6" fmla="*/ 759686 h 788904"/>
                <a:gd name="connsiteX7" fmla="*/ 380608 w 3466531"/>
                <a:gd name="connsiteY7" fmla="*/ 761216 h 788904"/>
                <a:gd name="connsiteX8" fmla="*/ 0 w 3466531"/>
                <a:gd name="connsiteY8" fmla="*/ 380608 h 788904"/>
                <a:gd name="connsiteX0" fmla="*/ 0 w 3820453"/>
                <a:gd name="connsiteY0" fmla="*/ 380608 h 915720"/>
                <a:gd name="connsiteX1" fmla="*/ 380608 w 3820453"/>
                <a:gd name="connsiteY1" fmla="*/ 0 h 915720"/>
                <a:gd name="connsiteX2" fmla="*/ 3085923 w 3820453"/>
                <a:gd name="connsiteY2" fmla="*/ 0 h 915720"/>
                <a:gd name="connsiteX3" fmla="*/ 3466531 w 3820453"/>
                <a:gd name="connsiteY3" fmla="*/ 380608 h 915720"/>
                <a:gd name="connsiteX4" fmla="*/ 3466531 w 3820453"/>
                <a:gd name="connsiteY4" fmla="*/ 380608 h 915720"/>
                <a:gd name="connsiteX5" fmla="*/ 3769922 w 3820453"/>
                <a:gd name="connsiteY5" fmla="*/ 903738 h 915720"/>
                <a:gd name="connsiteX6" fmla="*/ 2429301 w 3820453"/>
                <a:gd name="connsiteY6" fmla="*/ 759686 h 915720"/>
                <a:gd name="connsiteX7" fmla="*/ 380608 w 3820453"/>
                <a:gd name="connsiteY7" fmla="*/ 761216 h 915720"/>
                <a:gd name="connsiteX8" fmla="*/ 0 w 3820453"/>
                <a:gd name="connsiteY8" fmla="*/ 380608 h 915720"/>
                <a:gd name="connsiteX0" fmla="*/ 0 w 3810024"/>
                <a:gd name="connsiteY0" fmla="*/ 380608 h 915720"/>
                <a:gd name="connsiteX1" fmla="*/ 380608 w 3810024"/>
                <a:gd name="connsiteY1" fmla="*/ 0 h 915720"/>
                <a:gd name="connsiteX2" fmla="*/ 3085923 w 3810024"/>
                <a:gd name="connsiteY2" fmla="*/ 0 h 915720"/>
                <a:gd name="connsiteX3" fmla="*/ 3466531 w 3810024"/>
                <a:gd name="connsiteY3" fmla="*/ 380608 h 915720"/>
                <a:gd name="connsiteX4" fmla="*/ 3295533 w 3810024"/>
                <a:gd name="connsiteY4" fmla="*/ 360247 h 915720"/>
                <a:gd name="connsiteX5" fmla="*/ 3769922 w 3810024"/>
                <a:gd name="connsiteY5" fmla="*/ 903738 h 915720"/>
                <a:gd name="connsiteX6" fmla="*/ 2429301 w 3810024"/>
                <a:gd name="connsiteY6" fmla="*/ 759686 h 915720"/>
                <a:gd name="connsiteX7" fmla="*/ 380608 w 3810024"/>
                <a:gd name="connsiteY7" fmla="*/ 761216 h 915720"/>
                <a:gd name="connsiteX8" fmla="*/ 0 w 3810024"/>
                <a:gd name="connsiteY8" fmla="*/ 380608 h 915720"/>
                <a:gd name="connsiteX0" fmla="*/ 0 w 3810024"/>
                <a:gd name="connsiteY0" fmla="*/ 380608 h 915720"/>
                <a:gd name="connsiteX1" fmla="*/ 380608 w 3810024"/>
                <a:gd name="connsiteY1" fmla="*/ 0 h 915720"/>
                <a:gd name="connsiteX2" fmla="*/ 2607124 w 3810024"/>
                <a:gd name="connsiteY2" fmla="*/ 0 h 915720"/>
                <a:gd name="connsiteX3" fmla="*/ 3466531 w 3810024"/>
                <a:gd name="connsiteY3" fmla="*/ 380608 h 915720"/>
                <a:gd name="connsiteX4" fmla="*/ 3295533 w 3810024"/>
                <a:gd name="connsiteY4" fmla="*/ 360247 h 915720"/>
                <a:gd name="connsiteX5" fmla="*/ 3769922 w 3810024"/>
                <a:gd name="connsiteY5" fmla="*/ 903738 h 915720"/>
                <a:gd name="connsiteX6" fmla="*/ 2429301 w 3810024"/>
                <a:gd name="connsiteY6" fmla="*/ 759686 h 915720"/>
                <a:gd name="connsiteX7" fmla="*/ 380608 w 3810024"/>
                <a:gd name="connsiteY7" fmla="*/ 761216 h 915720"/>
                <a:gd name="connsiteX8" fmla="*/ 0 w 3810024"/>
                <a:gd name="connsiteY8" fmla="*/ 380608 h 915720"/>
                <a:gd name="connsiteX0" fmla="*/ 0 w 3769923"/>
                <a:gd name="connsiteY0" fmla="*/ 380608 h 915720"/>
                <a:gd name="connsiteX1" fmla="*/ 380608 w 3769923"/>
                <a:gd name="connsiteY1" fmla="*/ 0 h 915720"/>
                <a:gd name="connsiteX2" fmla="*/ 2607124 w 3769923"/>
                <a:gd name="connsiteY2" fmla="*/ 0 h 915720"/>
                <a:gd name="connsiteX3" fmla="*/ 3466531 w 3769923"/>
                <a:gd name="connsiteY3" fmla="*/ 380608 h 915720"/>
                <a:gd name="connsiteX4" fmla="*/ 3769922 w 3769923"/>
                <a:gd name="connsiteY4" fmla="*/ 903738 h 915720"/>
                <a:gd name="connsiteX5" fmla="*/ 2429301 w 3769923"/>
                <a:gd name="connsiteY5" fmla="*/ 759686 h 915720"/>
                <a:gd name="connsiteX6" fmla="*/ 380608 w 3769923"/>
                <a:gd name="connsiteY6" fmla="*/ 761216 h 915720"/>
                <a:gd name="connsiteX7" fmla="*/ 0 w 3769923"/>
                <a:gd name="connsiteY7" fmla="*/ 380608 h 915720"/>
                <a:gd name="connsiteX0" fmla="*/ 0 w 3769923"/>
                <a:gd name="connsiteY0" fmla="*/ 380608 h 912759"/>
                <a:gd name="connsiteX1" fmla="*/ 380608 w 3769923"/>
                <a:gd name="connsiteY1" fmla="*/ 0 h 912759"/>
                <a:gd name="connsiteX2" fmla="*/ 2607124 w 3769923"/>
                <a:gd name="connsiteY2" fmla="*/ 0 h 912759"/>
                <a:gd name="connsiteX3" fmla="*/ 3466531 w 3769923"/>
                <a:gd name="connsiteY3" fmla="*/ 380608 h 912759"/>
                <a:gd name="connsiteX4" fmla="*/ 3769922 w 3769923"/>
                <a:gd name="connsiteY4" fmla="*/ 903738 h 912759"/>
                <a:gd name="connsiteX5" fmla="*/ 2925039 w 3769923"/>
                <a:gd name="connsiteY5" fmla="*/ 631996 h 912759"/>
                <a:gd name="connsiteX6" fmla="*/ 2429301 w 3769923"/>
                <a:gd name="connsiteY6" fmla="*/ 759686 h 912759"/>
                <a:gd name="connsiteX7" fmla="*/ 380608 w 3769923"/>
                <a:gd name="connsiteY7" fmla="*/ 761216 h 912759"/>
                <a:gd name="connsiteX8" fmla="*/ 0 w 3769923"/>
                <a:gd name="connsiteY8" fmla="*/ 380608 h 912759"/>
                <a:gd name="connsiteX0" fmla="*/ 0 w 3769923"/>
                <a:gd name="connsiteY0" fmla="*/ 380608 h 912759"/>
                <a:gd name="connsiteX1" fmla="*/ 380608 w 3769923"/>
                <a:gd name="connsiteY1" fmla="*/ 0 h 912759"/>
                <a:gd name="connsiteX2" fmla="*/ 2607124 w 3769923"/>
                <a:gd name="connsiteY2" fmla="*/ 0 h 912759"/>
                <a:gd name="connsiteX3" fmla="*/ 3466531 w 3769923"/>
                <a:gd name="connsiteY3" fmla="*/ 380608 h 912759"/>
                <a:gd name="connsiteX4" fmla="*/ 3769922 w 3769923"/>
                <a:gd name="connsiteY4" fmla="*/ 903738 h 912759"/>
                <a:gd name="connsiteX5" fmla="*/ 2925039 w 3769923"/>
                <a:gd name="connsiteY5" fmla="*/ 631996 h 912759"/>
                <a:gd name="connsiteX6" fmla="*/ 2429301 w 3769923"/>
                <a:gd name="connsiteY6" fmla="*/ 759686 h 912759"/>
                <a:gd name="connsiteX7" fmla="*/ 380608 w 3769923"/>
                <a:gd name="connsiteY7" fmla="*/ 761216 h 912759"/>
                <a:gd name="connsiteX8" fmla="*/ 0 w 3769923"/>
                <a:gd name="connsiteY8" fmla="*/ 380608 h 912759"/>
                <a:gd name="connsiteX0" fmla="*/ 0 w 3769923"/>
                <a:gd name="connsiteY0" fmla="*/ 380608 h 761215"/>
                <a:gd name="connsiteX1" fmla="*/ 380608 w 3769923"/>
                <a:gd name="connsiteY1" fmla="*/ 0 h 761215"/>
                <a:gd name="connsiteX2" fmla="*/ 2607124 w 3769923"/>
                <a:gd name="connsiteY2" fmla="*/ 0 h 761215"/>
                <a:gd name="connsiteX3" fmla="*/ 3466531 w 3769923"/>
                <a:gd name="connsiteY3" fmla="*/ 380608 h 761215"/>
                <a:gd name="connsiteX4" fmla="*/ 3769923 w 3769923"/>
                <a:gd name="connsiteY4" fmla="*/ 740854 h 761215"/>
                <a:gd name="connsiteX5" fmla="*/ 2925039 w 3769923"/>
                <a:gd name="connsiteY5" fmla="*/ 631996 h 761215"/>
                <a:gd name="connsiteX6" fmla="*/ 2429301 w 3769923"/>
                <a:gd name="connsiteY6" fmla="*/ 759686 h 761215"/>
                <a:gd name="connsiteX7" fmla="*/ 380608 w 3769923"/>
                <a:gd name="connsiteY7" fmla="*/ 761216 h 761215"/>
                <a:gd name="connsiteX8" fmla="*/ 0 w 3769923"/>
                <a:gd name="connsiteY8" fmla="*/ 380608 h 761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9923" h="761215">
                  <a:moveTo>
                    <a:pt x="0" y="380608"/>
                  </a:moveTo>
                  <a:cubicBezTo>
                    <a:pt x="0" y="170404"/>
                    <a:pt x="170404" y="0"/>
                    <a:pt x="380608" y="0"/>
                  </a:cubicBezTo>
                  <a:lnTo>
                    <a:pt x="2607124" y="0"/>
                  </a:lnTo>
                  <a:cubicBezTo>
                    <a:pt x="2817328" y="0"/>
                    <a:pt x="3466531" y="170404"/>
                    <a:pt x="3466531" y="380608"/>
                  </a:cubicBezTo>
                  <a:lnTo>
                    <a:pt x="3769923" y="740854"/>
                  </a:lnTo>
                  <a:cubicBezTo>
                    <a:pt x="3673974" y="806506"/>
                    <a:pt x="3148476" y="656005"/>
                    <a:pt x="2925039" y="631996"/>
                  </a:cubicBezTo>
                  <a:cubicBezTo>
                    <a:pt x="2701602" y="607987"/>
                    <a:pt x="2984474" y="537940"/>
                    <a:pt x="2429301" y="759686"/>
                  </a:cubicBezTo>
                  <a:lnTo>
                    <a:pt x="380608" y="761216"/>
                  </a:lnTo>
                  <a:cubicBezTo>
                    <a:pt x="170404" y="761216"/>
                    <a:pt x="0" y="590812"/>
                    <a:pt x="0" y="380608"/>
                  </a:cubicBezTo>
                  <a:close/>
                </a:path>
              </a:pathLst>
            </a:custGeom>
            <a:noFill/>
            <a:ln w="19050">
              <a:solidFill>
                <a:srgbClr val="1C1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508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55286 0.00602 " pathEditMode="relative" rAng="0" ptsTypes="AA">
                                      <p:cBhvr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43" y="30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50"/>
                            </p:stCondLst>
                            <p:childTnLst>
                              <p:par>
                                <p:cTn id="32" presetID="4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50"/>
                            </p:stCondLst>
                            <p:childTnLst>
                              <p:par>
                                <p:cTn id="4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286 0.00602 L -0.01107 -0.56157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03" y="-2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50"/>
                            </p:stCondLst>
                            <p:childTnLst>
                              <p:par>
                                <p:cTn id="50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-0.56157 L 0.52018 -0.53657 " pathEditMode="relative" rAng="0" ptsTypes="AA">
                                      <p:cBhvr>
                                        <p:cTn id="5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3" y="125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600"/>
                            </p:stCondLst>
                            <p:childTnLst>
                              <p:par>
                                <p:cTn id="56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600"/>
                            </p:stCondLst>
                            <p:childTnLst>
                              <p:par>
                                <p:cTn id="6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018 -0.53657 L 0.12291 -0.06319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1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6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610"/>
                            </p:stCondLst>
                            <p:childTnLst>
                              <p:par>
                                <p:cTn id="82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10716 0.5456 " pathEditMode="relative" rAng="0" ptsTypes="AA">
                                      <p:cBhvr>
                                        <p:cTn id="8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2726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160"/>
                            </p:stCondLst>
                            <p:childTnLst>
                              <p:par>
                                <p:cTn id="8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910"/>
                            </p:stCondLst>
                            <p:childTnLst>
                              <p:par>
                                <p:cTn id="99" presetID="56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75 0.55856 L 0.40899 -0.01181 " pathEditMode="relative" rAng="0" ptsTypes="AA">
                                      <p:cBhvr>
                                        <p:cTn id="10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0" y="-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410"/>
                            </p:stCondLst>
                            <p:childTnLst>
                              <p:par>
                                <p:cTn id="102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032 -0.0088 L 0.21719 0.57315 " pathEditMode="relative" rAng="0" ptsTypes="AA">
                                      <p:cBhvr>
                                        <p:cTn id="10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2909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6960"/>
                            </p:stCondLst>
                            <p:childTnLst>
                              <p:par>
                                <p:cTn id="108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7960"/>
                            </p:stCondLst>
                            <p:childTnLst>
                              <p:par>
                                <p:cTn id="1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32109 0.01551 " pathEditMode="relative" rAng="0" ptsTypes="AA">
                                      <p:cBhvr>
                                        <p:cTn id="13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5" y="764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09 0.01551 L -0.10429 0.5606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3 0.56065 L 0.23073 0.56343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45" y="139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00"/>
                            </p:stCondLst>
                            <p:childTnLst>
                              <p:par>
                                <p:cTn id="1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-0.10429 0.56065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27569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39 0.56065 L 0.3211 0.01551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3" y="-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49 0.02176 L 0.22617 0.57014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6" y="27407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43" grpId="0"/>
      <p:bldP spid="144" grpId="0"/>
      <p:bldP spid="145" grpId="0"/>
      <p:bldP spid="14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57196" y="2940879"/>
            <a:ext cx="6078124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রম্বস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endParaRPr lang="bn-BD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532263" y="2493165"/>
            <a:ext cx="3987717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060706" y="2460564"/>
            <a:ext cx="1645920" cy="1645920"/>
            <a:chOff x="231902" y="975607"/>
            <a:chExt cx="1845290" cy="1405881"/>
          </a:xfrm>
        </p:grpSpPr>
        <p:sp>
          <p:nvSpPr>
            <p:cNvPr id="5" name="Freeform 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2210137" y="2597724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dirty="0">
              <a:ln w="9525"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28391" y="942263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35580" y="393670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31902" y="460419"/>
            <a:ext cx="1645920" cy="1645920"/>
            <a:chOff x="231902" y="975607"/>
            <a:chExt cx="1845290" cy="1405881"/>
          </a:xfrm>
        </p:grpSpPr>
        <p:sp>
          <p:nvSpPr>
            <p:cNvPr id="5" name="Freeform 4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381333" y="594410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B0F0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2000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06607929"/>
              </p:ext>
            </p:extLst>
          </p:nvPr>
        </p:nvGraphicFramePr>
        <p:xfrm>
          <a:off x="653573" y="2323585"/>
          <a:ext cx="10791017" cy="3435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897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1050" y="511492"/>
            <a:ext cx="10273675" cy="646331"/>
          </a:xfrm>
          <a:prstGeom prst="rect">
            <a:avLst/>
          </a:prstGeom>
          <a:solidFill>
            <a:srgbClr val="1C1C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চতুর্ভুজগুলোর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রম্বস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064780" y="240980"/>
            <a:ext cx="12707616" cy="1214651"/>
            <a:chOff x="996284" y="439170"/>
            <a:chExt cx="4743964" cy="1214651"/>
          </a:xfrm>
        </p:grpSpPr>
        <p:sp>
          <p:nvSpPr>
            <p:cNvPr id="7" name="Rectangle 6"/>
            <p:cNvSpPr/>
            <p:nvPr/>
          </p:nvSpPr>
          <p:spPr>
            <a:xfrm>
              <a:off x="1141123" y="439170"/>
              <a:ext cx="4599125" cy="121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96284" y="709683"/>
              <a:ext cx="236923" cy="646331"/>
            </a:xfrm>
            <a:prstGeom prst="rect">
              <a:avLst/>
            </a:prstGeom>
            <a:solidFill>
              <a:srgbClr val="1C1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Parallelogram 8"/>
          <p:cNvSpPr/>
          <p:nvPr/>
        </p:nvSpPr>
        <p:spPr>
          <a:xfrm>
            <a:off x="7696201" y="1581150"/>
            <a:ext cx="2382253" cy="1143000"/>
          </a:xfrm>
          <a:prstGeom prst="parallelogram">
            <a:avLst/>
          </a:prstGeom>
          <a:noFill/>
          <a:ln w="38100">
            <a:solidFill>
              <a:srgbClr val="504C4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Parallelogram 9"/>
          <p:cNvSpPr/>
          <p:nvPr/>
        </p:nvSpPr>
        <p:spPr>
          <a:xfrm>
            <a:off x="2209800" y="1543050"/>
            <a:ext cx="1676400" cy="1143000"/>
          </a:xfrm>
          <a:prstGeom prst="parallelogram">
            <a:avLst>
              <a:gd name="adj" fmla="val 0"/>
            </a:avLst>
          </a:prstGeom>
          <a:noFill/>
          <a:ln w="38100">
            <a:solidFill>
              <a:srgbClr val="504C4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Parallelogram 10"/>
          <p:cNvSpPr/>
          <p:nvPr/>
        </p:nvSpPr>
        <p:spPr>
          <a:xfrm>
            <a:off x="4953000" y="1524000"/>
            <a:ext cx="1524000" cy="1143000"/>
          </a:xfrm>
          <a:prstGeom prst="parallelogram">
            <a:avLst>
              <a:gd name="adj" fmla="val 0"/>
            </a:avLst>
          </a:prstGeom>
          <a:noFill/>
          <a:ln w="38100">
            <a:solidFill>
              <a:srgbClr val="504C4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Parallelogram 11"/>
          <p:cNvSpPr/>
          <p:nvPr/>
        </p:nvSpPr>
        <p:spPr>
          <a:xfrm>
            <a:off x="4648200" y="4152900"/>
            <a:ext cx="2438400" cy="1752600"/>
          </a:xfrm>
          <a:prstGeom prst="parallelogram">
            <a:avLst>
              <a:gd name="adj" fmla="val 19355"/>
            </a:avLst>
          </a:prstGeom>
          <a:noFill/>
          <a:ln w="38100">
            <a:solidFill>
              <a:srgbClr val="504C4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rapezoid 12"/>
          <p:cNvSpPr/>
          <p:nvPr/>
        </p:nvSpPr>
        <p:spPr>
          <a:xfrm>
            <a:off x="8115300" y="4385965"/>
            <a:ext cx="1905000" cy="1371600"/>
          </a:xfrm>
          <a:prstGeom prst="trapezoid">
            <a:avLst>
              <a:gd name="adj" fmla="val 16398"/>
            </a:avLst>
          </a:prstGeom>
          <a:noFill/>
          <a:ln w="38100">
            <a:solidFill>
              <a:srgbClr val="504C4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2362200" y="4000500"/>
            <a:ext cx="1143000" cy="1828800"/>
          </a:xfrm>
          <a:prstGeom prst="parallelogram">
            <a:avLst>
              <a:gd name="adj" fmla="val 19355"/>
            </a:avLst>
          </a:prstGeom>
          <a:noFill/>
          <a:ln w="38100">
            <a:solidFill>
              <a:srgbClr val="504C4E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9525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2571678" y="2800350"/>
            <a:ext cx="548640" cy="54864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5352978" y="2762250"/>
            <a:ext cx="548640" cy="54864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343828" y="2819400"/>
            <a:ext cx="548640" cy="54864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709588" y="5983664"/>
            <a:ext cx="548640" cy="54864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430780" y="6011257"/>
            <a:ext cx="548640" cy="54864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383530" y="6011257"/>
            <a:ext cx="548640" cy="548640"/>
          </a:xfrm>
          <a:prstGeom prst="ellipse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72529" y="1778199"/>
            <a:ext cx="239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আয়াতক্ষেত্র</a:t>
            </a:r>
            <a:endParaRPr lang="en-US" sz="28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6043" y="1852940"/>
            <a:ext cx="1817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বর্গক্ষেত্র</a:t>
            </a:r>
            <a:endParaRPr lang="en-US" sz="28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78370" y="1852940"/>
            <a:ext cx="1817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সামান্তরিক</a:t>
            </a:r>
            <a:endParaRPr lang="en-US" sz="28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578049">
            <a:off x="2003110" y="4570409"/>
            <a:ext cx="1817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সামান্তরিক</a:t>
            </a:r>
            <a:endParaRPr lang="en-US" sz="28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88809" y="4712913"/>
            <a:ext cx="1817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রম্বস</a:t>
            </a:r>
            <a:endParaRPr lang="en-US" sz="3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35423" y="4832019"/>
            <a:ext cx="2590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ট্রাপিজিয়াম</a:t>
            </a:r>
            <a:endParaRPr lang="en-US" sz="28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11111E-6 L -0.89154 -0.00069 " pathEditMode="relative" rAng="0" ptsTypes="AA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583" y="-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60"/>
                                </p:stCondLst>
                                <p:childTnLst>
                                  <p:par>
                                    <p:cTn id="16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9115 0.00185 L 4.16667E-6 -1.11111E-6 " pathEditMode="relative" rAng="0" ptsTypes="AA">
                                          <p:cBhvr>
                                            <p:cTn id="17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557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110"/>
                                </p:stCondLst>
                                <p:childTnLst>
                                  <p:par>
                                    <p:cTn id="19" presetID="50" presetClass="exit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" dur="25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5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6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9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2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5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8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41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44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47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50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53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56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59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0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1" fill="hold">
                          <p:stCondLst>
                            <p:cond delay="0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74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" fill="hold">
                          <p:stCondLst>
                            <p:cond delay="0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95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6" fill="hold">
                          <p:stCondLst>
                            <p:cond delay="0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0" grpId="0" animBg="1"/>
          <p:bldP spid="11" grpId="0" animBg="1"/>
          <p:bldP spid="12" grpId="1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/>
          <p:bldP spid="22" grpId="0"/>
          <p:bldP spid="26" grpId="0"/>
          <p:bldP spid="27" grpId="0"/>
          <p:bldP spid="28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10" presetID="35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11111E-6 L -0.89154 -0.00069 " pathEditMode="relative" rAng="0" ptsTypes="AA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4583" y="-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860"/>
                                </p:stCondLst>
                                <p:childTnLst>
                                  <p:par>
                                    <p:cTn id="16" presetID="63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89115 0.00185 L 4.16667E-6 -1.11111E-6 " pathEditMode="relative" rAng="0" ptsTypes="AA">
                                          <p:cBhvr>
                                            <p:cTn id="17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4557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110"/>
                                </p:stCondLst>
                                <p:childTnLst>
                                  <p:par>
                                    <p:cTn id="19" presetID="50" presetClass="exit" presetSubtype="0" ac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0" dur="25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w+.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5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2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6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9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2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5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8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41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44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47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50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53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56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8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59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0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1" fill="hold">
                          <p:stCondLst>
                            <p:cond delay="0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74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" fill="hold">
                          <p:stCondLst>
                            <p:cond delay="0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95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6" fill="hold">
                          <p:stCondLst>
                            <p:cond delay="0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9" grpId="0" animBg="1"/>
          <p:bldP spid="10" grpId="0" animBg="1"/>
          <p:bldP spid="11" grpId="0" animBg="1"/>
          <p:bldP spid="12" grpId="1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/>
          <p:bldP spid="22" grpId="0"/>
          <p:bldP spid="26" grpId="0"/>
          <p:bldP spid="27" grpId="0"/>
          <p:bldP spid="28" grpId="0"/>
          <p:bldP spid="29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999</Words>
  <Application>Microsoft Office PowerPoint</Application>
  <PresentationFormat>Widescreen</PresentationFormat>
  <Paragraphs>245</Paragraphs>
  <Slides>26</Slides>
  <Notes>26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Bauhaus 93</vt:lpstr>
      <vt:lpstr>Calibri</vt:lpstr>
      <vt:lpstr>Calibri Light</vt:lpstr>
      <vt:lpstr>NikoshBAN</vt:lpstr>
      <vt:lpstr>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Nazmul</dc:creator>
  <cp:lastModifiedBy>Nazmul</cp:lastModifiedBy>
  <cp:revision>276</cp:revision>
  <dcterms:created xsi:type="dcterms:W3CDTF">2020-04-18T15:39:40Z</dcterms:created>
  <dcterms:modified xsi:type="dcterms:W3CDTF">2020-04-23T11:25:56Z</dcterms:modified>
</cp:coreProperties>
</file>