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82" r:id="rId4"/>
    <p:sldId id="283" r:id="rId5"/>
    <p:sldId id="258" r:id="rId6"/>
    <p:sldId id="284" r:id="rId7"/>
    <p:sldId id="285" r:id="rId8"/>
    <p:sldId id="286" r:id="rId9"/>
    <p:sldId id="287" r:id="rId10"/>
    <p:sldId id="288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1702-EA9A-0545-A8E5-FB5CBD3ED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sz="9600" b="1">
                <a:solidFill>
                  <a:schemeClr val="bg1"/>
                </a:solidFill>
              </a:rPr>
              <a:t>WELCOME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53FFB-B7EF-2740-89F4-DC952C407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15BDFF-08EE-CA48-813B-8E6B539F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9" y="1500187"/>
            <a:ext cx="5614987" cy="475892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34177C3-99A9-534C-9F5C-9F8FECF0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84" y="1515451"/>
            <a:ext cx="5459016" cy="4751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F6BA9-BC8D-ED48-8529-C02DB8B45342}"/>
              </a:ext>
            </a:extLst>
          </p:cNvPr>
          <p:cNvSpPr txBox="1"/>
          <p:nvPr/>
        </p:nvSpPr>
        <p:spPr>
          <a:xfrm>
            <a:off x="3050382" y="591254"/>
            <a:ext cx="66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ট্রান্সফরমার-এর ধরনঃ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063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5EEFBE-40CE-0E4F-9117-4D1ACEC2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4697413"/>
          </a:xfrm>
        </p:spPr>
        <p:txBody>
          <a:bodyPr vert="wordArtVert" anchor="ctr">
            <a:normAutofit/>
          </a:bodyPr>
          <a:lstStyle/>
          <a:p>
            <a:pPr algn="ctr"/>
            <a:r>
              <a:rPr lang="en-GB" sz="5400"/>
              <a:t>মূল্যায়ন </a:t>
            </a:r>
            <a:endParaRPr lang="en-US" sz="5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70D1A53-5ECB-9E42-8E0E-05C834AE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90" y="1143000"/>
            <a:ext cx="6848475" cy="46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378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14ACCF-B244-8647-82D0-B43F2F7BE6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88" y="1143000"/>
            <a:ext cx="2835275" cy="4625975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বাড়ীর কাজ</a:t>
            </a:r>
            <a:r>
              <a:rPr lang="en-GB" sz="5400"/>
              <a:t> </a:t>
            </a:r>
            <a:endParaRPr lang="en-US" sz="54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504AFB6-5229-2943-8187-D9DF5BEBA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52" y="1294208"/>
            <a:ext cx="6848475" cy="3876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4248AD-B6FA-CC40-9DA5-D290FD18B764}"/>
              </a:ext>
            </a:extLst>
          </p:cNvPr>
          <p:cNvSpPr/>
          <p:nvPr/>
        </p:nvSpPr>
        <p:spPr>
          <a:xfrm rot="10800000" flipV="1">
            <a:off x="10215563" y="2035969"/>
            <a:ext cx="327423" cy="579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3B813-ED72-584C-9AFA-F8B3A47C0DBD}"/>
              </a:ext>
            </a:extLst>
          </p:cNvPr>
          <p:cNvSpPr txBox="1"/>
          <p:nvPr/>
        </p:nvSpPr>
        <p:spPr>
          <a:xfrm>
            <a:off x="4565453" y="5250116"/>
            <a:ext cx="597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গৌণ কুন্ডলিতে ভোল্টেজ নির্ণয় কর।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357667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7A224D-5704-0444-A190-09423610C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88" y="1143000"/>
            <a:ext cx="2835275" cy="4625975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/>
              <a:t>ধন্যবাদ </a:t>
            </a:r>
            <a:endParaRPr lang="en-US" sz="5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12A65-2956-5141-AAD0-D9660A8099E6}"/>
              </a:ext>
            </a:extLst>
          </p:cNvPr>
          <p:cNvSpPr txBox="1">
            <a:spLocks/>
          </p:cNvSpPr>
          <p:nvPr/>
        </p:nvSpPr>
        <p:spPr>
          <a:xfrm>
            <a:off x="3625454" y="841623"/>
            <a:ext cx="8126016" cy="517475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98E0A0-F59B-3743-83F2-BB6C1F98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66" y="1127786"/>
            <a:ext cx="3709419" cy="46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BF64-5CB1-5541-BD9E-DD36AAFD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wordArtVert">
            <a:normAutofit fontScale="90000"/>
          </a:bodyPr>
          <a:lstStyle/>
          <a:p>
            <a:r>
              <a:rPr lang="en-GB" sz="8000">
                <a:solidFill>
                  <a:srgbClr val="7030A0"/>
                </a:solidFill>
              </a:rPr>
              <a:t>পরিচিতি</a:t>
            </a:r>
            <a:r>
              <a:rPr lang="en-GB" sz="8000"/>
              <a:t> </a:t>
            </a:r>
            <a:endParaRPr lang="en-US" sz="8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F48D5-E803-9D4A-8752-2D2D7EFC9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/>
              <a:t>শিক্ষক</a:t>
            </a:r>
            <a:endParaRPr lang="en-US" sz="4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7FFF6-0EB4-6C41-B899-FD90B3443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/>
              <a:t>শ্রেণি</a:t>
            </a:r>
            <a:endParaRPr lang="en-US" sz="40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3E14D0-698C-7147-90E7-0F56235318F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মোঃমোশফেকুল ইসলাম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সহকারী শিক্ষক (বিজ্ঞান)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ওসমানপুর উচ্চবিদ্যালয়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ঘোড়াঘাট, দিনাজপুর।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E-mail: </a:t>
            </a:r>
            <a:r>
              <a:rPr lang="en-GB" sz="2400">
                <a:hlinkClick r:id="rId2"/>
              </a:rPr>
              <a:t>moshfekulislam@gmail.com</a:t>
            </a: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Cell: 01734-102860</a:t>
            </a:r>
            <a:endParaRPr lang="en-US" sz="240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C9281B-6D59-944B-9662-A9A5BF1E5F39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শ্রেণিঃ ১০ম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বিষয়ঃ পদার্থ বিজ্ঞান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পাঠঃ ট্রান্সফরমার 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তারিখঃ ১৬/০৩/২০২০ ইং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সময়ঃ ৫০ মিনিট।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635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82520A1-FA92-2B4B-920F-2E2C94FF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64" y="719666"/>
            <a:ext cx="3640340" cy="541866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5F2A999-E390-3C45-A834-FE3F3C45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166" y="1643063"/>
            <a:ext cx="3666355" cy="449527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3AE9B72-0E16-C647-AAF9-E5C3F0694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283" y="2178844"/>
            <a:ext cx="3893717" cy="39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522D22-3819-614E-9671-9836F396E648}"/>
              </a:ext>
            </a:extLst>
          </p:cNvPr>
          <p:cNvSpPr txBox="1"/>
          <p:nvPr/>
        </p:nvSpPr>
        <p:spPr>
          <a:xfrm>
            <a:off x="3143250" y="2496741"/>
            <a:ext cx="7268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C00000"/>
                </a:solidFill>
              </a:rPr>
              <a:t>ট্রান্সফরমার </a:t>
            </a:r>
            <a:endParaRPr lang="en-US" sz="9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AC9B-0592-C74E-B188-1E6540E1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4732734"/>
          </a:xfrm>
        </p:spPr>
        <p:txBody>
          <a:bodyPr vert="wordArtVert" anchor="ctr">
            <a:normAutofit/>
          </a:bodyPr>
          <a:lstStyle/>
          <a:p>
            <a:r>
              <a:rPr lang="en-GB" sz="5400"/>
              <a:t>শিখন ফল</a:t>
            </a:r>
            <a:endParaRPr lang="en-US" sz="5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A35412-7DC1-E946-AE0A-CF355119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454" y="841623"/>
            <a:ext cx="8126016" cy="5174754"/>
          </a:xfrm>
          <a:solidFill>
            <a:schemeClr val="bg2"/>
          </a:solidFill>
        </p:spPr>
        <p:txBody>
          <a:bodyPr vert="horz" anchor="ctr"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ট্রান্সফরমার –এর কাজের মূলনীতি সম্পর্কে ব্যাখ্যা করতে পারবে।    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8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0E5DA4-EFC2-4A4B-8698-A1430BD1BC62}"/>
              </a:ext>
            </a:extLst>
          </p:cNvPr>
          <p:cNvSpPr txBox="1"/>
          <p:nvPr/>
        </p:nvSpPr>
        <p:spPr>
          <a:xfrm>
            <a:off x="3595091" y="2459504"/>
            <a:ext cx="5298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একটি ভিডিও ক্লীপ দেখি... 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7290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is Transformer.mp4">
            <a:hlinkClick r:id="" action="ppaction://media"/>
            <a:extLst>
              <a:ext uri="{FF2B5EF4-FFF2-40B4-BE49-F238E27FC236}">
                <a16:creationId xmlns:a16="http://schemas.microsoft.com/office/drawing/2014/main" id="{B31A3881-A564-4D41-B5AE-B94ACCDBA3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1FF16-DD1D-1E48-84F2-1BD972C832CF}"/>
              </a:ext>
            </a:extLst>
          </p:cNvPr>
          <p:cNvSpPr txBox="1"/>
          <p:nvPr/>
        </p:nvSpPr>
        <p:spPr>
          <a:xfrm>
            <a:off x="2250281" y="523279"/>
            <a:ext cx="2798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chemeClr val="bg1"/>
                </a:solidFill>
              </a:rPr>
              <a:t>Tap to play...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578278-1118-4142-B070-D0DF6C11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871662"/>
            <a:ext cx="68484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33DD76-733B-B546-B688-7BB25F2C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446485"/>
            <a:ext cx="11251406" cy="50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Frame</vt:lpstr>
      <vt:lpstr>WELCOME </vt:lpstr>
      <vt:lpstr>পরিচিতি 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বাড়ীর কাজ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moshfekulislam@gmail.com</dc:creator>
  <cp:lastModifiedBy>moshfekulislam@gmail.com</cp:lastModifiedBy>
  <cp:revision>20</cp:revision>
  <dcterms:created xsi:type="dcterms:W3CDTF">2020-04-01T01:24:58Z</dcterms:created>
  <dcterms:modified xsi:type="dcterms:W3CDTF">2020-04-23T02:44:42Z</dcterms:modified>
</cp:coreProperties>
</file>