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5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</p:sldMasterIdLst>
  <p:notesMasterIdLst>
    <p:notesMasterId r:id="rId28"/>
  </p:notesMasterIdLst>
  <p:sldIdLst>
    <p:sldId id="291" r:id="rId5"/>
    <p:sldId id="292" r:id="rId6"/>
    <p:sldId id="298" r:id="rId7"/>
    <p:sldId id="294" r:id="rId8"/>
    <p:sldId id="295" r:id="rId9"/>
    <p:sldId id="296" r:id="rId10"/>
    <p:sldId id="297" r:id="rId11"/>
    <p:sldId id="286" r:id="rId12"/>
    <p:sldId id="285" r:id="rId13"/>
    <p:sldId id="287" r:id="rId14"/>
    <p:sldId id="300" r:id="rId15"/>
    <p:sldId id="288" r:id="rId16"/>
    <p:sldId id="289" r:id="rId17"/>
    <p:sldId id="290" r:id="rId18"/>
    <p:sldId id="299" r:id="rId19"/>
    <p:sldId id="280" r:id="rId20"/>
    <p:sldId id="282" r:id="rId21"/>
    <p:sldId id="301" r:id="rId22"/>
    <p:sldId id="278" r:id="rId23"/>
    <p:sldId id="266" r:id="rId24"/>
    <p:sldId id="279" r:id="rId25"/>
    <p:sldId id="302" r:id="rId26"/>
    <p:sldId id="27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D7823C"/>
    <a:srgbClr val="4C0C29"/>
    <a:srgbClr val="F200F2"/>
    <a:srgbClr val="89154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 varScale="1">
        <p:scale>
          <a:sx n="83" d="100"/>
          <a:sy n="83" d="100"/>
        </p:scale>
        <p:origin x="610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30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274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8004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039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43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32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838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57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05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00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0214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2555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272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044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676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32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9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700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9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703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33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6076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174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09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421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8834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3414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005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10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512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383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4264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8550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4/21/2020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88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800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33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5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4.wav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4.wav"/><Relationship Id="rId7" Type="http://schemas.microsoft.com/office/2007/relationships/hdphoto" Target="../media/hdphoto8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4.wav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audio" Target="../media/audio4.wav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6" Type="http://schemas.openxmlformats.org/officeDocument/2006/relationships/image" Target="../media/image26.png"/><Relationship Id="rId5" Type="http://schemas.microsoft.com/office/2007/relationships/hdphoto" Target="../media/hdphoto9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audio4.wav"/><Relationship Id="rId11" Type="http://schemas.openxmlformats.org/officeDocument/2006/relationships/audio" Target="../media/audio2.wav"/><Relationship Id="rId5" Type="http://schemas.openxmlformats.org/officeDocument/2006/relationships/audio" Target="../media/audio3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8.xml"/><Relationship Id="rId7" Type="http://schemas.openxmlformats.org/officeDocument/2006/relationships/audio" Target="../media/audio5.wav"/><Relationship Id="rId12" Type="http://schemas.openxmlformats.org/officeDocument/2006/relationships/audio" Target="../media/audio2.wav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10" Type="http://schemas.openxmlformats.org/officeDocument/2006/relationships/image" Target="../media/image17.png"/><Relationship Id="rId4" Type="http://schemas.openxmlformats.org/officeDocument/2006/relationships/audio" Target="../media/audio2.wav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046346"/>
      </p:ext>
    </p:extLst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337" y="10886"/>
            <a:ext cx="8681325" cy="41801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চাবি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9338" y="3715059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8076" y="56948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alphaModFix amt="46000"/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84000" b="-8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19600" y="-304800"/>
            <a:ext cx="4267200" cy="800219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9600" b="1" dirty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চ</a:t>
            </a:r>
            <a:endParaRPr kumimoji="0" lang="en-US" sz="496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5657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8">
            <a:alphaModFix amt="49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-7374"/>
            <a:ext cx="7772400" cy="4367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চামচ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tx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1252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67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0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546" y="109499"/>
            <a:ext cx="6630053" cy="3776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চিনি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53302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45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30" y="43518"/>
            <a:ext cx="7217270" cy="41474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866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FF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চোখ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white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7560" y="3745508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2820" y="51744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8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8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' Co ' ( চ) Bengali letter writing techniques _ ' চ ' লেখা শেখার কৌশল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152400"/>
            <a:ext cx="11658600" cy="655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7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6700" y="2667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আদর্শ পাঠ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1600"/>
            <a:ext cx="9906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69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defTabSz="990393"/>
            <a:r>
              <a:rPr lang="en-US" sz="54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9453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2438400" y="381000"/>
            <a:ext cx="73152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bn-IN" sz="72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72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ঠের সাথে</a:t>
            </a:r>
            <a:r>
              <a:rPr lang="en-US" sz="7200" b="1" dirty="0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7200" b="1" dirty="0">
              <a:ln/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79" y="1749552"/>
            <a:ext cx="8311243" cy="465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1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479897"/>
            <a:ext cx="789609" cy="37702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39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3900" b="1" dirty="0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39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69518" y="3049694"/>
            <a:ext cx="5791200" cy="2200466"/>
          </a:xfrm>
          <a:prstGeom prst="line">
            <a:avLst/>
          </a:prstGeom>
          <a:ln w="28575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8588792" y="1450400"/>
            <a:ext cx="2620015" cy="4907448"/>
            <a:chOff x="8588792" y="1450400"/>
            <a:chExt cx="2620015" cy="4907448"/>
          </a:xfrm>
        </p:grpSpPr>
        <p:sp>
          <p:nvSpPr>
            <p:cNvPr id="9" name="TextBox 8"/>
            <p:cNvSpPr txBox="1"/>
            <p:nvPr/>
          </p:nvSpPr>
          <p:spPr>
            <a:xfrm>
              <a:off x="8588792" y="1450400"/>
              <a:ext cx="2258473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15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গম</a:t>
              </a:r>
              <a:endParaRPr lang="en-IN" sz="115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88792" y="4495800"/>
              <a:ext cx="26200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15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চশমা</a:t>
              </a:r>
              <a:endParaRPr lang="en-IN" sz="115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588792" y="3049694"/>
              <a:ext cx="2620015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11500" b="1" dirty="0" err="1" smtClean="0">
                  <a:ln/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খই</a:t>
              </a:r>
              <a:endParaRPr lang="en-IN" sz="115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2"/>
          <p:cNvSpPr txBox="1"/>
          <p:nvPr/>
        </p:nvSpPr>
        <p:spPr>
          <a:xfrm>
            <a:off x="2514600" y="527070"/>
            <a:ext cx="7315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বর্ণ দিয়ে শব্দ মিলায়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5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90600" y="2236063"/>
            <a:ext cx="9753600" cy="221599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normalizeH="0" baseline="0" noProof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kumimoji="0" lang="en-US" sz="13800" b="1" i="0" u="none" strike="noStrike" kern="1200" normalizeH="0" baseline="0" noProof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kumimoji="0" lang="en-IN" sz="13800" b="1" i="0" u="none" strike="noStrike" kern="1200" normalizeH="0" baseline="0" noProof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906" y="37180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886" y="21608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3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276600"/>
            <a:ext cx="38100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lang="en-US" sz="13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2200" y="2971800"/>
            <a:ext cx="5105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13800" b="1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13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291348"/>
            <a:ext cx="6858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"/>
          <p:cNvSpPr txBox="1"/>
          <p:nvPr/>
        </p:nvSpPr>
        <p:spPr>
          <a:xfrm>
            <a:off x="1447800" y="838200"/>
            <a:ext cx="97536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বর্ণগুলো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খুজি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027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00811 L 0.53126 -0.049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6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C000">
            <a:alpha val="3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"/>
          <p:cNvSpPr txBox="1"/>
          <p:nvPr/>
        </p:nvSpPr>
        <p:spPr>
          <a:xfrm>
            <a:off x="2161868" y="6096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বলতে চেষ্টা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2"/>
          <p:cNvSpPr txBox="1"/>
          <p:nvPr/>
        </p:nvSpPr>
        <p:spPr>
          <a:xfrm>
            <a:off x="876300" y="3451845"/>
            <a:ext cx="6867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§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সোনা মনিরা বলোতো এটা কি?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3"/>
          <p:cNvSpPr txBox="1"/>
          <p:nvPr/>
        </p:nvSpPr>
        <p:spPr>
          <a:xfrm>
            <a:off x="8420100" y="2461245"/>
            <a:ext cx="28956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19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199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7581900" y="3638743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63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1" dur="5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8074"/>
            <a:ext cx="4637315" cy="641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415" y="252596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64" y="426026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63" y="382011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912" y="43860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39" y="6275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948" y="354113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5" y="2392953"/>
            <a:ext cx="5818767" cy="44210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52192" y="5808551"/>
            <a:ext cx="573755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b="1" dirty="0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সোনামনিরা আবার দেখা হবে</a:t>
            </a:r>
            <a:r>
              <a:rPr lang="en-US" sz="4800" b="1" dirty="0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IN" sz="4800" b="1" dirty="0">
              <a:ln/>
              <a:solidFill>
                <a:srgbClr val="32081B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19"/>
          <p:cNvSpPr txBox="1"/>
          <p:nvPr/>
        </p:nvSpPr>
        <p:spPr>
          <a:xfrm>
            <a:off x="6765305" y="-1851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600" b="1" dirty="0" smtClean="0">
                <a:ln/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/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228600"/>
            <a:ext cx="2590800" cy="3041374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169920" y="212436"/>
            <a:ext cx="3688080" cy="1112520"/>
          </a:xfrm>
          <a:prstGeom prst="round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00206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447800" y="1749287"/>
            <a:ext cx="7741920" cy="4632960"/>
          </a:xfrm>
          <a:prstGeom prst="roundRect">
            <a:avLst/>
          </a:prstGeom>
          <a:solidFill>
            <a:schemeClr val="tx1">
              <a:lumMod val="95000"/>
              <a:lumOff val="5000"/>
            </a:schemeClr>
          </a:solidFill>
          <a:effectLst>
            <a:outerShdw blurRad="76200" dist="12700" dir="8100000" sy="-23000" kx="800400" algn="br" rotWithShape="0">
              <a:schemeClr val="accent5">
                <a:lumMod val="75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ইমরান</a:t>
            </a:r>
            <a:r>
              <a:rPr lang="en-US" sz="5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bn-BD" sz="54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শিক্ষক</a:t>
            </a:r>
          </a:p>
          <a:p>
            <a:pPr algn="ctr"/>
            <a:r>
              <a:rPr lang="en-US" sz="4400" dirty="0" err="1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সারোল</a:t>
            </a:r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pPr algn="ctr"/>
            <a:r>
              <a:rPr lang="bn-BD" sz="4400" dirty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লোহাগড়া,নড়াইল।</a:t>
            </a:r>
          </a:p>
          <a:p>
            <a:pPr algn="ctr"/>
            <a:endParaRPr lang="en-US" sz="4400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17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6858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/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/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14600"/>
            <a:ext cx="60579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  কাজ</a:t>
            </a:r>
            <a:endParaRPr lang="en-US" sz="44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90600"/>
            <a:ext cx="4562844" cy="525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95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</a14:imgLayer>
                </a14:imgProps>
              </a:ext>
            </a:extLst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30659" y="1219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1981200" y="32766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ধ্বনির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শণাক্ত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৩.২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66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457200"/>
            <a:ext cx="8777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 smtClean="0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0"/>
                <a:solidFill>
                  <a:srgbClr val="FFC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 w="0"/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82006" y="1569578"/>
            <a:ext cx="7875588" cy="3200400"/>
            <a:chOff x="2082006" y="1569578"/>
            <a:chExt cx="7875588" cy="3200400"/>
          </a:xfrm>
        </p:grpSpPr>
        <p:sp>
          <p:nvSpPr>
            <p:cNvPr id="5" name="5-Point Star 4"/>
            <p:cNvSpPr/>
            <p:nvPr/>
          </p:nvSpPr>
          <p:spPr>
            <a:xfrm>
              <a:off x="4191000" y="1569578"/>
              <a:ext cx="3657600" cy="3200400"/>
            </a:xfrm>
            <a:prstGeom prst="star5">
              <a:avLst/>
            </a:prstGeom>
            <a:solidFill>
              <a:srgbClr val="D7823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" name="Object 1">
              <a:hlinkClick r:id="" action="ppaction://ole?verb=0"/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04052353"/>
                </p:ext>
              </p:extLst>
            </p:nvPr>
          </p:nvGraphicFramePr>
          <p:xfrm>
            <a:off x="2082006" y="2895600"/>
            <a:ext cx="7875588" cy="1352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9" name="Packager Shell Object" showAsIcon="1" r:id="rId4" imgW="2554200" imgH="437400" progId="Package">
                    <p:embed/>
                  </p:oleObj>
                </mc:Choice>
                <mc:Fallback>
                  <p:oleObj name="Packager Shell Object" showAsIcon="1" r:id="rId4" imgW="2554200" imgH="437400" progId="Packag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82006" y="2895600"/>
                          <a:ext cx="7875588" cy="13525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0379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228600"/>
            <a:ext cx="6908715" cy="59862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28700" b="1" dirty="0">
                <a:ln/>
                <a:solidFill>
                  <a:srgbClr val="891549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8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1336"/>
            <a:ext cx="6781800" cy="43932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54102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normalizeH="0" baseline="0" noProof="0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চড়ুই</a:t>
            </a:r>
            <a:endParaRPr kumimoji="0" lang="en-US" sz="96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62800" y="373964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normalizeH="0" baseline="0" noProof="0" dirty="0">
                <a:ln/>
                <a:solidFill>
                  <a:schemeClr val="accent3"/>
                </a:solidFill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6600" b="1" i="0" u="none" strike="noStrike" kern="1200" normalizeH="0" baseline="0" noProof="0" dirty="0" smtClean="0">
              <a:ln/>
              <a:solidFill>
                <a:schemeClr val="accent3"/>
              </a:solidFill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normalizeH="0" baseline="0" noProof="0" dirty="0">
              <a:ln/>
              <a:solidFill>
                <a:schemeClr val="accent3"/>
              </a:solidFill>
              <a:uLnTx/>
              <a:uFillTx/>
              <a:latin typeface="Calibri"/>
              <a:ea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01400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4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897" b="89897" l="10000" r="876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04800"/>
            <a:ext cx="8081980" cy="5053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0" y="3739640"/>
            <a:ext cx="381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চশমা</a:t>
            </a:r>
            <a:endParaRPr kumimoji="0" lang="en-US" sz="96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36674" y="3739640"/>
            <a:ext cx="205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685801"/>
            <a:ext cx="1828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3352800"/>
            <a:ext cx="114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SutonnyOMJ" pitchFamily="2" charset="0"/>
                <a:ea typeface="+mn-ea"/>
                <a:cs typeface="SutonnyOMJ" pitchFamily="2" charset="0"/>
              </a:rPr>
              <a:t>চ</a:t>
            </a:r>
            <a:endParaRPr kumimoji="0" lang="en-US" sz="16600" b="1" i="0" u="none" strike="noStrike" kern="1200" cap="none" spc="0" normalizeH="0" baseline="0" noProof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SutonnyOMJ" pitchFamily="2" charset="0"/>
              <a:ea typeface="+mn-ea"/>
              <a:cs typeface="SutonnyOMJ" pitchFamily="2" charset="0"/>
            </a:endParaRPr>
          </a:p>
        </p:txBody>
      </p:sp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03726" y="53900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1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10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3.7037E-7 L -0.48932 -0.51412 " pathEditMode="relative" rAng="0" ptsTypes="AA">
                                      <p:cBhvr>
                                        <p:cTn id="29" dur="4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31" y="-25718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168 -0.01319 L 0.52917 0.43982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12" y="2263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grpId="1" nodeType="click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0313 -0.1815 L 0.18438 -0.55884 L 0.36563 -0.1815 L 0.18438 0.19584 L 0.00313 -0.1815 Z " pathEditMode="relative" rAng="0" ptsTypes="FFFFF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" y="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চ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5" grpId="0"/>
      <p:bldP spid="9" grpId="0"/>
      <p:bldP spid="9" grpId="1"/>
      <p:bldP spid="9" grpId="2"/>
      <p:bldP spid="9" grpId="3"/>
      <p:bldP spid="8" grpId="0"/>
      <p:bldP spid="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7252</TotalTime>
  <Words>143</Words>
  <Application>Microsoft Office PowerPoint</Application>
  <PresentationFormat>Widescreen</PresentationFormat>
  <Paragraphs>61</Paragraphs>
  <Slides>23</Slides>
  <Notes>1</Notes>
  <HiddenSlides>0</HiddenSlides>
  <MMClips>7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NikoshBAN</vt:lpstr>
      <vt:lpstr>SutonnyOMJ</vt:lpstr>
      <vt:lpstr>Wingdings</vt:lpstr>
      <vt:lpstr>1_Office Theme</vt:lpstr>
      <vt:lpstr>2_Office Theme</vt:lpstr>
      <vt:lpstr>3_Office Theme</vt:lpstr>
      <vt:lpstr>7_Office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DELL</cp:lastModifiedBy>
  <cp:revision>737</cp:revision>
  <dcterms:created xsi:type="dcterms:W3CDTF">2006-08-16T00:00:00Z</dcterms:created>
  <dcterms:modified xsi:type="dcterms:W3CDTF">2020-04-21T12:48:57Z</dcterms:modified>
</cp:coreProperties>
</file>