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7" r:id="rId2"/>
    <p:sldId id="288" r:id="rId3"/>
    <p:sldId id="300" r:id="rId4"/>
    <p:sldId id="289" r:id="rId5"/>
    <p:sldId id="29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11" r:id="rId16"/>
    <p:sldId id="312" r:id="rId17"/>
    <p:sldId id="314" r:id="rId18"/>
    <p:sldId id="313" r:id="rId19"/>
    <p:sldId id="315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F9021-DE35-4F75-8357-D707FF3B94D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9B53A0-B29D-4779-A180-B7930DF42D86}">
      <dgm:prSet phldrT="[Text]" custT="1"/>
      <dgm:spPr>
        <a:solidFill>
          <a:schemeClr val="accent4">
            <a:lumMod val="60000"/>
            <a:lumOff val="40000"/>
          </a:schemeClr>
        </a:solidFill>
        <a:ln w="38100"/>
      </dgm:spPr>
      <dgm:t>
        <a:bodyPr/>
        <a:lstStyle/>
        <a:p>
          <a:r>
            <a:rPr lang="en-GB" sz="4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অজুর</a:t>
          </a:r>
          <a:r>
            <a:rPr lang="en-GB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ফরজ</a:t>
          </a:r>
          <a:endParaRPr lang="en-GB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31862C-4ABE-4BED-84A0-9E0E5CA9674F}" type="parTrans" cxnId="{A3836836-C657-4D66-A525-C38940ED6E36}">
      <dgm:prSet/>
      <dgm:spPr/>
      <dgm:t>
        <a:bodyPr/>
        <a:lstStyle/>
        <a:p>
          <a:endParaRPr lang="en-GB"/>
        </a:p>
      </dgm:t>
    </dgm:pt>
    <dgm:pt modelId="{67A479BB-2FEA-4532-8854-6E89542390C2}" type="sibTrans" cxnId="{A3836836-C657-4D66-A525-C38940ED6E36}">
      <dgm:prSet/>
      <dgm:spPr/>
      <dgm:t>
        <a:bodyPr/>
        <a:lstStyle/>
        <a:p>
          <a:endParaRPr lang="en-GB"/>
        </a:p>
      </dgm:t>
    </dgm:pt>
    <dgm:pt modelId="{6D01A1CE-6E58-470D-92E9-0D4F5901E833}">
      <dgm:prSet phldrT="[Text]" custT="1"/>
      <dgm:spPr>
        <a:solidFill>
          <a:srgbClr val="7030A0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৩টি </a:t>
          </a:r>
          <a:r>
            <a:rPr lang="en-GB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অঙ্গ</a:t>
          </a:r>
          <a:r>
            <a: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ধৌত</a:t>
          </a:r>
          <a:r>
            <a: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GB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EF3E7F-BB01-4C0E-9969-9F721CD6B7B9}" type="parTrans" cxnId="{2B780889-8B5C-44C8-8763-6E2EB03DDB18}">
      <dgm:prSet/>
      <dgm:spPr>
        <a:ln w="57150">
          <a:solidFill>
            <a:srgbClr val="FF0000"/>
          </a:solidFill>
          <a:headEnd type="diamond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F626A52C-FDBC-46FC-B964-E0B937D77408}" type="sibTrans" cxnId="{2B780889-8B5C-44C8-8763-6E2EB03DDB18}">
      <dgm:prSet/>
      <dgm:spPr/>
      <dgm:t>
        <a:bodyPr/>
        <a:lstStyle/>
        <a:p>
          <a:endParaRPr lang="en-GB"/>
        </a:p>
      </dgm:t>
    </dgm:pt>
    <dgm:pt modelId="{D9A905DB-4AAA-47DF-9671-0AA89B6BCCA3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r>
            <a:rPr lang="en-GB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C0CA95-9DFD-4712-9E3E-64594F52DE2C}" type="parTrans" cxnId="{7B14A636-B189-472E-8246-02D85E5D04BD}">
      <dgm:prSet/>
      <dgm:spPr>
        <a:ln w="57150">
          <a:solidFill>
            <a:srgbClr val="FF0000"/>
          </a:solidFill>
          <a:headEnd type="diamond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88F59B2B-D8DD-41D4-8124-6C72841E8D52}" type="sibTrans" cxnId="{7B14A636-B189-472E-8246-02D85E5D04BD}">
      <dgm:prSet/>
      <dgm:spPr/>
      <dgm:t>
        <a:bodyPr/>
        <a:lstStyle/>
        <a:p>
          <a:endParaRPr lang="en-GB"/>
        </a:p>
      </dgm:t>
    </dgm:pt>
    <dgm:pt modelId="{837F2D0C-A0B1-4852-AF4B-CD5F161DEA44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r>
            <a:rPr lang="en-GB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177DB1-C085-48B5-B2EB-DA0D600361F1}" type="parTrans" cxnId="{DD94FAC5-7345-482E-8936-FB5E4616F433}">
      <dgm:prSet/>
      <dgm:spPr>
        <a:ln w="57150">
          <a:solidFill>
            <a:srgbClr val="FF0000"/>
          </a:solidFill>
          <a:headEnd type="diamond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2C13C932-3A5A-4E08-B32B-4B8E830C467A}" type="sibTrans" cxnId="{DD94FAC5-7345-482E-8936-FB5E4616F433}">
      <dgm:prSet/>
      <dgm:spPr/>
      <dgm:t>
        <a:bodyPr/>
        <a:lstStyle/>
        <a:p>
          <a:endParaRPr lang="en-GB"/>
        </a:p>
      </dgm:t>
    </dgm:pt>
    <dgm:pt modelId="{CE58A349-E614-4595-9E86-25487BF524F5}">
      <dgm:prSet phldrT="[Text]" custT="1"/>
      <dgm:spPr>
        <a:solidFill>
          <a:srgbClr val="7030A0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১টি </a:t>
          </a:r>
          <a:r>
            <a:rPr lang="en-GB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অঙ্গ</a:t>
          </a:r>
          <a:r>
            <a: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মাসেহ</a:t>
          </a:r>
          <a:r>
            <a: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GB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110A43-66AC-4705-97A5-2361708D63F2}" type="parTrans" cxnId="{42BCB814-CE06-4C54-8548-A53EEAFF09B7}">
      <dgm:prSet/>
      <dgm:spPr>
        <a:ln w="57150">
          <a:solidFill>
            <a:srgbClr val="FF0000"/>
          </a:solidFill>
          <a:headEnd type="diamond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5CF4AE5C-11C4-41D1-9A0A-B3BF67E9B4E7}" type="sibTrans" cxnId="{42BCB814-CE06-4C54-8548-A53EEAFF09B7}">
      <dgm:prSet/>
      <dgm:spPr/>
      <dgm:t>
        <a:bodyPr/>
        <a:lstStyle/>
        <a:p>
          <a:endParaRPr lang="en-GB"/>
        </a:p>
      </dgm:t>
    </dgm:pt>
    <dgm:pt modelId="{2AE8D01E-88B1-4CB4-9796-B2C743C7D275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F521B6-49D6-4420-AECD-901C204964BB}" type="parTrans" cxnId="{5BB2B624-48D0-45BA-99BC-106C05306984}">
      <dgm:prSet/>
      <dgm:spPr>
        <a:ln w="57150">
          <a:solidFill>
            <a:srgbClr val="FF0000"/>
          </a:solidFill>
          <a:headEnd type="diamond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AF3CC70C-2CDD-4F1F-AA80-F6EE45DE3AE2}" type="sibTrans" cxnId="{5BB2B624-48D0-45BA-99BC-106C05306984}">
      <dgm:prSet/>
      <dgm:spPr/>
      <dgm:t>
        <a:bodyPr/>
        <a:lstStyle/>
        <a:p>
          <a:endParaRPr lang="en-GB"/>
        </a:p>
      </dgm:t>
    </dgm:pt>
    <dgm:pt modelId="{656C2F48-2FBC-4B03-AA6E-F511AFFF5270}">
      <dgm:prSet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GB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EFBB2B-8184-449E-8DC5-2BED2F7490B1}" type="parTrans" cxnId="{C81CE634-E046-4F63-AD99-EBF2A97E9D2D}">
      <dgm:prSet/>
      <dgm:spPr>
        <a:ln w="57150">
          <a:solidFill>
            <a:srgbClr val="FF0000"/>
          </a:solidFill>
          <a:headEnd type="diamond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FE1AECDA-6B97-406B-A6EF-6EB98EC0DB95}" type="sibTrans" cxnId="{C81CE634-E046-4F63-AD99-EBF2A97E9D2D}">
      <dgm:prSet/>
      <dgm:spPr/>
      <dgm:t>
        <a:bodyPr/>
        <a:lstStyle/>
        <a:p>
          <a:endParaRPr lang="en-GB"/>
        </a:p>
      </dgm:t>
    </dgm:pt>
    <dgm:pt modelId="{E4E7A278-6275-47FE-B7DC-6102F342E205}" type="pres">
      <dgm:prSet presAssocID="{2DAF9021-DE35-4F75-8357-D707FF3B94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1B3D1E-0D90-46C4-B7CB-4C71E29C3008}" type="pres">
      <dgm:prSet presAssocID="{A69B53A0-B29D-4779-A180-B7930DF42D86}" presName="root1" presStyleCnt="0"/>
      <dgm:spPr/>
    </dgm:pt>
    <dgm:pt modelId="{551CF4DA-0469-4366-954B-AA4B0F0CAC81}" type="pres">
      <dgm:prSet presAssocID="{A69B53A0-B29D-4779-A180-B7930DF42D86}" presName="LevelOneTextNode" presStyleLbl="node0" presStyleIdx="0" presStyleCnt="1" custScaleX="82297" custLinFactNeighborX="1447" custLinFactNeighborY="-23464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C6D44BE4-458F-4D11-89F6-A70DDE937016}" type="pres">
      <dgm:prSet presAssocID="{A69B53A0-B29D-4779-A180-B7930DF42D86}" presName="level2hierChild" presStyleCnt="0"/>
      <dgm:spPr/>
    </dgm:pt>
    <dgm:pt modelId="{D8B201BA-1E87-4FEA-AD53-27A39B28CBB2}" type="pres">
      <dgm:prSet presAssocID="{5EEF3E7F-BB01-4C0E-9969-9F721CD6B7B9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14F717A3-39C7-4D95-9D41-0FDE0E9593D6}" type="pres">
      <dgm:prSet presAssocID="{5EEF3E7F-BB01-4C0E-9969-9F721CD6B7B9}" presName="connTx" presStyleLbl="parChTrans1D2" presStyleIdx="0" presStyleCnt="2"/>
      <dgm:spPr/>
      <dgm:t>
        <a:bodyPr/>
        <a:lstStyle/>
        <a:p>
          <a:endParaRPr lang="en-GB"/>
        </a:p>
      </dgm:t>
    </dgm:pt>
    <dgm:pt modelId="{6D991023-1751-4D5E-B3B3-CDA6F9269CE4}" type="pres">
      <dgm:prSet presAssocID="{6D01A1CE-6E58-470D-92E9-0D4F5901E833}" presName="root2" presStyleCnt="0"/>
      <dgm:spPr/>
    </dgm:pt>
    <dgm:pt modelId="{9ECAD8BB-963A-4A61-A11D-528FE646517D}" type="pres">
      <dgm:prSet presAssocID="{6D01A1CE-6E58-470D-92E9-0D4F5901E833}" presName="LevelTwoTextNode" presStyleLbl="node2" presStyleIdx="0" presStyleCnt="2" custLinFactNeighborX="-21807" custLinFactNeighborY="-33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7E820BF-B91E-49E1-8983-8758BF39225D}" type="pres">
      <dgm:prSet presAssocID="{6D01A1CE-6E58-470D-92E9-0D4F5901E833}" presName="level3hierChild" presStyleCnt="0"/>
      <dgm:spPr/>
    </dgm:pt>
    <dgm:pt modelId="{AC73EC0D-7308-4360-9DBF-96355F90B911}" type="pres">
      <dgm:prSet presAssocID="{A3C0CA95-9DFD-4712-9E3E-64594F52DE2C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7A523375-FB1A-4629-9AD8-8C796E835929}" type="pres">
      <dgm:prSet presAssocID="{A3C0CA95-9DFD-4712-9E3E-64594F52DE2C}" presName="connTx" presStyleLbl="parChTrans1D3" presStyleIdx="0" presStyleCnt="4"/>
      <dgm:spPr/>
      <dgm:t>
        <a:bodyPr/>
        <a:lstStyle/>
        <a:p>
          <a:endParaRPr lang="en-GB"/>
        </a:p>
      </dgm:t>
    </dgm:pt>
    <dgm:pt modelId="{FD2793C9-95D3-45E5-95B7-ADE805230DBF}" type="pres">
      <dgm:prSet presAssocID="{D9A905DB-4AAA-47DF-9671-0AA89B6BCCA3}" presName="root2" presStyleCnt="0"/>
      <dgm:spPr/>
    </dgm:pt>
    <dgm:pt modelId="{10A93195-DCEF-40FA-8B5A-C0223F2F8E9A}" type="pres">
      <dgm:prSet presAssocID="{D9A905DB-4AAA-47DF-9671-0AA89B6BCCA3}" presName="LevelTwoTextNode" presStyleLbl="node3" presStyleIdx="0" presStyleCnt="4" custScaleX="121033" custScaleY="109123" custLinFactNeighborX="-5998" custLinFactNeighborY="-86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D0F79C1-CD31-4C5B-9048-9F50C1BDE01E}" type="pres">
      <dgm:prSet presAssocID="{D9A905DB-4AAA-47DF-9671-0AA89B6BCCA3}" presName="level3hierChild" presStyleCnt="0"/>
      <dgm:spPr/>
    </dgm:pt>
    <dgm:pt modelId="{1C113F81-9DAD-4E56-8140-79774789787B}" type="pres">
      <dgm:prSet presAssocID="{B6177DB1-C085-48B5-B2EB-DA0D600361F1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96098FC0-B6DE-4434-BEB5-278559E56273}" type="pres">
      <dgm:prSet presAssocID="{B6177DB1-C085-48B5-B2EB-DA0D600361F1}" presName="connTx" presStyleLbl="parChTrans1D3" presStyleIdx="1" presStyleCnt="4"/>
      <dgm:spPr/>
      <dgm:t>
        <a:bodyPr/>
        <a:lstStyle/>
        <a:p>
          <a:endParaRPr lang="en-GB"/>
        </a:p>
      </dgm:t>
    </dgm:pt>
    <dgm:pt modelId="{3AF046D5-BB28-4BC9-8F0E-B308302C9866}" type="pres">
      <dgm:prSet presAssocID="{837F2D0C-A0B1-4852-AF4B-CD5F161DEA44}" presName="root2" presStyleCnt="0"/>
      <dgm:spPr/>
    </dgm:pt>
    <dgm:pt modelId="{1159D54D-F3F9-4262-8F4F-1B6039B6F45A}" type="pres">
      <dgm:prSet presAssocID="{837F2D0C-A0B1-4852-AF4B-CD5F161DEA44}" presName="LevelTwoTextNode" presStyleLbl="node3" presStyleIdx="1" presStyleCnt="4" custScaleX="121445" custScaleY="109123" custLinFactNeighborX="-5998" custLinFactNeighborY="-767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9D846D-2F87-41D3-82FF-E8965BCC9DE1}" type="pres">
      <dgm:prSet presAssocID="{837F2D0C-A0B1-4852-AF4B-CD5F161DEA44}" presName="level3hierChild" presStyleCnt="0"/>
      <dgm:spPr/>
    </dgm:pt>
    <dgm:pt modelId="{A78E3E4C-EC80-41F1-AC7B-A34169347599}" type="pres">
      <dgm:prSet presAssocID="{F9EFBB2B-8184-449E-8DC5-2BED2F7490B1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7302C591-8BAC-4367-8B77-F84B91143450}" type="pres">
      <dgm:prSet presAssocID="{F9EFBB2B-8184-449E-8DC5-2BED2F7490B1}" presName="connTx" presStyleLbl="parChTrans1D3" presStyleIdx="2" presStyleCnt="4"/>
      <dgm:spPr/>
      <dgm:t>
        <a:bodyPr/>
        <a:lstStyle/>
        <a:p>
          <a:endParaRPr lang="en-GB"/>
        </a:p>
      </dgm:t>
    </dgm:pt>
    <dgm:pt modelId="{8B629FED-C9FE-49E7-A637-5FA2560916AF}" type="pres">
      <dgm:prSet presAssocID="{656C2F48-2FBC-4B03-AA6E-F511AFFF5270}" presName="root2" presStyleCnt="0"/>
      <dgm:spPr/>
    </dgm:pt>
    <dgm:pt modelId="{5AF089A0-2D20-44B0-B944-71B798634603}" type="pres">
      <dgm:prSet presAssocID="{656C2F48-2FBC-4B03-AA6E-F511AFFF5270}" presName="LevelTwoTextNode" presStyleLbl="node3" presStyleIdx="2" presStyleCnt="4" custScaleX="118043" custScaleY="109123" custLinFactNeighborX="-3430" custLinFactNeighborY="-1337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0778148-904C-47B5-AD9D-D7F0BBC0AC9A}" type="pres">
      <dgm:prSet presAssocID="{656C2F48-2FBC-4B03-AA6E-F511AFFF5270}" presName="level3hierChild" presStyleCnt="0"/>
      <dgm:spPr/>
    </dgm:pt>
    <dgm:pt modelId="{DE3D3B6B-BF24-4A14-B9DB-254172FD038D}" type="pres">
      <dgm:prSet presAssocID="{21110A43-66AC-4705-97A5-2361708D63F2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23418F5F-6A6A-4EC5-9E28-F5F69A1D1832}" type="pres">
      <dgm:prSet presAssocID="{21110A43-66AC-4705-97A5-2361708D63F2}" presName="connTx" presStyleLbl="parChTrans1D2" presStyleIdx="1" presStyleCnt="2"/>
      <dgm:spPr/>
      <dgm:t>
        <a:bodyPr/>
        <a:lstStyle/>
        <a:p>
          <a:endParaRPr lang="en-GB"/>
        </a:p>
      </dgm:t>
    </dgm:pt>
    <dgm:pt modelId="{B373C96E-E8F3-4121-B09C-3E1B3E0698E2}" type="pres">
      <dgm:prSet presAssocID="{CE58A349-E614-4595-9E86-25487BF524F5}" presName="root2" presStyleCnt="0"/>
      <dgm:spPr/>
    </dgm:pt>
    <dgm:pt modelId="{63205A89-7D19-4C68-8F37-F0D418137E99}" type="pres">
      <dgm:prSet presAssocID="{CE58A349-E614-4595-9E86-25487BF524F5}" presName="LevelTwoTextNode" presStyleLbl="node2" presStyleIdx="1" presStyleCnt="2" custScaleX="107822" custLinFactNeighborX="-21817" custLinFactNeighborY="-59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76ECBA8A-5C8D-40C7-883F-289EF97F0367}" type="pres">
      <dgm:prSet presAssocID="{CE58A349-E614-4595-9E86-25487BF524F5}" presName="level3hierChild" presStyleCnt="0"/>
      <dgm:spPr/>
    </dgm:pt>
    <dgm:pt modelId="{4ED18872-A527-42BD-ABD2-19F48B8E0BE6}" type="pres">
      <dgm:prSet presAssocID="{FDF521B6-49D6-4420-AECD-901C204964BB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2CAF13A7-8185-4E71-8BB7-FD0B0959A6F0}" type="pres">
      <dgm:prSet presAssocID="{FDF521B6-49D6-4420-AECD-901C204964BB}" presName="connTx" presStyleLbl="parChTrans1D3" presStyleIdx="3" presStyleCnt="4"/>
      <dgm:spPr/>
      <dgm:t>
        <a:bodyPr/>
        <a:lstStyle/>
        <a:p>
          <a:endParaRPr lang="en-GB"/>
        </a:p>
      </dgm:t>
    </dgm:pt>
    <dgm:pt modelId="{0C828773-6979-471D-95AC-5A8E7FCAD4D4}" type="pres">
      <dgm:prSet presAssocID="{2AE8D01E-88B1-4CB4-9796-B2C743C7D275}" presName="root2" presStyleCnt="0"/>
      <dgm:spPr/>
    </dgm:pt>
    <dgm:pt modelId="{9A571FBE-8249-4CBF-B1C0-2165A6A98AEA}" type="pres">
      <dgm:prSet presAssocID="{2AE8D01E-88B1-4CB4-9796-B2C743C7D275}" presName="LevelTwoTextNode" presStyleLbl="node3" presStyleIdx="3" presStyleCnt="4" custScaleX="115366" custScaleY="118242" custLinFactNeighborX="-7583" custLinFactNeighborY="-846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355ECC-8BF7-45BF-8EB0-3E311F5E3712}" type="pres">
      <dgm:prSet presAssocID="{2AE8D01E-88B1-4CB4-9796-B2C743C7D275}" presName="level3hierChild" presStyleCnt="0"/>
      <dgm:spPr/>
    </dgm:pt>
  </dgm:ptLst>
  <dgm:cxnLst>
    <dgm:cxn modelId="{20953337-4A93-47F1-BFB2-0125227D0CE8}" type="presOf" srcId="{837F2D0C-A0B1-4852-AF4B-CD5F161DEA44}" destId="{1159D54D-F3F9-4262-8F4F-1B6039B6F45A}" srcOrd="0" destOrd="0" presId="urn:microsoft.com/office/officeart/2005/8/layout/hierarchy2"/>
    <dgm:cxn modelId="{FEE7D309-D6B4-41EB-80D8-4226AA6F25E3}" type="presOf" srcId="{F9EFBB2B-8184-449E-8DC5-2BED2F7490B1}" destId="{7302C591-8BAC-4367-8B77-F84B91143450}" srcOrd="1" destOrd="0" presId="urn:microsoft.com/office/officeart/2005/8/layout/hierarchy2"/>
    <dgm:cxn modelId="{3AF23522-B601-43E9-BCDB-D636068C4308}" type="presOf" srcId="{2AE8D01E-88B1-4CB4-9796-B2C743C7D275}" destId="{9A571FBE-8249-4CBF-B1C0-2165A6A98AEA}" srcOrd="0" destOrd="0" presId="urn:microsoft.com/office/officeart/2005/8/layout/hierarchy2"/>
    <dgm:cxn modelId="{A32E03E8-D744-4587-96B6-98E65F7C874D}" type="presOf" srcId="{B6177DB1-C085-48B5-B2EB-DA0D600361F1}" destId="{96098FC0-B6DE-4434-BEB5-278559E56273}" srcOrd="1" destOrd="0" presId="urn:microsoft.com/office/officeart/2005/8/layout/hierarchy2"/>
    <dgm:cxn modelId="{3EE1085E-0A1E-4B92-B137-345556FB3A8B}" type="presOf" srcId="{5EEF3E7F-BB01-4C0E-9969-9F721CD6B7B9}" destId="{14F717A3-39C7-4D95-9D41-0FDE0E9593D6}" srcOrd="1" destOrd="0" presId="urn:microsoft.com/office/officeart/2005/8/layout/hierarchy2"/>
    <dgm:cxn modelId="{95F7EB86-0EEC-4AD8-94AB-5E6193E7942E}" type="presOf" srcId="{F9EFBB2B-8184-449E-8DC5-2BED2F7490B1}" destId="{A78E3E4C-EC80-41F1-AC7B-A34169347599}" srcOrd="0" destOrd="0" presId="urn:microsoft.com/office/officeart/2005/8/layout/hierarchy2"/>
    <dgm:cxn modelId="{3435CF16-BB08-44BF-836F-56918B455BAD}" type="presOf" srcId="{21110A43-66AC-4705-97A5-2361708D63F2}" destId="{23418F5F-6A6A-4EC5-9E28-F5F69A1D1832}" srcOrd="1" destOrd="0" presId="urn:microsoft.com/office/officeart/2005/8/layout/hierarchy2"/>
    <dgm:cxn modelId="{E7219477-1C5E-45ED-AF4E-3AE827309F36}" type="presOf" srcId="{A69B53A0-B29D-4779-A180-B7930DF42D86}" destId="{551CF4DA-0469-4366-954B-AA4B0F0CAC81}" srcOrd="0" destOrd="0" presId="urn:microsoft.com/office/officeart/2005/8/layout/hierarchy2"/>
    <dgm:cxn modelId="{A3836836-C657-4D66-A525-C38940ED6E36}" srcId="{2DAF9021-DE35-4F75-8357-D707FF3B94DF}" destId="{A69B53A0-B29D-4779-A180-B7930DF42D86}" srcOrd="0" destOrd="0" parTransId="{7A31862C-4ABE-4BED-84A0-9E0E5CA9674F}" sibTransId="{67A479BB-2FEA-4532-8854-6E89542390C2}"/>
    <dgm:cxn modelId="{78BD1AC1-5B75-42C4-919F-32D1ED661CA4}" type="presOf" srcId="{656C2F48-2FBC-4B03-AA6E-F511AFFF5270}" destId="{5AF089A0-2D20-44B0-B944-71B798634603}" srcOrd="0" destOrd="0" presId="urn:microsoft.com/office/officeart/2005/8/layout/hierarchy2"/>
    <dgm:cxn modelId="{3E3249B7-546B-42B8-B093-62B1570D8304}" type="presOf" srcId="{A3C0CA95-9DFD-4712-9E3E-64594F52DE2C}" destId="{7A523375-FB1A-4629-9AD8-8C796E835929}" srcOrd="1" destOrd="0" presId="urn:microsoft.com/office/officeart/2005/8/layout/hierarchy2"/>
    <dgm:cxn modelId="{42BCB814-CE06-4C54-8548-A53EEAFF09B7}" srcId="{A69B53A0-B29D-4779-A180-B7930DF42D86}" destId="{CE58A349-E614-4595-9E86-25487BF524F5}" srcOrd="1" destOrd="0" parTransId="{21110A43-66AC-4705-97A5-2361708D63F2}" sibTransId="{5CF4AE5C-11C4-41D1-9A0A-B3BF67E9B4E7}"/>
    <dgm:cxn modelId="{5BB2B624-48D0-45BA-99BC-106C05306984}" srcId="{CE58A349-E614-4595-9E86-25487BF524F5}" destId="{2AE8D01E-88B1-4CB4-9796-B2C743C7D275}" srcOrd="0" destOrd="0" parTransId="{FDF521B6-49D6-4420-AECD-901C204964BB}" sibTransId="{AF3CC70C-2CDD-4F1F-AA80-F6EE45DE3AE2}"/>
    <dgm:cxn modelId="{C81CE634-E046-4F63-AD99-EBF2A97E9D2D}" srcId="{6D01A1CE-6E58-470D-92E9-0D4F5901E833}" destId="{656C2F48-2FBC-4B03-AA6E-F511AFFF5270}" srcOrd="2" destOrd="0" parTransId="{F9EFBB2B-8184-449E-8DC5-2BED2F7490B1}" sibTransId="{FE1AECDA-6B97-406B-A6EF-6EB98EC0DB95}"/>
    <dgm:cxn modelId="{7B14A636-B189-472E-8246-02D85E5D04BD}" srcId="{6D01A1CE-6E58-470D-92E9-0D4F5901E833}" destId="{D9A905DB-4AAA-47DF-9671-0AA89B6BCCA3}" srcOrd="0" destOrd="0" parTransId="{A3C0CA95-9DFD-4712-9E3E-64594F52DE2C}" sibTransId="{88F59B2B-D8DD-41D4-8124-6C72841E8D52}"/>
    <dgm:cxn modelId="{2469D348-2249-4782-9EF2-23AC68553965}" type="presOf" srcId="{2DAF9021-DE35-4F75-8357-D707FF3B94DF}" destId="{E4E7A278-6275-47FE-B7DC-6102F342E205}" srcOrd="0" destOrd="0" presId="urn:microsoft.com/office/officeart/2005/8/layout/hierarchy2"/>
    <dgm:cxn modelId="{74701991-FD70-4B05-9292-314B4EB42237}" type="presOf" srcId="{CE58A349-E614-4595-9E86-25487BF524F5}" destId="{63205A89-7D19-4C68-8F37-F0D418137E99}" srcOrd="0" destOrd="0" presId="urn:microsoft.com/office/officeart/2005/8/layout/hierarchy2"/>
    <dgm:cxn modelId="{E634E309-2CD6-4916-BDF9-074E4F1B736B}" type="presOf" srcId="{FDF521B6-49D6-4420-AECD-901C204964BB}" destId="{4ED18872-A527-42BD-ABD2-19F48B8E0BE6}" srcOrd="0" destOrd="0" presId="urn:microsoft.com/office/officeart/2005/8/layout/hierarchy2"/>
    <dgm:cxn modelId="{3FC42AFC-9AE7-48C1-ABB4-E43F0A606582}" type="presOf" srcId="{5EEF3E7F-BB01-4C0E-9969-9F721CD6B7B9}" destId="{D8B201BA-1E87-4FEA-AD53-27A39B28CBB2}" srcOrd="0" destOrd="0" presId="urn:microsoft.com/office/officeart/2005/8/layout/hierarchy2"/>
    <dgm:cxn modelId="{D71D3B9B-75CB-4051-8AD8-45F183F270CA}" type="presOf" srcId="{FDF521B6-49D6-4420-AECD-901C204964BB}" destId="{2CAF13A7-8185-4E71-8BB7-FD0B0959A6F0}" srcOrd="1" destOrd="0" presId="urn:microsoft.com/office/officeart/2005/8/layout/hierarchy2"/>
    <dgm:cxn modelId="{7AA64B34-7E78-4153-B229-37E0E3421B5E}" type="presOf" srcId="{B6177DB1-C085-48B5-B2EB-DA0D600361F1}" destId="{1C113F81-9DAD-4E56-8140-79774789787B}" srcOrd="0" destOrd="0" presId="urn:microsoft.com/office/officeart/2005/8/layout/hierarchy2"/>
    <dgm:cxn modelId="{8F84674E-EB8F-4E59-BBA5-0A9C54FD1A28}" type="presOf" srcId="{21110A43-66AC-4705-97A5-2361708D63F2}" destId="{DE3D3B6B-BF24-4A14-B9DB-254172FD038D}" srcOrd="0" destOrd="0" presId="urn:microsoft.com/office/officeart/2005/8/layout/hierarchy2"/>
    <dgm:cxn modelId="{0ABF7F7C-62E3-49DB-BD8C-737C41463BB2}" type="presOf" srcId="{D9A905DB-4AAA-47DF-9671-0AA89B6BCCA3}" destId="{10A93195-DCEF-40FA-8B5A-C0223F2F8E9A}" srcOrd="0" destOrd="0" presId="urn:microsoft.com/office/officeart/2005/8/layout/hierarchy2"/>
    <dgm:cxn modelId="{4EE9DDB2-D4B0-4315-A671-6DF59509E398}" type="presOf" srcId="{A3C0CA95-9DFD-4712-9E3E-64594F52DE2C}" destId="{AC73EC0D-7308-4360-9DBF-96355F90B911}" srcOrd="0" destOrd="0" presId="urn:microsoft.com/office/officeart/2005/8/layout/hierarchy2"/>
    <dgm:cxn modelId="{79BEC1E1-ACBC-4D80-887F-1D46FBF80ADD}" type="presOf" srcId="{6D01A1CE-6E58-470D-92E9-0D4F5901E833}" destId="{9ECAD8BB-963A-4A61-A11D-528FE646517D}" srcOrd="0" destOrd="0" presId="urn:microsoft.com/office/officeart/2005/8/layout/hierarchy2"/>
    <dgm:cxn modelId="{DD94FAC5-7345-482E-8936-FB5E4616F433}" srcId="{6D01A1CE-6E58-470D-92E9-0D4F5901E833}" destId="{837F2D0C-A0B1-4852-AF4B-CD5F161DEA44}" srcOrd="1" destOrd="0" parTransId="{B6177DB1-C085-48B5-B2EB-DA0D600361F1}" sibTransId="{2C13C932-3A5A-4E08-B32B-4B8E830C467A}"/>
    <dgm:cxn modelId="{2B780889-8B5C-44C8-8763-6E2EB03DDB18}" srcId="{A69B53A0-B29D-4779-A180-B7930DF42D86}" destId="{6D01A1CE-6E58-470D-92E9-0D4F5901E833}" srcOrd="0" destOrd="0" parTransId="{5EEF3E7F-BB01-4C0E-9969-9F721CD6B7B9}" sibTransId="{F626A52C-FDBC-46FC-B964-E0B937D77408}"/>
    <dgm:cxn modelId="{88D048C8-02CE-4D28-A625-C18932B1E92D}" type="presParOf" srcId="{E4E7A278-6275-47FE-B7DC-6102F342E205}" destId="{511B3D1E-0D90-46C4-B7CB-4C71E29C3008}" srcOrd="0" destOrd="0" presId="urn:microsoft.com/office/officeart/2005/8/layout/hierarchy2"/>
    <dgm:cxn modelId="{37E448A4-2C61-40D4-9003-B15773480E80}" type="presParOf" srcId="{511B3D1E-0D90-46C4-B7CB-4C71E29C3008}" destId="{551CF4DA-0469-4366-954B-AA4B0F0CAC81}" srcOrd="0" destOrd="0" presId="urn:microsoft.com/office/officeart/2005/8/layout/hierarchy2"/>
    <dgm:cxn modelId="{00A6503F-BE2E-470A-907A-09820B934BBD}" type="presParOf" srcId="{511B3D1E-0D90-46C4-B7CB-4C71E29C3008}" destId="{C6D44BE4-458F-4D11-89F6-A70DDE937016}" srcOrd="1" destOrd="0" presId="urn:microsoft.com/office/officeart/2005/8/layout/hierarchy2"/>
    <dgm:cxn modelId="{67A37376-C87D-4965-8EA6-4E4B55E3D4B3}" type="presParOf" srcId="{C6D44BE4-458F-4D11-89F6-A70DDE937016}" destId="{D8B201BA-1E87-4FEA-AD53-27A39B28CBB2}" srcOrd="0" destOrd="0" presId="urn:microsoft.com/office/officeart/2005/8/layout/hierarchy2"/>
    <dgm:cxn modelId="{453002AE-9752-4CE6-801A-D502A6F80CB3}" type="presParOf" srcId="{D8B201BA-1E87-4FEA-AD53-27A39B28CBB2}" destId="{14F717A3-39C7-4D95-9D41-0FDE0E9593D6}" srcOrd="0" destOrd="0" presId="urn:microsoft.com/office/officeart/2005/8/layout/hierarchy2"/>
    <dgm:cxn modelId="{9BBCBD98-0755-4CC7-B4CB-1B7622CD8AC2}" type="presParOf" srcId="{C6D44BE4-458F-4D11-89F6-A70DDE937016}" destId="{6D991023-1751-4D5E-B3B3-CDA6F9269CE4}" srcOrd="1" destOrd="0" presId="urn:microsoft.com/office/officeart/2005/8/layout/hierarchy2"/>
    <dgm:cxn modelId="{4FFAC08C-3AA9-4C61-B5D6-12FB06726345}" type="presParOf" srcId="{6D991023-1751-4D5E-B3B3-CDA6F9269CE4}" destId="{9ECAD8BB-963A-4A61-A11D-528FE646517D}" srcOrd="0" destOrd="0" presId="urn:microsoft.com/office/officeart/2005/8/layout/hierarchy2"/>
    <dgm:cxn modelId="{B299F3FB-9D46-489D-9506-105892670BFC}" type="presParOf" srcId="{6D991023-1751-4D5E-B3B3-CDA6F9269CE4}" destId="{67E820BF-B91E-49E1-8983-8758BF39225D}" srcOrd="1" destOrd="0" presId="urn:microsoft.com/office/officeart/2005/8/layout/hierarchy2"/>
    <dgm:cxn modelId="{F9EC4197-F828-4F03-B8F9-6735A999F596}" type="presParOf" srcId="{67E820BF-B91E-49E1-8983-8758BF39225D}" destId="{AC73EC0D-7308-4360-9DBF-96355F90B911}" srcOrd="0" destOrd="0" presId="urn:microsoft.com/office/officeart/2005/8/layout/hierarchy2"/>
    <dgm:cxn modelId="{7D6F60FA-B929-4BB3-AB2D-95A13293D305}" type="presParOf" srcId="{AC73EC0D-7308-4360-9DBF-96355F90B911}" destId="{7A523375-FB1A-4629-9AD8-8C796E835929}" srcOrd="0" destOrd="0" presId="urn:microsoft.com/office/officeart/2005/8/layout/hierarchy2"/>
    <dgm:cxn modelId="{D773CC25-941C-4DD0-B3C1-A9743712D08E}" type="presParOf" srcId="{67E820BF-B91E-49E1-8983-8758BF39225D}" destId="{FD2793C9-95D3-45E5-95B7-ADE805230DBF}" srcOrd="1" destOrd="0" presId="urn:microsoft.com/office/officeart/2005/8/layout/hierarchy2"/>
    <dgm:cxn modelId="{0126CA5B-4774-4131-A3A0-4C8E96E18A77}" type="presParOf" srcId="{FD2793C9-95D3-45E5-95B7-ADE805230DBF}" destId="{10A93195-DCEF-40FA-8B5A-C0223F2F8E9A}" srcOrd="0" destOrd="0" presId="urn:microsoft.com/office/officeart/2005/8/layout/hierarchy2"/>
    <dgm:cxn modelId="{588868E2-56EF-4294-8900-F3ADB6019D8B}" type="presParOf" srcId="{FD2793C9-95D3-45E5-95B7-ADE805230DBF}" destId="{4D0F79C1-CD31-4C5B-9048-9F50C1BDE01E}" srcOrd="1" destOrd="0" presId="urn:microsoft.com/office/officeart/2005/8/layout/hierarchy2"/>
    <dgm:cxn modelId="{8F33497D-B097-4DBD-B048-21480B6E137B}" type="presParOf" srcId="{67E820BF-B91E-49E1-8983-8758BF39225D}" destId="{1C113F81-9DAD-4E56-8140-79774789787B}" srcOrd="2" destOrd="0" presId="urn:microsoft.com/office/officeart/2005/8/layout/hierarchy2"/>
    <dgm:cxn modelId="{801A3636-91F5-4AD0-A41B-1378D76BB436}" type="presParOf" srcId="{1C113F81-9DAD-4E56-8140-79774789787B}" destId="{96098FC0-B6DE-4434-BEB5-278559E56273}" srcOrd="0" destOrd="0" presId="urn:microsoft.com/office/officeart/2005/8/layout/hierarchy2"/>
    <dgm:cxn modelId="{584182F0-AEC3-4AF4-AA0B-FD302236BEB2}" type="presParOf" srcId="{67E820BF-B91E-49E1-8983-8758BF39225D}" destId="{3AF046D5-BB28-4BC9-8F0E-B308302C9866}" srcOrd="3" destOrd="0" presId="urn:microsoft.com/office/officeart/2005/8/layout/hierarchy2"/>
    <dgm:cxn modelId="{60F3A683-D0CA-429D-BC5F-6D6001E27905}" type="presParOf" srcId="{3AF046D5-BB28-4BC9-8F0E-B308302C9866}" destId="{1159D54D-F3F9-4262-8F4F-1B6039B6F45A}" srcOrd="0" destOrd="0" presId="urn:microsoft.com/office/officeart/2005/8/layout/hierarchy2"/>
    <dgm:cxn modelId="{27F5E68A-22D4-4C02-9645-C7F17A905BEC}" type="presParOf" srcId="{3AF046D5-BB28-4BC9-8F0E-B308302C9866}" destId="{679D846D-2F87-41D3-82FF-E8965BCC9DE1}" srcOrd="1" destOrd="0" presId="urn:microsoft.com/office/officeart/2005/8/layout/hierarchy2"/>
    <dgm:cxn modelId="{893AB5FA-D433-4B1F-B301-9AA37A951DD6}" type="presParOf" srcId="{67E820BF-B91E-49E1-8983-8758BF39225D}" destId="{A78E3E4C-EC80-41F1-AC7B-A34169347599}" srcOrd="4" destOrd="0" presId="urn:microsoft.com/office/officeart/2005/8/layout/hierarchy2"/>
    <dgm:cxn modelId="{6D8E2549-5A1C-42A1-8A5D-7EE0BAA34826}" type="presParOf" srcId="{A78E3E4C-EC80-41F1-AC7B-A34169347599}" destId="{7302C591-8BAC-4367-8B77-F84B91143450}" srcOrd="0" destOrd="0" presId="urn:microsoft.com/office/officeart/2005/8/layout/hierarchy2"/>
    <dgm:cxn modelId="{62650F3F-4D05-4EDF-B2B2-88B2D3616934}" type="presParOf" srcId="{67E820BF-B91E-49E1-8983-8758BF39225D}" destId="{8B629FED-C9FE-49E7-A637-5FA2560916AF}" srcOrd="5" destOrd="0" presId="urn:microsoft.com/office/officeart/2005/8/layout/hierarchy2"/>
    <dgm:cxn modelId="{5B7566CE-A59E-47D8-B39B-E3E0FE86D3A0}" type="presParOf" srcId="{8B629FED-C9FE-49E7-A637-5FA2560916AF}" destId="{5AF089A0-2D20-44B0-B944-71B798634603}" srcOrd="0" destOrd="0" presId="urn:microsoft.com/office/officeart/2005/8/layout/hierarchy2"/>
    <dgm:cxn modelId="{D348DDF6-B907-4631-B21E-C6441A8E74C6}" type="presParOf" srcId="{8B629FED-C9FE-49E7-A637-5FA2560916AF}" destId="{10778148-904C-47B5-AD9D-D7F0BBC0AC9A}" srcOrd="1" destOrd="0" presId="urn:microsoft.com/office/officeart/2005/8/layout/hierarchy2"/>
    <dgm:cxn modelId="{E44D9072-1F19-42E1-A12A-322754F67496}" type="presParOf" srcId="{C6D44BE4-458F-4D11-89F6-A70DDE937016}" destId="{DE3D3B6B-BF24-4A14-B9DB-254172FD038D}" srcOrd="2" destOrd="0" presId="urn:microsoft.com/office/officeart/2005/8/layout/hierarchy2"/>
    <dgm:cxn modelId="{AB643AE8-C0F3-478D-B310-E2AA8EF12705}" type="presParOf" srcId="{DE3D3B6B-BF24-4A14-B9DB-254172FD038D}" destId="{23418F5F-6A6A-4EC5-9E28-F5F69A1D1832}" srcOrd="0" destOrd="0" presId="urn:microsoft.com/office/officeart/2005/8/layout/hierarchy2"/>
    <dgm:cxn modelId="{240A840E-7438-4027-A36B-437BC691D3D0}" type="presParOf" srcId="{C6D44BE4-458F-4D11-89F6-A70DDE937016}" destId="{B373C96E-E8F3-4121-B09C-3E1B3E0698E2}" srcOrd="3" destOrd="0" presId="urn:microsoft.com/office/officeart/2005/8/layout/hierarchy2"/>
    <dgm:cxn modelId="{EE146257-9C56-496A-94F5-5963661A06FE}" type="presParOf" srcId="{B373C96E-E8F3-4121-B09C-3E1B3E0698E2}" destId="{63205A89-7D19-4C68-8F37-F0D418137E99}" srcOrd="0" destOrd="0" presId="urn:microsoft.com/office/officeart/2005/8/layout/hierarchy2"/>
    <dgm:cxn modelId="{A9DBA789-135A-4899-A1F8-A3EEE4644A29}" type="presParOf" srcId="{B373C96E-E8F3-4121-B09C-3E1B3E0698E2}" destId="{76ECBA8A-5C8D-40C7-883F-289EF97F0367}" srcOrd="1" destOrd="0" presId="urn:microsoft.com/office/officeart/2005/8/layout/hierarchy2"/>
    <dgm:cxn modelId="{39661025-E2D6-4B5B-8D8E-CB980DAC6177}" type="presParOf" srcId="{76ECBA8A-5C8D-40C7-883F-289EF97F0367}" destId="{4ED18872-A527-42BD-ABD2-19F48B8E0BE6}" srcOrd="0" destOrd="0" presId="urn:microsoft.com/office/officeart/2005/8/layout/hierarchy2"/>
    <dgm:cxn modelId="{F33F43F3-54E6-4B7A-B9CC-724BE4961DB2}" type="presParOf" srcId="{4ED18872-A527-42BD-ABD2-19F48B8E0BE6}" destId="{2CAF13A7-8185-4E71-8BB7-FD0B0959A6F0}" srcOrd="0" destOrd="0" presId="urn:microsoft.com/office/officeart/2005/8/layout/hierarchy2"/>
    <dgm:cxn modelId="{7ABCA8A3-4A3D-49A5-83BA-8E45A5C3BE53}" type="presParOf" srcId="{76ECBA8A-5C8D-40C7-883F-289EF97F0367}" destId="{0C828773-6979-471D-95AC-5A8E7FCAD4D4}" srcOrd="1" destOrd="0" presId="urn:microsoft.com/office/officeart/2005/8/layout/hierarchy2"/>
    <dgm:cxn modelId="{8C44AA18-87DD-40B1-8B97-902D3D313050}" type="presParOf" srcId="{0C828773-6979-471D-95AC-5A8E7FCAD4D4}" destId="{9A571FBE-8249-4CBF-B1C0-2165A6A98AEA}" srcOrd="0" destOrd="0" presId="urn:microsoft.com/office/officeart/2005/8/layout/hierarchy2"/>
    <dgm:cxn modelId="{9784F617-E202-4E13-B147-764E072F32AD}" type="presParOf" srcId="{0C828773-6979-471D-95AC-5A8E7FCAD4D4}" destId="{8D355ECC-8BF7-45BF-8EB0-3E311F5E371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CF4DA-0469-4366-954B-AA4B0F0CAC81}">
      <dsp:nvSpPr>
        <dsp:cNvPr id="0" name=""/>
        <dsp:cNvSpPr/>
      </dsp:nvSpPr>
      <dsp:spPr>
        <a:xfrm>
          <a:off x="40028" y="2736933"/>
          <a:ext cx="1908716" cy="1159651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অজুর</a:t>
          </a:r>
          <a:r>
            <a:rPr lang="en-GB" sz="4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4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ফরজ</a:t>
          </a:r>
          <a:endParaRPr lang="en-GB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028" y="2736933"/>
        <a:ext cx="1618803" cy="1159651"/>
      </dsp:txXfrm>
    </dsp:sp>
    <dsp:sp modelId="{D8B201BA-1E87-4FEA-AD53-27A39B28CBB2}">
      <dsp:nvSpPr>
        <dsp:cNvPr id="0" name=""/>
        <dsp:cNvSpPr/>
      </dsp:nvSpPr>
      <dsp:spPr>
        <a:xfrm rot="17027476">
          <a:off x="1328313" y="2507595"/>
          <a:ext cx="1629253" cy="36043"/>
        </a:xfrm>
        <a:custGeom>
          <a:avLst/>
          <a:gdLst/>
          <a:ahLst/>
          <a:cxnLst/>
          <a:rect l="0" t="0" r="0" b="0"/>
          <a:pathLst>
            <a:path>
              <a:moveTo>
                <a:pt x="0" y="18021"/>
              </a:moveTo>
              <a:lnTo>
                <a:pt x="1629253" y="18021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  <a:headEnd type="diamond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102208" y="2484886"/>
        <a:ext cx="81462" cy="81462"/>
      </dsp:txXfrm>
    </dsp:sp>
    <dsp:sp modelId="{9ECAD8BB-963A-4A61-A11D-528FE646517D}">
      <dsp:nvSpPr>
        <dsp:cNvPr id="0" name=""/>
        <dsp:cNvSpPr/>
      </dsp:nvSpPr>
      <dsp:spPr>
        <a:xfrm>
          <a:off x="2337135" y="1154650"/>
          <a:ext cx="2319302" cy="1159651"/>
        </a:xfrm>
        <a:prstGeom prst="roundRect">
          <a:avLst/>
        </a:prstGeom>
        <a:solidFill>
          <a:srgbClr val="7030A0"/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৩টি </a:t>
          </a:r>
          <a:r>
            <a:rPr lang="en-GB" sz="3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অঙ্গ</a:t>
          </a:r>
          <a:r>
            <a:rPr lang="en-GB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ধৌত</a:t>
          </a:r>
          <a:r>
            <a:rPr lang="en-GB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GB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GB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GB" sz="3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3744" y="1211259"/>
        <a:ext cx="2206084" cy="1046433"/>
      </dsp:txXfrm>
    </dsp:sp>
    <dsp:sp modelId="{AC73EC0D-7308-4360-9DBF-96355F90B911}">
      <dsp:nvSpPr>
        <dsp:cNvPr id="0" name=""/>
        <dsp:cNvSpPr/>
      </dsp:nvSpPr>
      <dsp:spPr>
        <a:xfrm rot="19175770">
          <a:off x="4453734" y="1165577"/>
          <a:ext cx="1699787" cy="36043"/>
        </a:xfrm>
        <a:custGeom>
          <a:avLst/>
          <a:gdLst/>
          <a:ahLst/>
          <a:cxnLst/>
          <a:rect l="0" t="0" r="0" b="0"/>
          <a:pathLst>
            <a:path>
              <a:moveTo>
                <a:pt x="0" y="18021"/>
              </a:moveTo>
              <a:lnTo>
                <a:pt x="1699787" y="18021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  <a:headEnd type="diamond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5261133" y="1141104"/>
        <a:ext cx="84989" cy="84989"/>
      </dsp:txXfrm>
    </dsp:sp>
    <dsp:sp modelId="{10A93195-DCEF-40FA-8B5A-C0223F2F8E9A}">
      <dsp:nvSpPr>
        <dsp:cNvPr id="0" name=""/>
        <dsp:cNvSpPr/>
      </dsp:nvSpPr>
      <dsp:spPr>
        <a:xfrm>
          <a:off x="5950817" y="0"/>
          <a:ext cx="2807121" cy="12654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7881" y="37064"/>
        <a:ext cx="2732993" cy="1191318"/>
      </dsp:txXfrm>
    </dsp:sp>
    <dsp:sp modelId="{1C113F81-9DAD-4E56-8140-79774789787B}">
      <dsp:nvSpPr>
        <dsp:cNvPr id="0" name=""/>
        <dsp:cNvSpPr/>
      </dsp:nvSpPr>
      <dsp:spPr>
        <a:xfrm rot="781753">
          <a:off x="4639335" y="1866217"/>
          <a:ext cx="1328583" cy="36043"/>
        </a:xfrm>
        <a:custGeom>
          <a:avLst/>
          <a:gdLst/>
          <a:ahLst/>
          <a:cxnLst/>
          <a:rect l="0" t="0" r="0" b="0"/>
          <a:pathLst>
            <a:path>
              <a:moveTo>
                <a:pt x="0" y="18021"/>
              </a:moveTo>
              <a:lnTo>
                <a:pt x="1328583" y="18021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  <a:headEnd type="diamond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70413" y="1851024"/>
        <a:ext cx="66429" cy="66429"/>
      </dsp:txXfrm>
    </dsp:sp>
    <dsp:sp modelId="{1159D54D-F3F9-4262-8F4F-1B6039B6F45A}">
      <dsp:nvSpPr>
        <dsp:cNvPr id="0" name=""/>
        <dsp:cNvSpPr/>
      </dsp:nvSpPr>
      <dsp:spPr>
        <a:xfrm>
          <a:off x="5950817" y="1401279"/>
          <a:ext cx="2816677" cy="126544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7881" y="1438343"/>
        <a:ext cx="2742549" cy="1191318"/>
      </dsp:txXfrm>
    </dsp:sp>
    <dsp:sp modelId="{A78E3E4C-EC80-41F1-AC7B-A34169347599}">
      <dsp:nvSpPr>
        <dsp:cNvPr id="0" name=""/>
        <dsp:cNvSpPr/>
      </dsp:nvSpPr>
      <dsp:spPr>
        <a:xfrm rot="3060826">
          <a:off x="4257373" y="2552852"/>
          <a:ext cx="2152069" cy="36043"/>
        </a:xfrm>
        <a:custGeom>
          <a:avLst/>
          <a:gdLst/>
          <a:ahLst/>
          <a:cxnLst/>
          <a:rect l="0" t="0" r="0" b="0"/>
          <a:pathLst>
            <a:path>
              <a:moveTo>
                <a:pt x="0" y="18021"/>
              </a:moveTo>
              <a:lnTo>
                <a:pt x="2152069" y="18021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  <a:headEnd type="diamond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5279605" y="2517072"/>
        <a:ext cx="107603" cy="107603"/>
      </dsp:txXfrm>
    </dsp:sp>
    <dsp:sp modelId="{5AF089A0-2D20-44B0-B944-71B798634603}">
      <dsp:nvSpPr>
        <dsp:cNvPr id="0" name=""/>
        <dsp:cNvSpPr/>
      </dsp:nvSpPr>
      <dsp:spPr>
        <a:xfrm>
          <a:off x="6010377" y="2774549"/>
          <a:ext cx="2737774" cy="126544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7441" y="2811613"/>
        <a:ext cx="2663646" cy="1191318"/>
      </dsp:txXfrm>
    </dsp:sp>
    <dsp:sp modelId="{DE3D3B6B-BF24-4A14-B9DB-254172FD038D}">
      <dsp:nvSpPr>
        <dsp:cNvPr id="0" name=""/>
        <dsp:cNvSpPr/>
      </dsp:nvSpPr>
      <dsp:spPr>
        <a:xfrm rot="4614572">
          <a:off x="1285921" y="4133371"/>
          <a:ext cx="1713804" cy="36043"/>
        </a:xfrm>
        <a:custGeom>
          <a:avLst/>
          <a:gdLst/>
          <a:ahLst/>
          <a:cxnLst/>
          <a:rect l="0" t="0" r="0" b="0"/>
          <a:pathLst>
            <a:path>
              <a:moveTo>
                <a:pt x="0" y="18021"/>
              </a:moveTo>
              <a:lnTo>
                <a:pt x="1713804" y="18021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  <a:headEnd type="diamond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099978" y="4108548"/>
        <a:ext cx="85690" cy="85690"/>
      </dsp:txXfrm>
    </dsp:sp>
    <dsp:sp modelId="{63205A89-7D19-4C68-8F37-F0D418137E99}">
      <dsp:nvSpPr>
        <dsp:cNvPr id="0" name=""/>
        <dsp:cNvSpPr/>
      </dsp:nvSpPr>
      <dsp:spPr>
        <a:xfrm>
          <a:off x="2336903" y="4406202"/>
          <a:ext cx="2500718" cy="1159651"/>
        </a:xfrm>
        <a:prstGeom prst="roundRect">
          <a:avLst/>
        </a:prstGeom>
        <a:solidFill>
          <a:srgbClr val="7030A0"/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১টি </a:t>
          </a:r>
          <a:r>
            <a:rPr lang="en-GB" sz="3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অঙ্গ</a:t>
          </a:r>
          <a:r>
            <a:rPr lang="en-GB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মাসেহ</a:t>
          </a:r>
          <a:r>
            <a:rPr lang="en-GB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GB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GB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GB" sz="3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3512" y="4462811"/>
        <a:ext cx="2387500" cy="1046433"/>
      </dsp:txXfrm>
    </dsp:sp>
    <dsp:sp modelId="{4ED18872-A527-42BD-ABD2-19F48B8E0BE6}">
      <dsp:nvSpPr>
        <dsp:cNvPr id="0" name=""/>
        <dsp:cNvSpPr/>
      </dsp:nvSpPr>
      <dsp:spPr>
        <a:xfrm rot="21519449">
          <a:off x="4837449" y="4953267"/>
          <a:ext cx="1258196" cy="36043"/>
        </a:xfrm>
        <a:custGeom>
          <a:avLst/>
          <a:gdLst/>
          <a:ahLst/>
          <a:cxnLst/>
          <a:rect l="0" t="0" r="0" b="0"/>
          <a:pathLst>
            <a:path>
              <a:moveTo>
                <a:pt x="0" y="18021"/>
              </a:moveTo>
              <a:lnTo>
                <a:pt x="1258196" y="18021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  <a:headEnd type="diamond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435092" y="4939834"/>
        <a:ext cx="62909" cy="62909"/>
      </dsp:txXfrm>
    </dsp:sp>
    <dsp:sp modelId="{9A571FBE-8249-4CBF-B1C0-2165A6A98AEA}">
      <dsp:nvSpPr>
        <dsp:cNvPr id="0" name=""/>
        <dsp:cNvSpPr/>
      </dsp:nvSpPr>
      <dsp:spPr>
        <a:xfrm>
          <a:off x="6095472" y="4270952"/>
          <a:ext cx="2675686" cy="137119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5633" y="4311113"/>
        <a:ext cx="2595364" cy="1290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E305-C0ED-4982-B81F-1DD64E77C71F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759A6-2361-4298-97A3-6F584AC3C3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59A6-2361-4298-97A3-6F584AC3C3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7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59A6-2361-4298-97A3-6F584AC3C3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2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9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3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9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9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5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8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6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6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7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599" cy="6629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599" y="304800"/>
            <a:ext cx="7162800" cy="1143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السلام عليكم ورحمة الله وبركاته</a:t>
            </a:r>
            <a:endParaRPr lang="en-US" sz="60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w7s7co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14800"/>
            <a:ext cx="8305799" cy="24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41626" y="1475096"/>
            <a:ext cx="3962400" cy="533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89923" y="1967026"/>
            <a:ext cx="1673718" cy="52541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কপাল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4" y="152401"/>
            <a:ext cx="3135777" cy="160698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4941626" y="152401"/>
            <a:ext cx="3873404" cy="1128411"/>
            <a:chOff x="5004176" y="179696"/>
            <a:chExt cx="3682624" cy="1147550"/>
          </a:xfrm>
        </p:grpSpPr>
        <p:sp>
          <p:nvSpPr>
            <p:cNvPr id="14" name="Rectangle 13"/>
            <p:cNvSpPr/>
            <p:nvPr/>
          </p:nvSpPr>
          <p:spPr>
            <a:xfrm>
              <a:off x="5926539" y="179696"/>
              <a:ext cx="920087" cy="1143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46626" y="179696"/>
              <a:ext cx="920087" cy="1143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66713" y="179696"/>
              <a:ext cx="920087" cy="11430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04176" y="184246"/>
              <a:ext cx="920087" cy="1143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033448" y="2173069"/>
            <a:ext cx="472440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SA" sz="3600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</a:rPr>
              <a:t>مقدار الناصية وهو ربع الرأس</a:t>
            </a:r>
            <a:endParaRPr lang="ar-SA" sz="3600" b="1" dirty="0">
              <a:ln w="28575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3272" y="3027487"/>
            <a:ext cx="8434030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SA" sz="3600" b="1" dirty="0" smtClean="0">
                <a:solidFill>
                  <a:srgbClr val="333333"/>
                </a:solidFill>
                <a:latin typeface="SimplifiedArabic"/>
              </a:rPr>
              <a:t>لما روى المغيرة بن شعبة ان النبى صلى الله عليه وسلّم اتى سباطة قوم فبال وتوضأ ومسح على الناصية وخفّيه-</a:t>
            </a:r>
            <a:endParaRPr lang="en-GB" sz="3600" b="1" dirty="0"/>
          </a:p>
        </p:txBody>
      </p:sp>
      <p:sp>
        <p:nvSpPr>
          <p:cNvPr id="22" name="Rectangle 21"/>
          <p:cNvSpPr/>
          <p:nvPr/>
        </p:nvSpPr>
        <p:spPr>
          <a:xfrm>
            <a:off x="208127" y="4495800"/>
            <a:ext cx="8662630" cy="208189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200" b="1" i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বঙ্গানুবাদঃ</a:t>
            </a:r>
            <a:r>
              <a:rPr lang="en-US" sz="3200" b="1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মুগিরা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শো’বা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বলেন-একদিন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সাল্লাল্লাহু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আলাইহি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ওয়াসাল্লাম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প্রশ্রাব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মাসেহ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76200"/>
            <a:ext cx="8839200" cy="2286000"/>
            <a:chOff x="-36312" y="1"/>
            <a:chExt cx="9236584" cy="23621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"/>
              <a:ext cx="5791200" cy="23621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6312" y="367023"/>
              <a:ext cx="1712712" cy="19951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560" y="367022"/>
              <a:ext cx="1712712" cy="199517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00400" y="677544"/>
              <a:ext cx="2743200" cy="923330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US" sz="5400" b="1" u="sng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5400" b="1" u="sng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5400" b="1" u="sng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3237" y="3505200"/>
            <a:ext cx="7777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সাব্যস্থ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876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1675" y="228600"/>
            <a:ext cx="520065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سنن الطهارة</a:t>
            </a:r>
            <a:r>
              <a:rPr lang="ar-SA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4000" b="1" i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অজুর</a:t>
            </a:r>
            <a:r>
              <a:rPr lang="en-GB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i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সুন্নাত</a:t>
            </a:r>
            <a:r>
              <a:rPr lang="ar-SA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066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নিদ্রা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ডুবানোর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846" y="34538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২।বিসমিল্লাহ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GB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2" b="24157"/>
          <a:stretch/>
        </p:blipFill>
        <p:spPr>
          <a:xfrm>
            <a:off x="201373" y="2144019"/>
            <a:ext cx="4245449" cy="946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 b="15705"/>
          <a:stretch/>
        </p:blipFill>
        <p:spPr>
          <a:xfrm>
            <a:off x="5656371" y="1859750"/>
            <a:ext cx="2971800" cy="1447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81600" y="34538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r-SA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r-SA" sz="3200" b="1" dirty="0"/>
              <a:t>السواك</a:t>
            </a:r>
            <a:r>
              <a:rPr lang="ar-SA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মিসওয়াক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33494" r="56885" b="25992"/>
          <a:stretch/>
        </p:blipFill>
        <p:spPr>
          <a:xfrm>
            <a:off x="895348" y="4191000"/>
            <a:ext cx="28575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3" t="39158" r="5076" b="11760"/>
          <a:stretch/>
        </p:blipFill>
        <p:spPr>
          <a:xfrm>
            <a:off x="5686423" y="4191000"/>
            <a:ext cx="2971801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01374" y="6184612"/>
            <a:ext cx="437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r-SA" sz="3200" dirty="0"/>
              <a:t> </a:t>
            </a:r>
            <a:r>
              <a:rPr lang="ar-SA" sz="2400" b="1" dirty="0"/>
              <a:t>(</a:t>
            </a:r>
            <a:r>
              <a:rPr lang="ar-SA" sz="2400" b="1" dirty="0" smtClean="0"/>
              <a:t>المضمضة)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গড়গড়াসহ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GB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184612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5।</a:t>
            </a:r>
            <a:r>
              <a:rPr lang="ar-SA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400" b="1" dirty="0"/>
              <a:t>(</a:t>
            </a:r>
            <a:r>
              <a:rPr lang="ar-SA" sz="2400" b="1" dirty="0" smtClean="0"/>
              <a:t>الاستنشاق)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331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1675" y="113763"/>
            <a:ext cx="520065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سنن الطهارة</a:t>
            </a:r>
            <a:r>
              <a:rPr lang="ar-SA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4000" b="1" i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অজুর</a:t>
            </a:r>
            <a:r>
              <a:rPr lang="en-GB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i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সুন্নাত</a:t>
            </a:r>
            <a:r>
              <a:rPr lang="ar-SA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 b="4639"/>
          <a:stretch/>
        </p:blipFill>
        <p:spPr>
          <a:xfrm>
            <a:off x="762000" y="1041041"/>
            <a:ext cx="3048000" cy="18004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8"/>
          <a:stretch/>
        </p:blipFill>
        <p:spPr>
          <a:xfrm>
            <a:off x="5562600" y="1041042"/>
            <a:ext cx="3048000" cy="18004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r="7577" b="15294"/>
          <a:stretch/>
        </p:blipFill>
        <p:spPr>
          <a:xfrm>
            <a:off x="768036" y="3914554"/>
            <a:ext cx="3040542" cy="180044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299662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GB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0" y="2996624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ar-SA" sz="3200" dirty="0"/>
              <a:t> (تحليل)</a:t>
            </a:r>
            <a:r>
              <a:rPr lang="ar-SA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437538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অঙ্গগুলো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1" y="5943600"/>
            <a:ext cx="426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ar-SA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/>
              <a:t>(تحليل</a:t>
            </a:r>
            <a:r>
              <a:rPr lang="ar-SA" sz="3200" dirty="0" smtClean="0"/>
              <a:t>) </a:t>
            </a:r>
            <a:endParaRPr lang="en-GB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218" y="159603"/>
            <a:ext cx="7167563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يستحب </a:t>
            </a:r>
            <a:r>
              <a:rPr lang="ar-S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للمتوضى </a:t>
            </a:r>
            <a:r>
              <a:rPr lang="en-GB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অজুর</a:t>
            </a:r>
            <a:r>
              <a:rPr lang="en-GB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মুস্তাহাব</a:t>
            </a:r>
            <a:r>
              <a:rPr lang="en-GB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22487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20000">
              <a:buFont typeface="+mj-lt"/>
              <a:buAutoNum type="arabicPeriod"/>
            </a:pP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20000">
              <a:buFont typeface="+mj-lt"/>
              <a:buAutoNum type="arabicPeriod"/>
            </a:pP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20000">
              <a:buFont typeface="+mj-lt"/>
              <a:buAutoNum type="arabicPeriod"/>
            </a:pP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ধারাবাহিকভাবে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20000">
              <a:buFont typeface="+mj-lt"/>
              <a:buAutoNum type="arabicPeriod"/>
            </a:pP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ডানদিক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20000">
              <a:buFont typeface="+mj-lt"/>
              <a:buAutoNum type="arabicPeriod"/>
            </a:pP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20000">
              <a:buFont typeface="+mj-lt"/>
              <a:buAutoNum type="arabicPeriod"/>
            </a:pP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r-SA" sz="5400" dirty="0"/>
              <a:t>مسح الرقبة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ঘাড়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871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16571" b="12978"/>
          <a:stretch/>
        </p:blipFill>
        <p:spPr>
          <a:xfrm>
            <a:off x="6498645" y="1578481"/>
            <a:ext cx="2466061" cy="139073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42900" y="130842"/>
            <a:ext cx="8458200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المعانى </a:t>
            </a:r>
            <a:r>
              <a:rPr lang="ar-S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الناقضة للوضوء </a:t>
            </a:r>
            <a:r>
              <a:rPr lang="en-GB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GB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অজু</a:t>
            </a:r>
            <a:r>
              <a:rPr lang="en-GB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ভঙ্গের</a:t>
            </a:r>
            <a:r>
              <a:rPr lang="en-GB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কারণসমূহঃ</a:t>
            </a:r>
            <a:r>
              <a:rPr lang="en-GB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650" y="939225"/>
            <a:ext cx="712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প্রশ্রাবের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459" y="3669210"/>
            <a:ext cx="8699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পিত্ত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পূঁজ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শামিল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492457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r-SA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মুখভর্তি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বমি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788" y="5715000"/>
            <a:ext cx="8508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r-SA" sz="3200" dirty="0">
                <a:latin typeface="NikoshBAN" panose="02000000000000000000" pitchFamily="2" charset="0"/>
              </a:rPr>
              <a:t>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হেলান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ঘুমানো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83123"/>
            <a:ext cx="3276600" cy="136836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1" y="1578481"/>
            <a:ext cx="2493530" cy="135556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20257" y="3048000"/>
            <a:ext cx="174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/>
              <a:t>الدم </a:t>
            </a:r>
            <a:r>
              <a:rPr lang="en-GB" sz="3200" b="1" dirty="0" smtClean="0"/>
              <a:t> – </a:t>
            </a:r>
            <a:r>
              <a:rPr lang="en-GB" sz="3200" b="1" dirty="0" err="1" smtClean="0"/>
              <a:t>রক্ত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3588397" y="3049578"/>
            <a:ext cx="1967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 </a:t>
            </a:r>
            <a:r>
              <a:rPr lang="ar-SA" sz="3200" b="1" dirty="0" smtClean="0"/>
              <a:t>القيح</a:t>
            </a:r>
            <a:r>
              <a:rPr lang="en-GB" sz="3200" b="1" dirty="0" smtClean="0"/>
              <a:t> – </a:t>
            </a:r>
            <a:r>
              <a:rPr lang="en-GB" sz="3200" b="1" dirty="0" err="1" smtClean="0"/>
              <a:t>পিত্ত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6644291" y="3048000"/>
            <a:ext cx="2228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  </a:t>
            </a:r>
            <a:r>
              <a:rPr lang="ar-SA" sz="3200" b="1" dirty="0" smtClean="0"/>
              <a:t>الصديد</a:t>
            </a:r>
            <a:r>
              <a:rPr lang="en-GB" sz="3200" b="1" dirty="0" smtClean="0"/>
              <a:t> </a:t>
            </a:r>
            <a:r>
              <a:rPr lang="en-GB" sz="3200" b="1" dirty="0"/>
              <a:t>– </a:t>
            </a:r>
            <a:r>
              <a:rPr lang="en-GB" sz="3200" b="1" dirty="0" err="1" smtClean="0"/>
              <a:t>পূঁজ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18" name="Oval 17"/>
          <p:cNvSpPr/>
          <p:nvPr/>
        </p:nvSpPr>
        <p:spPr>
          <a:xfrm>
            <a:off x="2895600" y="2279888"/>
            <a:ext cx="1447800" cy="448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12698"/>
          <a:stretch/>
        </p:blipFill>
        <p:spPr>
          <a:xfrm>
            <a:off x="5555602" y="4267200"/>
            <a:ext cx="2819400" cy="13370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Oval 19"/>
          <p:cNvSpPr/>
          <p:nvPr/>
        </p:nvSpPr>
        <p:spPr>
          <a:xfrm>
            <a:off x="7391400" y="1905000"/>
            <a:ext cx="742950" cy="587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5" grpId="0"/>
      <p:bldP spid="16" grpId="0"/>
      <p:bldP spid="17" grpId="0"/>
      <p:bldP spid="18" grpId="0" animBg="1"/>
      <p:bldP spid="18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37" y="2878352"/>
            <a:ext cx="391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বেহুশ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সঙ্গাহীন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5365" y="2878352"/>
            <a:ext cx="2950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ar-SA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4285946"/>
            <a:ext cx="378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রুকু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সিজদাহ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অট্টহাসি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776" y="250756"/>
            <a:ext cx="8458200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المعانى </a:t>
            </a:r>
            <a:r>
              <a:rPr lang="ar-S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الناقضة للوضوء </a:t>
            </a:r>
            <a:r>
              <a:rPr lang="en-GB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GB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অজু</a:t>
            </a:r>
            <a:r>
              <a:rPr lang="en-GB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ভঙ্গের</a:t>
            </a:r>
            <a:r>
              <a:rPr lang="en-GB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কারণসমূহঃ</a:t>
            </a:r>
            <a:r>
              <a:rPr lang="en-GB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3393"/>
            <a:ext cx="2547338" cy="14782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b="21792"/>
          <a:stretch/>
        </p:blipFill>
        <p:spPr>
          <a:xfrm>
            <a:off x="4953000" y="1203394"/>
            <a:ext cx="2547338" cy="14782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9"/>
          <a:stretch/>
        </p:blipFill>
        <p:spPr>
          <a:xfrm>
            <a:off x="808299" y="3829691"/>
            <a:ext cx="2773102" cy="2112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99679" y="1403915"/>
            <a:ext cx="1186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বেহুশ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4014" y="1650136"/>
            <a:ext cx="99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9683" y="6044625"/>
            <a:ext cx="137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অট্টহাসি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68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232352"/>
            <a:ext cx="8839200" cy="2663248"/>
            <a:chOff x="152400" y="79952"/>
            <a:chExt cx="8839200" cy="2206048"/>
          </a:xfrm>
        </p:grpSpPr>
        <p:sp>
          <p:nvSpPr>
            <p:cNvPr id="3" name="Rectangle 2"/>
            <p:cNvSpPr/>
            <p:nvPr/>
          </p:nvSpPr>
          <p:spPr>
            <a:xfrm>
              <a:off x="2666998" y="79952"/>
              <a:ext cx="3810003" cy="1015663"/>
            </a:xfrm>
            <a:prstGeom prst="rect">
              <a:avLst/>
            </a:prstGeom>
            <a:ln w="57150">
              <a:solidFill>
                <a:srgbClr val="7030A0"/>
              </a:solidFill>
            </a:ln>
            <a:scene3d>
              <a:camera prst="perspectiveRelaxedModerately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i="1" u="sng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6000" b="1" i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i="1" u="sng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000" b="1" i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413" y="1095614"/>
              <a:ext cx="1531907" cy="8995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487" y="1095614"/>
              <a:ext cx="1531907" cy="8995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77809"/>
              <a:ext cx="1102014" cy="19081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89586" y="377809"/>
              <a:ext cx="1102014" cy="190819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20594" y="3962400"/>
            <a:ext cx="7619999" cy="132343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ইমামদের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মতভেদসহ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370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>
            <a:off x="4552122" y="247870"/>
            <a:ext cx="2982055" cy="632001"/>
          </a:xfrm>
          <a:prstGeom prst="trapezoid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GB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96199" y="3313"/>
            <a:ext cx="1343553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" y="4000242"/>
            <a:ext cx="1447800" cy="2857758"/>
          </a:xfrm>
          <a:prstGeom prst="rect">
            <a:avLst/>
          </a:prstGeom>
        </p:spPr>
      </p:pic>
      <p:sp>
        <p:nvSpPr>
          <p:cNvPr id="7" name="Regular Pentagon 6"/>
          <p:cNvSpPr/>
          <p:nvPr/>
        </p:nvSpPr>
        <p:spPr>
          <a:xfrm>
            <a:off x="28512" y="49759"/>
            <a:ext cx="1952688" cy="1245641"/>
          </a:xfrm>
          <a:prstGeom prst="pentagon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664" y="1237616"/>
            <a:ext cx="79224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468000">
              <a:buFont typeface="+mj-lt"/>
              <a:buAutoNum type="arabicPeriod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আয়াতটি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40000" indent="-468000">
              <a:buFont typeface="+mj-lt"/>
              <a:buAutoNum type="arabicPeriod"/>
            </a:pPr>
            <a:r>
              <a:rPr lang="ar-SA" sz="3200" dirty="0">
                <a:latin typeface="NikoshBAN" panose="02000000000000000000" pitchFamily="2" charset="0"/>
              </a:rPr>
              <a:t>كعبين 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r-SA" sz="3200" dirty="0" smtClean="0">
                <a:latin typeface="NikoshBAN" panose="02000000000000000000" pitchFamily="2" charset="0"/>
              </a:rPr>
              <a:t> مرافق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40000" indent="-468000">
              <a:buFont typeface="+mj-lt"/>
              <a:buAutoNum type="arabicPeriod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rgbClr val="333333"/>
                </a:solidFill>
                <a:latin typeface="NikoshBAN" panose="02000000000000000000" pitchFamily="2" charset="0"/>
              </a:rPr>
              <a:t>قُمْتُمْ</a:t>
            </a:r>
            <a:r>
              <a:rPr lang="en-GB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GB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GB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40000" indent="-468000">
              <a:buFont typeface="+mj-lt"/>
              <a:buAutoNum type="arabicPeriod"/>
            </a:pPr>
            <a:r>
              <a:rPr lang="en-GB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GB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GB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GB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GB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40000" indent="-468000">
              <a:buFont typeface="+mj-lt"/>
              <a:buAutoNum type="arabicPeriod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40000" indent="-468000">
              <a:buFont typeface="+mj-lt"/>
              <a:buAutoNum type="arabicPeriod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মাসেহের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/>
              <a:t>مقدار </a:t>
            </a:r>
            <a:r>
              <a:rPr lang="ar-SA" sz="3200" dirty="0" smtClean="0"/>
              <a:t>الناصية</a:t>
            </a:r>
            <a:r>
              <a:rPr lang="en-GB" sz="3200" dirty="0" smtClean="0"/>
              <a:t> 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বর্ণনাকারীর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সাব্যস্ত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40000" indent="-468000">
              <a:buFont typeface="+mj-lt"/>
              <a:buAutoNum type="arabicPeriod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40000" indent="-468000">
              <a:buFont typeface="+mj-lt"/>
              <a:buAutoNum type="arabicPeriod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r-SA" sz="3200" dirty="0" smtClean="0"/>
              <a:t>السواك</a:t>
            </a:r>
            <a:r>
              <a:rPr lang="en-GB" sz="3200" dirty="0" smtClean="0"/>
              <a:t>-</a:t>
            </a:r>
            <a:r>
              <a:rPr lang="ar-SA" sz="3200" dirty="0" smtClean="0"/>
              <a:t>الاستنشاق</a:t>
            </a:r>
            <a:r>
              <a:rPr lang="en-GB" sz="3200" dirty="0"/>
              <a:t>-</a:t>
            </a:r>
            <a:r>
              <a:rPr lang="ar-SA" sz="3200" dirty="0"/>
              <a:t>المضمضة</a:t>
            </a:r>
            <a:r>
              <a:rPr lang="en-GB" sz="3200" dirty="0" smtClean="0"/>
              <a:t>-</a:t>
            </a:r>
            <a:r>
              <a:rPr lang="ar-SA" sz="3200" dirty="0" smtClean="0"/>
              <a:t> تحليل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40000" indent="-468000">
              <a:buFont typeface="+mj-lt"/>
              <a:buAutoNum type="arabicPeriod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/>
              <a:t>مسح الرقبة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40000" indent="-468000">
              <a:buFont typeface="+mj-lt"/>
              <a:buAutoNum type="arabicPeriod"/>
            </a:pP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/>
              <a:t>الميامن</a:t>
            </a:r>
            <a:r>
              <a:rPr lang="en-GB" sz="3200" dirty="0" smtClean="0"/>
              <a:t> ও</a:t>
            </a:r>
            <a:r>
              <a:rPr lang="ar-SA" sz="3200" dirty="0" smtClean="0"/>
              <a:t> التوالى</a:t>
            </a:r>
            <a:r>
              <a:rPr lang="ar-SA" sz="3200" dirty="0" smtClean="0">
                <a:latin typeface="NikoshBAN" panose="02000000000000000000" pitchFamily="2" charset="0"/>
              </a:rPr>
              <a:t>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391" y="74835"/>
            <a:ext cx="9088536" cy="6670475"/>
            <a:chOff x="57391" y="74835"/>
            <a:chExt cx="9088536" cy="6670475"/>
          </a:xfrm>
        </p:grpSpPr>
        <p:sp>
          <p:nvSpPr>
            <p:cNvPr id="3" name="Rectangle 2"/>
            <p:cNvSpPr/>
            <p:nvPr/>
          </p:nvSpPr>
          <p:spPr>
            <a:xfrm>
              <a:off x="3195737" y="810832"/>
              <a:ext cx="2876933" cy="923330"/>
            </a:xfrm>
            <a:prstGeom prst="rect">
              <a:avLst/>
            </a:prstGeom>
            <a:ln w="76200">
              <a:solidFill>
                <a:srgbClr val="FFFF00"/>
              </a:solidFill>
            </a:ln>
            <a:scene3d>
              <a:camera prst="perspectiveRelaxedModerately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i="1" spc="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5400" b="1" i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i="1" spc="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5400" b="1" i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b="1" i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15"/>
            <a:stretch/>
          </p:blipFill>
          <p:spPr>
            <a:xfrm>
              <a:off x="609939" y="74836"/>
              <a:ext cx="2029068" cy="1655192"/>
            </a:xfrm>
            <a:prstGeom prst="rect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15"/>
            <a:stretch/>
          </p:blipFill>
          <p:spPr>
            <a:xfrm>
              <a:off x="6629400" y="74835"/>
              <a:ext cx="2029068" cy="1600200"/>
            </a:xfrm>
            <a:prstGeom prst="rect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551" y="4650711"/>
              <a:ext cx="1597250" cy="20945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1" y="1676400"/>
              <a:ext cx="1171914" cy="22652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74013" y="1712890"/>
              <a:ext cx="1171914" cy="22652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2397" y="4650711"/>
              <a:ext cx="1600155" cy="20945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877" y="5329814"/>
              <a:ext cx="3143350" cy="139188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720602" y="2057400"/>
            <a:ext cx="5749949" cy="317009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r-S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الطهارة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ইবাদতের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সুস্থ্যতার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জন্যও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মন্তব্যটির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যথার্থতা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2362200"/>
            <a:ext cx="8001000" cy="304698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محمد عريف الدين </a:t>
            </a:r>
          </a:p>
          <a:p>
            <a:pPr algn="ctr"/>
            <a:r>
              <a:rPr lang="ar-SA" sz="4800" dirty="0" smtClean="0"/>
              <a:t>المحاضر (البنغلى)</a:t>
            </a:r>
          </a:p>
          <a:p>
            <a:pPr algn="ctr"/>
            <a:r>
              <a:rPr lang="ar-SA" sz="4800" dirty="0" smtClean="0"/>
              <a:t>بختيار فارا صار فير اوليا عالم مدرسة</a:t>
            </a:r>
          </a:p>
          <a:p>
            <a:pPr algn="ctr"/>
            <a:r>
              <a:rPr lang="ar-SA" sz="4800" dirty="0" smtClean="0"/>
              <a:t>انواره- سيتاغونغ</a:t>
            </a:r>
            <a:endParaRPr lang="en-GB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2438400" y="685800"/>
            <a:ext cx="42672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المعلّم</a:t>
            </a:r>
            <a:endParaRPr lang="en-GB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0732"/>
            <a:ext cx="9144000" cy="6837032"/>
            <a:chOff x="0" y="10732"/>
            <a:chExt cx="9144000" cy="68370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1" r="32686"/>
            <a:stretch/>
          </p:blipFill>
          <p:spPr>
            <a:xfrm>
              <a:off x="0" y="10732"/>
              <a:ext cx="1295401" cy="15525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1" r="32686"/>
            <a:stretch/>
          </p:blipFill>
          <p:spPr>
            <a:xfrm>
              <a:off x="1142999" y="762426"/>
              <a:ext cx="1295401" cy="155257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52364"/>
              <a:ext cx="1772552" cy="1295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5552364"/>
              <a:ext cx="1772552" cy="1295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152" y="5552364"/>
              <a:ext cx="2093696" cy="1295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848" y="5552364"/>
              <a:ext cx="1772552" cy="1295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448" y="5552364"/>
              <a:ext cx="1772552" cy="1295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1" r="32686"/>
            <a:stretch/>
          </p:blipFill>
          <p:spPr>
            <a:xfrm flipH="1">
              <a:off x="7893225" y="11585"/>
              <a:ext cx="1248228" cy="15525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1" r="32686"/>
            <a:stretch/>
          </p:blipFill>
          <p:spPr>
            <a:xfrm flipH="1">
              <a:off x="6767286" y="738037"/>
              <a:ext cx="1248228" cy="1552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1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33400" y="457200"/>
              <a:ext cx="8153400" cy="6019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838200"/>
              <a:ext cx="7239000" cy="51816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143000"/>
              <a:ext cx="6477000" cy="457406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371600" y="3657600"/>
            <a:ext cx="637628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شكرا  كثيرا</a:t>
            </a:r>
            <a:endParaRPr lang="en-US" sz="115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6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91879"/>
              <a:ext cx="4114799" cy="22661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029201" y="3"/>
              <a:ext cx="4114799" cy="226612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591879"/>
              <a:ext cx="4114799" cy="22661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0" y="0"/>
              <a:ext cx="4114799" cy="226612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209800" y="2044005"/>
            <a:ext cx="4724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اللعقاءد و الفقه</a:t>
            </a:r>
            <a:endParaRPr lang="ar-SA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الصفّ التاسع للداخل</a:t>
            </a:r>
          </a:p>
          <a:p>
            <a:pPr algn="ctr"/>
            <a:r>
              <a:rPr lang="ar-S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الوقت: 50 دقيقة</a:t>
            </a:r>
          </a:p>
        </p:txBody>
      </p:sp>
    </p:spTree>
    <p:extLst>
      <p:ext uri="{BB962C8B-B14F-4D97-AF65-F5344CB8AC3E}">
        <p14:creationId xmlns:p14="http://schemas.microsoft.com/office/powerpoint/2010/main" val="6931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39928" y="2674988"/>
            <a:ext cx="3723072" cy="5254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6096000"/>
            <a:ext cx="3723072" cy="6096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40"/>
          <a:stretch/>
        </p:blipFill>
        <p:spPr>
          <a:xfrm>
            <a:off x="5039928" y="152400"/>
            <a:ext cx="3723072" cy="2362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4" b="13366"/>
          <a:stretch/>
        </p:blipFill>
        <p:spPr>
          <a:xfrm>
            <a:off x="381000" y="152400"/>
            <a:ext cx="3723072" cy="2362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5640"/>
            <a:ext cx="3723072" cy="234997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381000" y="2674988"/>
            <a:ext cx="3723072" cy="52541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মুসল্লিরা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অজু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39928" y="3738040"/>
            <a:ext cx="3723072" cy="27389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rgbClr val="FF0000"/>
                </a:solidFill>
              </a:rPr>
              <a:t>الطهارة</a:t>
            </a:r>
            <a:r>
              <a:rPr lang="en-GB" sz="7200" b="1" dirty="0" smtClean="0">
                <a:solidFill>
                  <a:srgbClr val="FF0000"/>
                </a:solidFill>
              </a:rPr>
              <a:t> </a:t>
            </a:r>
            <a:r>
              <a:rPr lang="ar-SA" sz="7200" b="1" dirty="0" smtClean="0">
                <a:solidFill>
                  <a:srgbClr val="FF0000"/>
                </a:solidFill>
              </a:rPr>
              <a:t>= </a:t>
            </a:r>
            <a:r>
              <a:rPr lang="en-GB" sz="7200" b="1" dirty="0" err="1" smtClean="0">
                <a:solidFill>
                  <a:srgbClr val="FF0000"/>
                </a:solidFill>
              </a:rPr>
              <a:t>পবিত্রতা</a:t>
            </a:r>
            <a:r>
              <a:rPr lang="en-GB" sz="7200" b="1" dirty="0" smtClean="0">
                <a:solidFill>
                  <a:srgbClr val="FF0000"/>
                </a:solidFill>
              </a:rPr>
              <a:t> </a:t>
            </a:r>
            <a:endParaRPr lang="en-GB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399" y="457200"/>
              <a:ext cx="8031051" cy="5943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917713"/>
              <a:ext cx="7010400" cy="502588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03260" y="1397674"/>
              <a:ext cx="6337479" cy="4062651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5400" b="1" i="1" u="sng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الدرس المقرر:</a:t>
              </a:r>
            </a:p>
            <a:p>
              <a:pPr algn="ctr"/>
              <a:r>
                <a:rPr lang="ar-SA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الباب الثانى: الفقه </a:t>
              </a:r>
            </a:p>
            <a:p>
              <a:pPr algn="ctr"/>
              <a:r>
                <a:rPr lang="ar-SA" sz="4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الفصل الاول </a:t>
              </a:r>
            </a:p>
            <a:p>
              <a:pPr algn="ctr"/>
              <a:r>
                <a:rPr lang="ar-SA" sz="6000" b="1" u="sng" dirty="0" smtClean="0">
                  <a:solidFill>
                    <a:srgbClr val="FFFF00"/>
                  </a:solidFill>
                </a:rPr>
                <a:t>كتاب الطهارة (الوضوء)</a:t>
              </a:r>
            </a:p>
            <a:p>
              <a:pPr algn="ctr"/>
              <a:r>
                <a:rPr lang="ar-SA" sz="4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الصفحة: 67-69</a:t>
              </a:r>
              <a:endParaRPr 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4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676400"/>
            <a:ext cx="8077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ফরজগুলো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ইমামগণের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মতভেদসহ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সুন্নাতগুলো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r-SA" sz="3600" dirty="0">
              <a:latin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152400"/>
            <a:ext cx="4724400" cy="1200329"/>
          </a:xfrm>
          <a:prstGeom prst="rect">
            <a:avLst/>
          </a:prstGeom>
          <a:noFill/>
          <a:ln w="76200">
            <a:solidFill>
              <a:srgbClr val="7030A0"/>
            </a:solidFill>
          </a:ln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SA" sz="7200" b="1" dirty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</a:rPr>
              <a:t>نتيجة التعليم</a:t>
            </a:r>
            <a:endParaRPr lang="ar-SA" sz="7200" b="1" dirty="0">
              <a:ln w="2857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1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399"/>
            <a:ext cx="2784987" cy="1918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" y="225118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b="1" dirty="0">
                <a:solidFill>
                  <a:srgbClr val="333333"/>
                </a:solidFill>
                <a:latin typeface="SimplifiedArabic"/>
              </a:rPr>
              <a:t>يَا أَيُّهَا الَّذِينَ آمَنُواْ إِذَا قُمْتُمْ إِلَى الصَّلاةِ فاغْسِلُواْ وُجُوهَكُمْ وَأَيْدِيَكُمْ إِلَى الْمَرَافِقِ وَامْسَحُواْ بِرُؤُوسِكُمْ وَأَرْجُلَكُمْ إِلَى الْكَعْبَينِ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5715000" y="388398"/>
            <a:ext cx="25642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GB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মায়েদা</a:t>
            </a:r>
            <a:r>
              <a:rPr lang="en-GB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GB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GB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৬</a:t>
            </a:r>
            <a:endParaRPr lang="en-GB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4190172"/>
            <a:ext cx="8305800" cy="25154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sz="3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বঙ্গানুবাদঃ</a:t>
            </a:r>
            <a:r>
              <a:rPr lang="en-US" sz="3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ওহে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ইমানদারগণ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মুখমণ্ডল,কনুই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গোড়ালীসহ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মাসেহ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400"/>
            <a:ext cx="2895600" cy="646331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DotDot"/>
          </a:ln>
        </p:spPr>
        <p:txBody>
          <a:bodyPr wrap="square" rtlCol="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অজুর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ফরজ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ar-SA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2353719"/>
              </p:ext>
            </p:extLst>
          </p:nvPr>
        </p:nvGraphicFramePr>
        <p:xfrm>
          <a:off x="114300" y="914400"/>
          <a:ext cx="89535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9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1CF4DA-0469-4366-954B-AA4B0F0CA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51CF4DA-0469-4366-954B-AA4B0F0CA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B201BA-1E87-4FEA-AD53-27A39B28C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8B201BA-1E87-4FEA-AD53-27A39B28C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AD8BB-963A-4A61-A11D-528FE6465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ECAD8BB-963A-4A61-A11D-528FE6465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73EC0D-7308-4360-9DBF-96355F90B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AC73EC0D-7308-4360-9DBF-96355F90B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A93195-DCEF-40FA-8B5A-C0223F2F8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0A93195-DCEF-40FA-8B5A-C0223F2F8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13F81-9DAD-4E56-8140-79774789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1C113F81-9DAD-4E56-8140-797747897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59D54D-F3F9-4262-8F4F-1B6039B6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1159D54D-F3F9-4262-8F4F-1B6039B6F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8E3E4C-EC80-41F1-AC7B-A3416934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A78E3E4C-EC80-41F1-AC7B-A3416934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F089A0-2D20-44B0-B944-71B798634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5AF089A0-2D20-44B0-B944-71B798634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3D3B6B-BF24-4A14-B9DB-254172FD0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DE3D3B6B-BF24-4A14-B9DB-254172FD0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05A89-7D19-4C68-8F37-F0D418137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3205A89-7D19-4C68-8F37-F0D418137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D18872-A527-42BD-ABD2-19F48B8E0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ED18872-A527-42BD-ABD2-19F48B8E0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71FBE-8249-4CBF-B1C0-2165A6A98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9A571FBE-8249-4CBF-B1C0-2165A6A98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1"/>
            <a:ext cx="3352800" cy="18288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" b="14976"/>
          <a:stretch/>
        </p:blipFill>
        <p:spPr>
          <a:xfrm>
            <a:off x="609600" y="152400"/>
            <a:ext cx="3352800" cy="1828800"/>
          </a:xfrm>
          <a:prstGeom prst="rect">
            <a:avLst/>
          </a:prstGeom>
          <a:solidFill>
            <a:srgbClr val="C00000"/>
          </a:solidFill>
          <a:ln w="57150">
            <a:solidFill>
              <a:srgbClr val="0070C0"/>
            </a:solidFill>
          </a:ln>
        </p:spPr>
      </p:pic>
      <p:sp>
        <p:nvSpPr>
          <p:cNvPr id="4" name="Oval 3"/>
          <p:cNvSpPr/>
          <p:nvPr/>
        </p:nvSpPr>
        <p:spPr>
          <a:xfrm>
            <a:off x="1219200" y="914401"/>
            <a:ext cx="8382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105400" y="2209800"/>
            <a:ext cx="3733800" cy="5254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كعبين</a:t>
            </a:r>
            <a:r>
              <a:rPr lang="ar-SA" sz="3600" dirty="0"/>
              <a:t> </a:t>
            </a:r>
            <a:r>
              <a:rPr lang="en-GB" sz="3600" dirty="0" smtClean="0"/>
              <a:t> =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টাখনু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217787"/>
            <a:ext cx="3505200" cy="52541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مرافق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dirty="0" smtClean="0"/>
              <a:t>=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685800"/>
            <a:ext cx="762000" cy="792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0500" y="3124354"/>
            <a:ext cx="8763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আযম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হানিফা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ইউসুফ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ও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অজুতে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কনুইসহ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টাখনুসহ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562909"/>
            <a:ext cx="8534400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যুফার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পোষণ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টাখনু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375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723</Words>
  <Application>Microsoft Office PowerPoint</Application>
  <PresentationFormat>On-screen Show (4:3)</PresentationFormat>
  <Paragraphs>102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SimplifiedArabic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</dc:title>
  <dc:creator>user</dc:creator>
  <cp:lastModifiedBy>Md. Arif Uddin</cp:lastModifiedBy>
  <cp:revision>169</cp:revision>
  <dcterms:created xsi:type="dcterms:W3CDTF">2006-08-16T00:00:00Z</dcterms:created>
  <dcterms:modified xsi:type="dcterms:W3CDTF">2020-04-23T07:20:33Z</dcterms:modified>
</cp:coreProperties>
</file>