
<file path=[Content_Types].xml><?xml version="1.0" encoding="utf-8"?>
<Types xmlns="http://schemas.openxmlformats.org/package/2006/content-types">
  <Default Extension="png" ContentType="image/png"/>
  <Default Extension="3gp" ContentType="video/3gp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150AE-B90F-4DA8-90C3-F343480C88E6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F9397-C254-4F4D-A3A2-991B60988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9397-C254-4F4D-A3A2-991B609884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1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9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9D9CA-B713-46FE-989B-245C6ADCC597}" type="datetimeFigureOut">
              <a:rPr lang="en-US" smtClean="0"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A64D-E59D-4388-8F95-AA8314F1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9" y="47500"/>
            <a:ext cx="12136584" cy="6774873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232561" y="201881"/>
            <a:ext cx="8775865" cy="241069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4" y="2873829"/>
            <a:ext cx="7866728" cy="20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97100" y="114300"/>
            <a:ext cx="2882900" cy="2273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54001"/>
            <a:ext cx="4490472" cy="3111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5700" y="3263900"/>
            <a:ext cx="2870200" cy="2057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9" y="237506"/>
            <a:ext cx="11649692" cy="6377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4410" y="807522"/>
            <a:ext cx="3598224" cy="241069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lantUp">
              <a:avLst/>
            </a:prstTxWarp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52" y="1009403"/>
            <a:ext cx="4952010" cy="39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4" y="71251"/>
            <a:ext cx="11934700" cy="6715496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897579" y="142504"/>
            <a:ext cx="8823366" cy="148441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শিক্ষাথী©র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9" y="1698172"/>
            <a:ext cx="6060621" cy="30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56260"/>
            <a:ext cx="11934701" cy="61751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3777" y="961901"/>
            <a:ext cx="2814452" cy="7006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0114" y="926275"/>
            <a:ext cx="6899564" cy="8193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বণ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25680" y="1745672"/>
            <a:ext cx="1923806" cy="16744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6" name="Oval 5"/>
          <p:cNvSpPr/>
          <p:nvPr/>
        </p:nvSpPr>
        <p:spPr>
          <a:xfrm>
            <a:off x="2125680" y="3681351"/>
            <a:ext cx="1793174" cy="17456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3955" y="1959428"/>
            <a:ext cx="2588820" cy="12350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07086" y="4191990"/>
            <a:ext cx="2505689" cy="123503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34494" y="2873829"/>
            <a:ext cx="3289461" cy="1852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49486" y="2850078"/>
            <a:ext cx="3443844" cy="1704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6" y="249382"/>
            <a:ext cx="11744696" cy="7208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6320" y="463138"/>
            <a:ext cx="6008914" cy="9737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বণ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730637"/>
              </p:ext>
            </p:extLst>
          </p:nvPr>
        </p:nvGraphicFramePr>
        <p:xfrm>
          <a:off x="2032000" y="1650670"/>
          <a:ext cx="957019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548"/>
                <a:gridCol w="2392548"/>
                <a:gridCol w="2392548"/>
                <a:gridCol w="2392548"/>
              </a:tblGrid>
              <a:tr h="2090056">
                <a:tc>
                  <a:txBody>
                    <a:bodyPr/>
                    <a:lstStyle/>
                    <a:p>
                      <a:r>
                        <a:rPr lang="en-US" sz="16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1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800" dirty="0" smtClean="0"/>
                        <a:t>ই</a:t>
                      </a:r>
                      <a:endParaRPr lang="en-US" sz="13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2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8" y="320634"/>
            <a:ext cx="11637818" cy="6400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95106" y="617517"/>
            <a:ext cx="4631377" cy="323008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5" y="4644660"/>
            <a:ext cx="217170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4644661"/>
            <a:ext cx="2481942" cy="2213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92" y="4666436"/>
            <a:ext cx="2481942" cy="2213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92" y="4652586"/>
            <a:ext cx="2481942" cy="2213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34" y="4652586"/>
            <a:ext cx="1332262" cy="21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1733804" y="356260"/>
            <a:ext cx="2802576" cy="1733797"/>
          </a:xfrm>
          <a:prstGeom prst="parallelogram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48145" y="2386940"/>
            <a:ext cx="4928260" cy="376447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জুবায়ের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আংগারজুর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গোয়াইনঘাট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0" y="1508166"/>
            <a:ext cx="1852551" cy="3825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88" y="985652"/>
            <a:ext cx="4227616" cy="48688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1716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4833257" y="890649"/>
            <a:ext cx="2624447" cy="1805050"/>
          </a:xfrm>
          <a:prstGeom prst="fram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4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 smtClean="0">
              <a:ln>
                <a:solidFill>
                  <a:schemeClr val="accent4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n>
                <a:solidFill>
                  <a:schemeClr val="accent4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671949" y="3063835"/>
            <a:ext cx="7113320" cy="2719448"/>
          </a:xfrm>
          <a:prstGeom prst="vertic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endParaRPr lang="en-US" sz="2800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বণ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2800" dirty="0" smtClean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ই ঈ</a:t>
            </a:r>
          </a:p>
          <a:p>
            <a:pPr algn="ctr"/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: ২৫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>
                <a:solidFill>
                  <a:schemeClr val="bg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40" y="925661"/>
            <a:ext cx="2466975" cy="1770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01" y="932398"/>
            <a:ext cx="2143125" cy="1763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0" y="3345131"/>
            <a:ext cx="2566429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9" y="3368882"/>
            <a:ext cx="2566429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887" y="3521282"/>
            <a:ext cx="203068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624447" y="3051955"/>
            <a:ext cx="6757059" cy="2826328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৩.২.৮-ধ্বনির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প্রতীক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শনাক্ত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ctr"/>
            <a:r>
              <a:rPr lang="en-US" sz="2400" dirty="0" smtClean="0">
                <a:latin typeface="SutonnyMJ" pitchFamily="2" charset="0"/>
                <a:cs typeface="SutonnyMJ" pitchFamily="2" charset="0"/>
              </a:rPr>
              <a:t>৩.২.৯-শব্দ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বণ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শনাক্ত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624447" y="225630"/>
            <a:ext cx="6543304" cy="2481944"/>
          </a:xfrm>
          <a:prstGeom prst="homePlat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শেষে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শিক্ষাথী©রা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370" y="185181"/>
            <a:ext cx="2540825" cy="2261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70" y="337581"/>
            <a:ext cx="2540825" cy="2261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70" y="4405744"/>
            <a:ext cx="2236025" cy="2280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8" y="4405743"/>
            <a:ext cx="2236025" cy="2280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30"/>
            <a:ext cx="2236025" cy="22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0" y="249381"/>
            <a:ext cx="11305309" cy="6412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5091" y="451262"/>
            <a:ext cx="6424551" cy="819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Bangla Sorborno   বর্ণমালা   অ আ   Bangla Bornomala   Bangla Cartoon   Bangla Rhymes   Kheyal Khus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67595" y="1698190"/>
            <a:ext cx="6115791" cy="37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296883"/>
            <a:ext cx="11732821" cy="6424551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5023262" y="546276"/>
            <a:ext cx="6198920" cy="914400"/>
          </a:xfrm>
          <a:prstGeom prst="homePlat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52654" y="1882243"/>
            <a:ext cx="1995055" cy="1775357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037122" y="1882243"/>
            <a:ext cx="2185060" cy="1775357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ঈ</a:t>
            </a:r>
          </a:p>
        </p:txBody>
      </p:sp>
    </p:spTree>
    <p:extLst>
      <p:ext uri="{BB962C8B-B14F-4D97-AF65-F5344CB8AC3E}">
        <p14:creationId xmlns:p14="http://schemas.microsoft.com/office/powerpoint/2010/main" val="22316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142504"/>
            <a:ext cx="11934702" cy="6472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881" y="676894"/>
            <a:ext cx="3040083" cy="21256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718347"/>
            <a:ext cx="4358244" cy="2927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85216" y="4025735"/>
            <a:ext cx="2814452" cy="144879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5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444500"/>
            <a:ext cx="11544300" cy="600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400" y="444500"/>
            <a:ext cx="2273300" cy="2133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292100"/>
            <a:ext cx="4298950" cy="375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746500" y="2857500"/>
            <a:ext cx="3149600" cy="1981200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8300"/>
            <a:ext cx="11887200" cy="635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6600" y="368300"/>
            <a:ext cx="3048000" cy="254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8300"/>
            <a:ext cx="461267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006600" y="3302000"/>
            <a:ext cx="4064000" cy="2755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US" sz="1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113</Words>
  <Application>Microsoft Office PowerPoint</Application>
  <PresentationFormat>Widescreen</PresentationFormat>
  <Paragraphs>42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2020-04-22T15:09:25Z</dcterms:created>
  <dcterms:modified xsi:type="dcterms:W3CDTF">2020-04-23T12:26:19Z</dcterms:modified>
</cp:coreProperties>
</file>