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4"/>
  </p:notesMasterIdLst>
  <p:sldIdLst>
    <p:sldId id="266" r:id="rId2"/>
    <p:sldId id="267" r:id="rId3"/>
    <p:sldId id="269" r:id="rId4"/>
    <p:sldId id="272" r:id="rId5"/>
    <p:sldId id="278" r:id="rId6"/>
    <p:sldId id="273" r:id="rId7"/>
    <p:sldId id="310" r:id="rId8"/>
    <p:sldId id="311" r:id="rId9"/>
    <p:sldId id="305" r:id="rId10"/>
    <p:sldId id="312" r:id="rId11"/>
    <p:sldId id="315" r:id="rId12"/>
    <p:sldId id="314" r:id="rId13"/>
    <p:sldId id="316" r:id="rId14"/>
    <p:sldId id="279" r:id="rId15"/>
    <p:sldId id="303" r:id="rId16"/>
    <p:sldId id="281" r:id="rId17"/>
    <p:sldId id="308" r:id="rId18"/>
    <p:sldId id="307" r:id="rId19"/>
    <p:sldId id="287" r:id="rId20"/>
    <p:sldId id="309" r:id="rId21"/>
    <p:sldId id="288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66"/>
    <a:srgbClr val="00FFFF"/>
    <a:srgbClr val="FFFF66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FBA6E-2F71-4A0B-A6FB-50B2883ED2F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92E9-66B3-4314-BD52-356A052F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        Teacher should</a:t>
            </a:r>
            <a:r>
              <a:rPr lang="en-US" baseline="0" dirty="0" smtClean="0"/>
              <a:t> mention about occupations.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should</a:t>
            </a:r>
            <a:r>
              <a:rPr lang="en-US" baseline="0" dirty="0" smtClean="0"/>
              <a:t> mention about occupations.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should</a:t>
            </a:r>
            <a:r>
              <a:rPr lang="en-US" baseline="0" dirty="0" smtClean="0"/>
              <a:t> mention about occupations.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0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At first Teacher will describe their work.</a:t>
            </a:r>
            <a:r>
              <a:rPr lang="en-US" baseline="0" dirty="0" smtClean="0"/>
              <a:t> After that student will 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8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At first Teacher will describe their work.</a:t>
            </a:r>
            <a:r>
              <a:rPr lang="en-US" baseline="0" dirty="0" smtClean="0"/>
              <a:t> After that student will try.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Teacher will</a:t>
            </a:r>
            <a:r>
              <a:rPr lang="en-US" baseline="0" dirty="0" smtClean="0"/>
              <a:t> show picture and sentence which will help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guess meaning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B92E9-66B3-4314-BD52-356A052FBC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0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4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7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8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4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362200" y="6581001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Manik Chandra Majumder # Senior Teacher # Gazirhat High School Senbag # Noakhali. # 01717155169</a:t>
            </a:r>
            <a:endParaRPr lang="en-US" sz="1200" b="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01" y="6654800"/>
            <a:ext cx="152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4/23/2020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99" y="206480"/>
            <a:ext cx="11048999" cy="993056"/>
          </a:xfrm>
          <a:custGeom>
            <a:avLst/>
            <a:gdLst>
              <a:gd name="connsiteX0" fmla="*/ 1 w 11783961"/>
              <a:gd name="connsiteY0" fmla="*/ 1170832 h 1170833"/>
              <a:gd name="connsiteX1" fmla="*/ 11783961 w 11783961"/>
              <a:gd name="connsiteY1" fmla="*/ 1170832 h 1170833"/>
              <a:gd name="connsiteX2" fmla="*/ 11783961 w 11783961"/>
              <a:gd name="connsiteY2" fmla="*/ 1170833 h 1170833"/>
              <a:gd name="connsiteX3" fmla="*/ 1 w 11783961"/>
              <a:gd name="connsiteY3" fmla="*/ 1170833 h 1170833"/>
              <a:gd name="connsiteX4" fmla="*/ 7878588 w 11783961"/>
              <a:gd name="connsiteY4" fmla="*/ 993160 h 1170833"/>
              <a:gd name="connsiteX5" fmla="*/ 7818313 w 11783961"/>
              <a:gd name="connsiteY5" fmla="*/ 1000750 h 1170833"/>
              <a:gd name="connsiteX6" fmla="*/ 7792863 w 11783961"/>
              <a:gd name="connsiteY6" fmla="*/ 1038255 h 1170833"/>
              <a:gd name="connsiteX7" fmla="*/ 7819206 w 11783961"/>
              <a:gd name="connsiteY7" fmla="*/ 1079555 h 1170833"/>
              <a:gd name="connsiteX8" fmla="*/ 7918325 w 11783961"/>
              <a:gd name="connsiteY8" fmla="*/ 1098084 h 1170833"/>
              <a:gd name="connsiteX9" fmla="*/ 8015882 w 11783961"/>
              <a:gd name="connsiteY9" fmla="*/ 1081564 h 1170833"/>
              <a:gd name="connsiteX10" fmla="*/ 8051377 w 11783961"/>
              <a:gd name="connsiteY10" fmla="*/ 1035129 h 1170833"/>
              <a:gd name="connsiteX11" fmla="*/ 8044680 w 11783961"/>
              <a:gd name="connsiteY11" fmla="*/ 1016377 h 1170833"/>
              <a:gd name="connsiteX12" fmla="*/ 8008292 w 11783961"/>
              <a:gd name="connsiteY12" fmla="*/ 998071 h 1170833"/>
              <a:gd name="connsiteX13" fmla="*/ 7878588 w 11783961"/>
              <a:gd name="connsiteY13" fmla="*/ 993160 h 1170833"/>
              <a:gd name="connsiteX14" fmla="*/ 10668817 w 11783961"/>
              <a:gd name="connsiteY14" fmla="*/ 697587 h 1170833"/>
              <a:gd name="connsiteX15" fmla="*/ 10588450 w 11783961"/>
              <a:gd name="connsiteY15" fmla="*/ 765453 h 1170833"/>
              <a:gd name="connsiteX16" fmla="*/ 10571037 w 11783961"/>
              <a:gd name="connsiteY16" fmla="*/ 814120 h 1170833"/>
              <a:gd name="connsiteX17" fmla="*/ 10585771 w 11783961"/>
              <a:gd name="connsiteY17" fmla="*/ 850285 h 1170833"/>
              <a:gd name="connsiteX18" fmla="*/ 10617025 w 11783961"/>
              <a:gd name="connsiteY18" fmla="*/ 862340 h 1170833"/>
              <a:gd name="connsiteX19" fmla="*/ 10668817 w 11783961"/>
              <a:gd name="connsiteY19" fmla="*/ 837337 h 1170833"/>
              <a:gd name="connsiteX20" fmla="*/ 5207867 w 11783961"/>
              <a:gd name="connsiteY20" fmla="*/ 533281 h 1170833"/>
              <a:gd name="connsiteX21" fmla="*/ 5168800 w 11783961"/>
              <a:gd name="connsiteY21" fmla="*/ 550471 h 1170833"/>
              <a:gd name="connsiteX22" fmla="*/ 5147369 w 11783961"/>
              <a:gd name="connsiteY22" fmla="*/ 618336 h 1170833"/>
              <a:gd name="connsiteX23" fmla="*/ 5142235 w 11783961"/>
              <a:gd name="connsiteY23" fmla="*/ 759202 h 1170833"/>
              <a:gd name="connsiteX24" fmla="*/ 5148486 w 11783961"/>
              <a:gd name="connsiteY24" fmla="*/ 848499 h 1170833"/>
              <a:gd name="connsiteX25" fmla="*/ 5169470 w 11783961"/>
              <a:gd name="connsiteY25" fmla="*/ 896719 h 1170833"/>
              <a:gd name="connsiteX26" fmla="*/ 5206081 w 11783961"/>
              <a:gd name="connsiteY26" fmla="*/ 913239 h 1170833"/>
              <a:gd name="connsiteX27" fmla="*/ 5239568 w 11783961"/>
              <a:gd name="connsiteY27" fmla="*/ 902077 h 1170833"/>
              <a:gd name="connsiteX28" fmla="*/ 5262785 w 11783961"/>
              <a:gd name="connsiteY28" fmla="*/ 859661 h 1170833"/>
              <a:gd name="connsiteX29" fmla="*/ 5271715 w 11783961"/>
              <a:gd name="connsiteY29" fmla="*/ 688211 h 1170833"/>
              <a:gd name="connsiteX30" fmla="*/ 5263231 w 11783961"/>
              <a:gd name="connsiteY30" fmla="*/ 583957 h 1170833"/>
              <a:gd name="connsiteX31" fmla="*/ 5238228 w 11783961"/>
              <a:gd name="connsiteY31" fmla="*/ 542657 h 1170833"/>
              <a:gd name="connsiteX32" fmla="*/ 5207867 w 11783961"/>
              <a:gd name="connsiteY32" fmla="*/ 533281 h 1170833"/>
              <a:gd name="connsiteX33" fmla="*/ 4522067 w 11783961"/>
              <a:gd name="connsiteY33" fmla="*/ 533281 h 1170833"/>
              <a:gd name="connsiteX34" fmla="*/ 4483000 w 11783961"/>
              <a:gd name="connsiteY34" fmla="*/ 550471 h 1170833"/>
              <a:gd name="connsiteX35" fmla="*/ 4461569 w 11783961"/>
              <a:gd name="connsiteY35" fmla="*/ 618336 h 1170833"/>
              <a:gd name="connsiteX36" fmla="*/ 4456434 w 11783961"/>
              <a:gd name="connsiteY36" fmla="*/ 759202 h 1170833"/>
              <a:gd name="connsiteX37" fmla="*/ 4462685 w 11783961"/>
              <a:gd name="connsiteY37" fmla="*/ 848499 h 1170833"/>
              <a:gd name="connsiteX38" fmla="*/ 4483670 w 11783961"/>
              <a:gd name="connsiteY38" fmla="*/ 896719 h 1170833"/>
              <a:gd name="connsiteX39" fmla="*/ 4520281 w 11783961"/>
              <a:gd name="connsiteY39" fmla="*/ 913239 h 1170833"/>
              <a:gd name="connsiteX40" fmla="*/ 4553768 w 11783961"/>
              <a:gd name="connsiteY40" fmla="*/ 902077 h 1170833"/>
              <a:gd name="connsiteX41" fmla="*/ 4576986 w 11783961"/>
              <a:gd name="connsiteY41" fmla="*/ 859661 h 1170833"/>
              <a:gd name="connsiteX42" fmla="*/ 4585915 w 11783961"/>
              <a:gd name="connsiteY42" fmla="*/ 688211 h 1170833"/>
              <a:gd name="connsiteX43" fmla="*/ 4577431 w 11783961"/>
              <a:gd name="connsiteY43" fmla="*/ 583957 h 1170833"/>
              <a:gd name="connsiteX44" fmla="*/ 4552428 w 11783961"/>
              <a:gd name="connsiteY44" fmla="*/ 542657 h 1170833"/>
              <a:gd name="connsiteX45" fmla="*/ 4522067 w 11783961"/>
              <a:gd name="connsiteY45" fmla="*/ 533281 h 1170833"/>
              <a:gd name="connsiteX46" fmla="*/ 2378944 w 11783961"/>
              <a:gd name="connsiteY46" fmla="*/ 533281 h 1170833"/>
              <a:gd name="connsiteX47" fmla="*/ 2339877 w 11783961"/>
              <a:gd name="connsiteY47" fmla="*/ 550471 h 1170833"/>
              <a:gd name="connsiteX48" fmla="*/ 2318445 w 11783961"/>
              <a:gd name="connsiteY48" fmla="*/ 618336 h 1170833"/>
              <a:gd name="connsiteX49" fmla="*/ 2313311 w 11783961"/>
              <a:gd name="connsiteY49" fmla="*/ 759202 h 1170833"/>
              <a:gd name="connsiteX50" fmla="*/ 2319562 w 11783961"/>
              <a:gd name="connsiteY50" fmla="*/ 848499 h 1170833"/>
              <a:gd name="connsiteX51" fmla="*/ 2340547 w 11783961"/>
              <a:gd name="connsiteY51" fmla="*/ 896719 h 1170833"/>
              <a:gd name="connsiteX52" fmla="*/ 2377158 w 11783961"/>
              <a:gd name="connsiteY52" fmla="*/ 913239 h 1170833"/>
              <a:gd name="connsiteX53" fmla="*/ 2410644 w 11783961"/>
              <a:gd name="connsiteY53" fmla="*/ 902077 h 1170833"/>
              <a:gd name="connsiteX54" fmla="*/ 2433862 w 11783961"/>
              <a:gd name="connsiteY54" fmla="*/ 859661 h 1170833"/>
              <a:gd name="connsiteX55" fmla="*/ 2442791 w 11783961"/>
              <a:gd name="connsiteY55" fmla="*/ 688211 h 1170833"/>
              <a:gd name="connsiteX56" fmla="*/ 2434308 w 11783961"/>
              <a:gd name="connsiteY56" fmla="*/ 583957 h 1170833"/>
              <a:gd name="connsiteX57" fmla="*/ 2409305 w 11783961"/>
              <a:gd name="connsiteY57" fmla="*/ 542657 h 1170833"/>
              <a:gd name="connsiteX58" fmla="*/ 2378944 w 11783961"/>
              <a:gd name="connsiteY58" fmla="*/ 533281 h 1170833"/>
              <a:gd name="connsiteX59" fmla="*/ 3576564 w 11783961"/>
              <a:gd name="connsiteY59" fmla="*/ 530602 h 1170833"/>
              <a:gd name="connsiteX60" fmla="*/ 3538613 w 11783961"/>
              <a:gd name="connsiteY60" fmla="*/ 553373 h 1170833"/>
              <a:gd name="connsiteX61" fmla="*/ 3512270 w 11783961"/>
              <a:gd name="connsiteY61" fmla="*/ 662315 h 1170833"/>
              <a:gd name="connsiteX62" fmla="*/ 3512270 w 11783961"/>
              <a:gd name="connsiteY62" fmla="*/ 677942 h 1170833"/>
              <a:gd name="connsiteX63" fmla="*/ 3633713 w 11783961"/>
              <a:gd name="connsiteY63" fmla="*/ 677942 h 1170833"/>
              <a:gd name="connsiteX64" fmla="*/ 3625900 w 11783961"/>
              <a:gd name="connsiteY64" fmla="*/ 579269 h 1170833"/>
              <a:gd name="connsiteX65" fmla="*/ 3601567 w 11783961"/>
              <a:gd name="connsiteY65" fmla="*/ 538639 h 1170833"/>
              <a:gd name="connsiteX66" fmla="*/ 3576564 w 11783961"/>
              <a:gd name="connsiteY66" fmla="*/ 530602 h 1170833"/>
              <a:gd name="connsiteX67" fmla="*/ 1290564 w 11783961"/>
              <a:gd name="connsiteY67" fmla="*/ 530602 h 1170833"/>
              <a:gd name="connsiteX68" fmla="*/ 1252613 w 11783961"/>
              <a:gd name="connsiteY68" fmla="*/ 553373 h 1170833"/>
              <a:gd name="connsiteX69" fmla="*/ 1226271 w 11783961"/>
              <a:gd name="connsiteY69" fmla="*/ 662315 h 1170833"/>
              <a:gd name="connsiteX70" fmla="*/ 1226271 w 11783961"/>
              <a:gd name="connsiteY70" fmla="*/ 677942 h 1170833"/>
              <a:gd name="connsiteX71" fmla="*/ 1347714 w 11783961"/>
              <a:gd name="connsiteY71" fmla="*/ 677942 h 1170833"/>
              <a:gd name="connsiteX72" fmla="*/ 1339901 w 11783961"/>
              <a:gd name="connsiteY72" fmla="*/ 579269 h 1170833"/>
              <a:gd name="connsiteX73" fmla="*/ 1315567 w 11783961"/>
              <a:gd name="connsiteY73" fmla="*/ 538639 h 1170833"/>
              <a:gd name="connsiteX74" fmla="*/ 1290564 w 11783961"/>
              <a:gd name="connsiteY74" fmla="*/ 530602 h 1170833"/>
              <a:gd name="connsiteX75" fmla="*/ 7904931 w 11783961"/>
              <a:gd name="connsiteY75" fmla="*/ 529263 h 1170833"/>
              <a:gd name="connsiteX76" fmla="*/ 7861175 w 11783961"/>
              <a:gd name="connsiteY76" fmla="*/ 555382 h 1170833"/>
              <a:gd name="connsiteX77" fmla="*/ 7843316 w 11783961"/>
              <a:gd name="connsiteY77" fmla="*/ 663654 h 1170833"/>
              <a:gd name="connsiteX78" fmla="*/ 7860952 w 11783961"/>
              <a:gd name="connsiteY78" fmla="*/ 754961 h 1170833"/>
              <a:gd name="connsiteX79" fmla="*/ 7902698 w 11783961"/>
              <a:gd name="connsiteY79" fmla="*/ 779740 h 1170833"/>
              <a:gd name="connsiteX80" fmla="*/ 7947347 w 11783961"/>
              <a:gd name="connsiteY80" fmla="*/ 755184 h 1170833"/>
              <a:gd name="connsiteX81" fmla="*/ 7965206 w 11783961"/>
              <a:gd name="connsiteY81" fmla="*/ 659636 h 1170833"/>
              <a:gd name="connsiteX82" fmla="*/ 7945114 w 11783961"/>
              <a:gd name="connsiteY82" fmla="*/ 550694 h 1170833"/>
              <a:gd name="connsiteX83" fmla="*/ 7904931 w 11783961"/>
              <a:gd name="connsiteY83" fmla="*/ 529263 h 1170833"/>
              <a:gd name="connsiteX84" fmla="*/ 8416601 w 11783961"/>
              <a:gd name="connsiteY84" fmla="*/ 514082 h 1170833"/>
              <a:gd name="connsiteX85" fmla="*/ 8591623 w 11783961"/>
              <a:gd name="connsiteY85" fmla="*/ 514082 h 1170833"/>
              <a:gd name="connsiteX86" fmla="*/ 8591623 w 11783961"/>
              <a:gd name="connsiteY86" fmla="*/ 844927 h 1170833"/>
              <a:gd name="connsiteX87" fmla="*/ 8601892 w 11783961"/>
              <a:gd name="connsiteY87" fmla="*/ 901407 h 1170833"/>
              <a:gd name="connsiteX88" fmla="*/ 8642076 w 11783961"/>
              <a:gd name="connsiteY88" fmla="*/ 915472 h 1170833"/>
              <a:gd name="connsiteX89" fmla="*/ 8642076 w 11783961"/>
              <a:gd name="connsiteY89" fmla="*/ 931545 h 1170833"/>
              <a:gd name="connsiteX90" fmla="*/ 8416601 w 11783961"/>
              <a:gd name="connsiteY90" fmla="*/ 931545 h 1170833"/>
              <a:gd name="connsiteX91" fmla="*/ 8416601 w 11783961"/>
              <a:gd name="connsiteY91" fmla="*/ 915472 h 1170833"/>
              <a:gd name="connsiteX92" fmla="*/ 8457678 w 11783961"/>
              <a:gd name="connsiteY92" fmla="*/ 899398 h 1170833"/>
              <a:gd name="connsiteX93" fmla="*/ 8466608 w 11783961"/>
              <a:gd name="connsiteY93" fmla="*/ 844927 h 1170833"/>
              <a:gd name="connsiteX94" fmla="*/ 8466608 w 11783961"/>
              <a:gd name="connsiteY94" fmla="*/ 601147 h 1170833"/>
              <a:gd name="connsiteX95" fmla="*/ 8456338 w 11783961"/>
              <a:gd name="connsiteY95" fmla="*/ 544666 h 1170833"/>
              <a:gd name="connsiteX96" fmla="*/ 8416601 w 11783961"/>
              <a:gd name="connsiteY96" fmla="*/ 530602 h 1170833"/>
              <a:gd name="connsiteX97" fmla="*/ 5463703 w 11783961"/>
              <a:gd name="connsiteY97" fmla="*/ 514082 h 1170833"/>
              <a:gd name="connsiteX98" fmla="*/ 5633813 w 11783961"/>
              <a:gd name="connsiteY98" fmla="*/ 514082 h 1170833"/>
              <a:gd name="connsiteX99" fmla="*/ 5633813 w 11783961"/>
              <a:gd name="connsiteY99" fmla="*/ 799386 h 1170833"/>
              <a:gd name="connsiteX100" fmla="*/ 5638055 w 11783961"/>
              <a:gd name="connsiteY100" fmla="*/ 856982 h 1170833"/>
              <a:gd name="connsiteX101" fmla="*/ 5651449 w 11783961"/>
              <a:gd name="connsiteY101" fmla="*/ 876628 h 1170833"/>
              <a:gd name="connsiteX102" fmla="*/ 5672657 w 11783961"/>
              <a:gd name="connsiteY102" fmla="*/ 883325 h 1170833"/>
              <a:gd name="connsiteX103" fmla="*/ 5701679 w 11783961"/>
              <a:gd name="connsiteY103" fmla="*/ 874842 h 1170833"/>
              <a:gd name="connsiteX104" fmla="*/ 5744541 w 11783961"/>
              <a:gd name="connsiteY104" fmla="*/ 827961 h 1170833"/>
              <a:gd name="connsiteX105" fmla="*/ 5744541 w 11783961"/>
              <a:gd name="connsiteY105" fmla="*/ 604719 h 1170833"/>
              <a:gd name="connsiteX106" fmla="*/ 5735835 w 11783961"/>
              <a:gd name="connsiteY106" fmla="*/ 545783 h 1170833"/>
              <a:gd name="connsiteX107" fmla="*/ 5699447 w 11783961"/>
              <a:gd name="connsiteY107" fmla="*/ 530602 h 1170833"/>
              <a:gd name="connsiteX108" fmla="*/ 5699447 w 11783961"/>
              <a:gd name="connsiteY108" fmla="*/ 514082 h 1170833"/>
              <a:gd name="connsiteX109" fmla="*/ 5869557 w 11783961"/>
              <a:gd name="connsiteY109" fmla="*/ 514082 h 1170833"/>
              <a:gd name="connsiteX110" fmla="*/ 5869557 w 11783961"/>
              <a:gd name="connsiteY110" fmla="*/ 840909 h 1170833"/>
              <a:gd name="connsiteX111" fmla="*/ 5878487 w 11783961"/>
              <a:gd name="connsiteY111" fmla="*/ 900514 h 1170833"/>
              <a:gd name="connsiteX112" fmla="*/ 5914652 w 11783961"/>
              <a:gd name="connsiteY112" fmla="*/ 915472 h 1170833"/>
              <a:gd name="connsiteX113" fmla="*/ 5914652 w 11783961"/>
              <a:gd name="connsiteY113" fmla="*/ 931545 h 1170833"/>
              <a:gd name="connsiteX114" fmla="*/ 5744541 w 11783961"/>
              <a:gd name="connsiteY114" fmla="*/ 931545 h 1170833"/>
              <a:gd name="connsiteX115" fmla="*/ 5744541 w 11783961"/>
              <a:gd name="connsiteY115" fmla="*/ 875735 h 1170833"/>
              <a:gd name="connsiteX116" fmla="*/ 5684713 w 11783961"/>
              <a:gd name="connsiteY116" fmla="*/ 927750 h 1170833"/>
              <a:gd name="connsiteX117" fmla="*/ 5617740 w 11783961"/>
              <a:gd name="connsiteY117" fmla="*/ 944047 h 1170833"/>
              <a:gd name="connsiteX118" fmla="*/ 5555009 w 11783961"/>
              <a:gd name="connsiteY118" fmla="*/ 922392 h 1170833"/>
              <a:gd name="connsiteX119" fmla="*/ 5518174 w 11783961"/>
              <a:gd name="connsiteY119" fmla="*/ 871716 h 1170833"/>
              <a:gd name="connsiteX120" fmla="*/ 5508798 w 11783961"/>
              <a:gd name="connsiteY120" fmla="*/ 770364 h 1170833"/>
              <a:gd name="connsiteX121" fmla="*/ 5508798 w 11783961"/>
              <a:gd name="connsiteY121" fmla="*/ 604719 h 1170833"/>
              <a:gd name="connsiteX122" fmla="*/ 5500091 w 11783961"/>
              <a:gd name="connsiteY122" fmla="*/ 545783 h 1170833"/>
              <a:gd name="connsiteX123" fmla="*/ 5463703 w 11783961"/>
              <a:gd name="connsiteY123" fmla="*/ 530602 h 1170833"/>
              <a:gd name="connsiteX124" fmla="*/ 11382895 w 11783961"/>
              <a:gd name="connsiteY124" fmla="*/ 501581 h 1170833"/>
              <a:gd name="connsiteX125" fmla="*/ 11448528 w 11783961"/>
              <a:gd name="connsiteY125" fmla="*/ 518101 h 1170833"/>
              <a:gd name="connsiteX126" fmla="*/ 11468173 w 11783961"/>
              <a:gd name="connsiteY126" fmla="*/ 524798 h 1170833"/>
              <a:gd name="connsiteX127" fmla="*/ 11481121 w 11783961"/>
              <a:gd name="connsiteY127" fmla="*/ 521449 h 1170833"/>
              <a:gd name="connsiteX128" fmla="*/ 11496748 w 11783961"/>
              <a:gd name="connsiteY128" fmla="*/ 502474 h 1170833"/>
              <a:gd name="connsiteX129" fmla="*/ 11511929 w 11783961"/>
              <a:gd name="connsiteY129" fmla="*/ 502474 h 1170833"/>
              <a:gd name="connsiteX130" fmla="*/ 11518626 w 11783961"/>
              <a:gd name="connsiteY130" fmla="*/ 644902 h 1170833"/>
              <a:gd name="connsiteX131" fmla="*/ 11503446 w 11783961"/>
              <a:gd name="connsiteY131" fmla="*/ 644902 h 1170833"/>
              <a:gd name="connsiteX132" fmla="*/ 11446965 w 11783961"/>
              <a:gd name="connsiteY132" fmla="*/ 558284 h 1170833"/>
              <a:gd name="connsiteX133" fmla="*/ 11388699 w 11783961"/>
              <a:gd name="connsiteY133" fmla="*/ 535067 h 1170833"/>
              <a:gd name="connsiteX134" fmla="*/ 11357445 w 11783961"/>
              <a:gd name="connsiteY134" fmla="*/ 547345 h 1170833"/>
              <a:gd name="connsiteX135" fmla="*/ 11344497 w 11783961"/>
              <a:gd name="connsiteY135" fmla="*/ 575697 h 1170833"/>
              <a:gd name="connsiteX136" fmla="*/ 11353427 w 11783961"/>
              <a:gd name="connsiteY136" fmla="*/ 598914 h 1170833"/>
              <a:gd name="connsiteX137" fmla="*/ 11433347 w 11783961"/>
              <a:gd name="connsiteY137" fmla="*/ 661645 h 1170833"/>
              <a:gd name="connsiteX138" fmla="*/ 11519742 w 11783961"/>
              <a:gd name="connsiteY138" fmla="*/ 737101 h 1170833"/>
              <a:gd name="connsiteX139" fmla="*/ 11540504 w 11783961"/>
              <a:gd name="connsiteY139" fmla="*/ 806529 h 1170833"/>
              <a:gd name="connsiteX140" fmla="*/ 11523091 w 11783961"/>
              <a:gd name="connsiteY140" fmla="*/ 874842 h 1170833"/>
              <a:gd name="connsiteX141" fmla="*/ 11473978 w 11783961"/>
              <a:gd name="connsiteY141" fmla="*/ 926187 h 1170833"/>
              <a:gd name="connsiteX142" fmla="*/ 11403880 w 11783961"/>
              <a:gd name="connsiteY142" fmla="*/ 944047 h 1170833"/>
              <a:gd name="connsiteX143" fmla="*/ 11323959 w 11783961"/>
              <a:gd name="connsiteY143" fmla="*/ 925294 h 1170833"/>
              <a:gd name="connsiteX144" fmla="*/ 11305653 w 11783961"/>
              <a:gd name="connsiteY144" fmla="*/ 920383 h 1170833"/>
              <a:gd name="connsiteX145" fmla="*/ 11281096 w 11783961"/>
              <a:gd name="connsiteY145" fmla="*/ 942707 h 1170833"/>
              <a:gd name="connsiteX146" fmla="*/ 11266362 w 11783961"/>
              <a:gd name="connsiteY146" fmla="*/ 942707 h 1170833"/>
              <a:gd name="connsiteX147" fmla="*/ 11259219 w 11783961"/>
              <a:gd name="connsiteY147" fmla="*/ 792688 h 1170833"/>
              <a:gd name="connsiteX148" fmla="*/ 11274399 w 11783961"/>
              <a:gd name="connsiteY148" fmla="*/ 792688 h 1170833"/>
              <a:gd name="connsiteX149" fmla="*/ 11329540 w 11783961"/>
              <a:gd name="connsiteY149" fmla="*/ 881092 h 1170833"/>
              <a:gd name="connsiteX150" fmla="*/ 11395843 w 11783961"/>
              <a:gd name="connsiteY150" fmla="*/ 910560 h 1170833"/>
              <a:gd name="connsiteX151" fmla="*/ 11430892 w 11783961"/>
              <a:gd name="connsiteY151" fmla="*/ 897389 h 1170833"/>
              <a:gd name="connsiteX152" fmla="*/ 11444510 w 11783961"/>
              <a:gd name="connsiteY152" fmla="*/ 865465 h 1170833"/>
              <a:gd name="connsiteX153" fmla="*/ 11431115 w 11783961"/>
              <a:gd name="connsiteY153" fmla="*/ 828407 h 1170833"/>
              <a:gd name="connsiteX154" fmla="*/ 11371286 w 11783961"/>
              <a:gd name="connsiteY154" fmla="*/ 781080 h 1170833"/>
              <a:gd name="connsiteX155" fmla="*/ 11282882 w 11783961"/>
              <a:gd name="connsiteY155" fmla="*/ 708749 h 1170833"/>
              <a:gd name="connsiteX156" fmla="*/ 11253414 w 11783961"/>
              <a:gd name="connsiteY156" fmla="*/ 627936 h 1170833"/>
              <a:gd name="connsiteX157" fmla="*/ 11286677 w 11783961"/>
              <a:gd name="connsiteY157" fmla="*/ 540648 h 1170833"/>
              <a:gd name="connsiteX158" fmla="*/ 11382895 w 11783961"/>
              <a:gd name="connsiteY158" fmla="*/ 501581 h 1170833"/>
              <a:gd name="connsiteX159" fmla="*/ 11030470 w 11783961"/>
              <a:gd name="connsiteY159" fmla="*/ 501581 h 1170833"/>
              <a:gd name="connsiteX160" fmla="*/ 11096103 w 11783961"/>
              <a:gd name="connsiteY160" fmla="*/ 518101 h 1170833"/>
              <a:gd name="connsiteX161" fmla="*/ 11115748 w 11783961"/>
              <a:gd name="connsiteY161" fmla="*/ 524798 h 1170833"/>
              <a:gd name="connsiteX162" fmla="*/ 11128696 w 11783961"/>
              <a:gd name="connsiteY162" fmla="*/ 521449 h 1170833"/>
              <a:gd name="connsiteX163" fmla="*/ 11144323 w 11783961"/>
              <a:gd name="connsiteY163" fmla="*/ 502474 h 1170833"/>
              <a:gd name="connsiteX164" fmla="*/ 11159504 w 11783961"/>
              <a:gd name="connsiteY164" fmla="*/ 502474 h 1170833"/>
              <a:gd name="connsiteX165" fmla="*/ 11166201 w 11783961"/>
              <a:gd name="connsiteY165" fmla="*/ 644902 h 1170833"/>
              <a:gd name="connsiteX166" fmla="*/ 11151021 w 11783961"/>
              <a:gd name="connsiteY166" fmla="*/ 644902 h 1170833"/>
              <a:gd name="connsiteX167" fmla="*/ 11094540 w 11783961"/>
              <a:gd name="connsiteY167" fmla="*/ 558284 h 1170833"/>
              <a:gd name="connsiteX168" fmla="*/ 11036274 w 11783961"/>
              <a:gd name="connsiteY168" fmla="*/ 535067 h 1170833"/>
              <a:gd name="connsiteX169" fmla="*/ 11005020 w 11783961"/>
              <a:gd name="connsiteY169" fmla="*/ 547345 h 1170833"/>
              <a:gd name="connsiteX170" fmla="*/ 10992072 w 11783961"/>
              <a:gd name="connsiteY170" fmla="*/ 575697 h 1170833"/>
              <a:gd name="connsiteX171" fmla="*/ 11001002 w 11783961"/>
              <a:gd name="connsiteY171" fmla="*/ 598914 h 1170833"/>
              <a:gd name="connsiteX172" fmla="*/ 11080922 w 11783961"/>
              <a:gd name="connsiteY172" fmla="*/ 661645 h 1170833"/>
              <a:gd name="connsiteX173" fmla="*/ 11167317 w 11783961"/>
              <a:gd name="connsiteY173" fmla="*/ 737101 h 1170833"/>
              <a:gd name="connsiteX174" fmla="*/ 11188079 w 11783961"/>
              <a:gd name="connsiteY174" fmla="*/ 806529 h 1170833"/>
              <a:gd name="connsiteX175" fmla="*/ 11170666 w 11783961"/>
              <a:gd name="connsiteY175" fmla="*/ 874842 h 1170833"/>
              <a:gd name="connsiteX176" fmla="*/ 11121553 w 11783961"/>
              <a:gd name="connsiteY176" fmla="*/ 926187 h 1170833"/>
              <a:gd name="connsiteX177" fmla="*/ 11051455 w 11783961"/>
              <a:gd name="connsiteY177" fmla="*/ 944047 h 1170833"/>
              <a:gd name="connsiteX178" fmla="*/ 10971534 w 11783961"/>
              <a:gd name="connsiteY178" fmla="*/ 925294 h 1170833"/>
              <a:gd name="connsiteX179" fmla="*/ 10953228 w 11783961"/>
              <a:gd name="connsiteY179" fmla="*/ 920383 h 1170833"/>
              <a:gd name="connsiteX180" fmla="*/ 10928671 w 11783961"/>
              <a:gd name="connsiteY180" fmla="*/ 942707 h 1170833"/>
              <a:gd name="connsiteX181" fmla="*/ 10913937 w 11783961"/>
              <a:gd name="connsiteY181" fmla="*/ 942707 h 1170833"/>
              <a:gd name="connsiteX182" fmla="*/ 10906794 w 11783961"/>
              <a:gd name="connsiteY182" fmla="*/ 792688 h 1170833"/>
              <a:gd name="connsiteX183" fmla="*/ 10921974 w 11783961"/>
              <a:gd name="connsiteY183" fmla="*/ 792688 h 1170833"/>
              <a:gd name="connsiteX184" fmla="*/ 10977115 w 11783961"/>
              <a:gd name="connsiteY184" fmla="*/ 881092 h 1170833"/>
              <a:gd name="connsiteX185" fmla="*/ 11043418 w 11783961"/>
              <a:gd name="connsiteY185" fmla="*/ 910560 h 1170833"/>
              <a:gd name="connsiteX186" fmla="*/ 11078467 w 11783961"/>
              <a:gd name="connsiteY186" fmla="*/ 897389 h 1170833"/>
              <a:gd name="connsiteX187" fmla="*/ 11092085 w 11783961"/>
              <a:gd name="connsiteY187" fmla="*/ 865465 h 1170833"/>
              <a:gd name="connsiteX188" fmla="*/ 11078690 w 11783961"/>
              <a:gd name="connsiteY188" fmla="*/ 828407 h 1170833"/>
              <a:gd name="connsiteX189" fmla="*/ 11018861 w 11783961"/>
              <a:gd name="connsiteY189" fmla="*/ 781080 h 1170833"/>
              <a:gd name="connsiteX190" fmla="*/ 10930457 w 11783961"/>
              <a:gd name="connsiteY190" fmla="*/ 708749 h 1170833"/>
              <a:gd name="connsiteX191" fmla="*/ 10900989 w 11783961"/>
              <a:gd name="connsiteY191" fmla="*/ 627936 h 1170833"/>
              <a:gd name="connsiteX192" fmla="*/ 10934252 w 11783961"/>
              <a:gd name="connsiteY192" fmla="*/ 540648 h 1170833"/>
              <a:gd name="connsiteX193" fmla="*/ 11030470 w 11783961"/>
              <a:gd name="connsiteY193" fmla="*/ 501581 h 1170833"/>
              <a:gd name="connsiteX194" fmla="*/ 10648279 w 11783961"/>
              <a:gd name="connsiteY194" fmla="*/ 501581 h 1170833"/>
              <a:gd name="connsiteX195" fmla="*/ 10742264 w 11783961"/>
              <a:gd name="connsiteY195" fmla="*/ 526807 h 1170833"/>
              <a:gd name="connsiteX196" fmla="*/ 10787136 w 11783961"/>
              <a:gd name="connsiteY196" fmla="*/ 581501 h 1170833"/>
              <a:gd name="connsiteX197" fmla="*/ 10793387 w 11783961"/>
              <a:gd name="connsiteY197" fmla="*/ 667673 h 1170833"/>
              <a:gd name="connsiteX198" fmla="*/ 10793387 w 11783961"/>
              <a:gd name="connsiteY198" fmla="*/ 829747 h 1170833"/>
              <a:gd name="connsiteX199" fmla="*/ 10795619 w 11783961"/>
              <a:gd name="connsiteY199" fmla="*/ 865689 h 1170833"/>
              <a:gd name="connsiteX200" fmla="*/ 10802316 w 11783961"/>
              <a:gd name="connsiteY200" fmla="*/ 876628 h 1170833"/>
              <a:gd name="connsiteX201" fmla="*/ 10812585 w 11783961"/>
              <a:gd name="connsiteY201" fmla="*/ 880199 h 1170833"/>
              <a:gd name="connsiteX202" fmla="*/ 10836249 w 11783961"/>
              <a:gd name="connsiteY202" fmla="*/ 863679 h 1170833"/>
              <a:gd name="connsiteX203" fmla="*/ 10849644 w 11783961"/>
              <a:gd name="connsiteY203" fmla="*/ 874395 h 1170833"/>
              <a:gd name="connsiteX204" fmla="*/ 10803432 w 11783961"/>
              <a:gd name="connsiteY204" fmla="*/ 922392 h 1170833"/>
              <a:gd name="connsiteX205" fmla="*/ 10749185 w 11783961"/>
              <a:gd name="connsiteY205" fmla="*/ 937349 h 1170833"/>
              <a:gd name="connsiteX206" fmla="*/ 10693374 w 11783961"/>
              <a:gd name="connsiteY206" fmla="*/ 920606 h 1170833"/>
              <a:gd name="connsiteX207" fmla="*/ 10668817 w 11783961"/>
              <a:gd name="connsiteY207" fmla="*/ 869930 h 1170833"/>
              <a:gd name="connsiteX208" fmla="*/ 10531747 w 11783961"/>
              <a:gd name="connsiteY208" fmla="*/ 937349 h 1170833"/>
              <a:gd name="connsiteX209" fmla="*/ 10472364 w 11783961"/>
              <a:gd name="connsiteY209" fmla="*/ 913909 h 1170833"/>
              <a:gd name="connsiteX210" fmla="*/ 10448701 w 11783961"/>
              <a:gd name="connsiteY210" fmla="*/ 855196 h 1170833"/>
              <a:gd name="connsiteX211" fmla="*/ 10489777 w 11783961"/>
              <a:gd name="connsiteY211" fmla="*/ 769248 h 1170833"/>
              <a:gd name="connsiteX212" fmla="*/ 10668817 w 11783961"/>
              <a:gd name="connsiteY212" fmla="*/ 667673 h 1170833"/>
              <a:gd name="connsiteX213" fmla="*/ 10668817 w 11783961"/>
              <a:gd name="connsiteY213" fmla="*/ 625703 h 1170833"/>
              <a:gd name="connsiteX214" fmla="*/ 10663683 w 11783961"/>
              <a:gd name="connsiteY214" fmla="*/ 566098 h 1170833"/>
              <a:gd name="connsiteX215" fmla="*/ 10644261 w 11783961"/>
              <a:gd name="connsiteY215" fmla="*/ 544666 h 1170833"/>
              <a:gd name="connsiteX216" fmla="*/ 10612114 w 11783961"/>
              <a:gd name="connsiteY216" fmla="*/ 535513 h 1170833"/>
              <a:gd name="connsiteX217" fmla="*/ 10564340 w 11783961"/>
              <a:gd name="connsiteY217" fmla="*/ 548461 h 1170833"/>
              <a:gd name="connsiteX218" fmla="*/ 10552731 w 11783961"/>
              <a:gd name="connsiteY218" fmla="*/ 567214 h 1170833"/>
              <a:gd name="connsiteX219" fmla="*/ 10565233 w 11783961"/>
              <a:gd name="connsiteY219" fmla="*/ 590431 h 1170833"/>
              <a:gd name="connsiteX220" fmla="*/ 10582199 w 11783961"/>
              <a:gd name="connsiteY220" fmla="*/ 627489 h 1170833"/>
              <a:gd name="connsiteX221" fmla="*/ 10565903 w 11783961"/>
              <a:gd name="connsiteY221" fmla="*/ 664771 h 1170833"/>
              <a:gd name="connsiteX222" fmla="*/ 10523263 w 11783961"/>
              <a:gd name="connsiteY222" fmla="*/ 680174 h 1170833"/>
              <a:gd name="connsiteX223" fmla="*/ 10476159 w 11783961"/>
              <a:gd name="connsiteY223" fmla="*/ 663208 h 1170833"/>
              <a:gd name="connsiteX224" fmla="*/ 10457184 w 11783961"/>
              <a:gd name="connsiteY224" fmla="*/ 623471 h 1170833"/>
              <a:gd name="connsiteX225" fmla="*/ 10482633 w 11783961"/>
              <a:gd name="connsiteY225" fmla="*/ 562079 h 1170833"/>
              <a:gd name="connsiteX226" fmla="*/ 10553624 w 11783961"/>
              <a:gd name="connsiteY226" fmla="*/ 517208 h 1170833"/>
              <a:gd name="connsiteX227" fmla="*/ 10648279 w 11783961"/>
              <a:gd name="connsiteY227" fmla="*/ 501581 h 1170833"/>
              <a:gd name="connsiteX228" fmla="*/ 9972599 w 11783961"/>
              <a:gd name="connsiteY228" fmla="*/ 501581 h 1170833"/>
              <a:gd name="connsiteX229" fmla="*/ 10075514 w 11783961"/>
              <a:gd name="connsiteY229" fmla="*/ 534174 h 1170833"/>
              <a:gd name="connsiteX230" fmla="*/ 10113688 w 11783961"/>
              <a:gd name="connsiteY230" fmla="*/ 606951 h 1170833"/>
              <a:gd name="connsiteX231" fmla="*/ 10098285 w 11783961"/>
              <a:gd name="connsiteY231" fmla="*/ 647581 h 1170833"/>
              <a:gd name="connsiteX232" fmla="*/ 10057878 w 11783961"/>
              <a:gd name="connsiteY232" fmla="*/ 662762 h 1170833"/>
              <a:gd name="connsiteX233" fmla="*/ 10014346 w 11783961"/>
              <a:gd name="connsiteY233" fmla="*/ 645349 h 1170833"/>
              <a:gd name="connsiteX234" fmla="*/ 9993138 w 11783961"/>
              <a:gd name="connsiteY234" fmla="*/ 583287 h 1170833"/>
              <a:gd name="connsiteX235" fmla="*/ 9980190 w 11783961"/>
              <a:gd name="connsiteY235" fmla="*/ 543997 h 1170833"/>
              <a:gd name="connsiteX236" fmla="*/ 9956080 w 11783961"/>
              <a:gd name="connsiteY236" fmla="*/ 532835 h 1170833"/>
              <a:gd name="connsiteX237" fmla="*/ 9919468 w 11783961"/>
              <a:gd name="connsiteY237" fmla="*/ 555605 h 1170833"/>
              <a:gd name="connsiteX238" fmla="*/ 9896251 w 11783961"/>
              <a:gd name="connsiteY238" fmla="*/ 660976 h 1170833"/>
              <a:gd name="connsiteX239" fmla="*/ 9915003 w 11783961"/>
              <a:gd name="connsiteY239" fmla="*/ 773713 h 1170833"/>
              <a:gd name="connsiteX240" fmla="*/ 9966349 w 11783961"/>
              <a:gd name="connsiteY240" fmla="*/ 853857 h 1170833"/>
              <a:gd name="connsiteX241" fmla="*/ 10024392 w 11783961"/>
              <a:gd name="connsiteY241" fmla="*/ 873056 h 1170833"/>
              <a:gd name="connsiteX242" fmla="*/ 10065915 w 11783961"/>
              <a:gd name="connsiteY242" fmla="*/ 862787 h 1170833"/>
              <a:gd name="connsiteX243" fmla="*/ 10112349 w 11783961"/>
              <a:gd name="connsiteY243" fmla="*/ 823942 h 1170833"/>
              <a:gd name="connsiteX244" fmla="*/ 10126190 w 11783961"/>
              <a:gd name="connsiteY244" fmla="*/ 834658 h 1170833"/>
              <a:gd name="connsiteX245" fmla="*/ 10052743 w 11783961"/>
              <a:gd name="connsiteY245" fmla="*/ 917034 h 1170833"/>
              <a:gd name="connsiteX246" fmla="*/ 9959205 w 11783961"/>
              <a:gd name="connsiteY246" fmla="*/ 944047 h 1170833"/>
              <a:gd name="connsiteX247" fmla="*/ 9825706 w 11783961"/>
              <a:gd name="connsiteY247" fmla="*/ 881092 h 1170833"/>
              <a:gd name="connsiteX248" fmla="*/ 9775700 w 11783961"/>
              <a:gd name="connsiteY248" fmla="*/ 729734 h 1170833"/>
              <a:gd name="connsiteX249" fmla="*/ 9821241 w 11783961"/>
              <a:gd name="connsiteY249" fmla="*/ 579715 h 1170833"/>
              <a:gd name="connsiteX250" fmla="*/ 9972599 w 11783961"/>
              <a:gd name="connsiteY250" fmla="*/ 501581 h 1170833"/>
              <a:gd name="connsiteX251" fmla="*/ 8820670 w 11783961"/>
              <a:gd name="connsiteY251" fmla="*/ 501581 h 1170833"/>
              <a:gd name="connsiteX252" fmla="*/ 8886303 w 11783961"/>
              <a:gd name="connsiteY252" fmla="*/ 518101 h 1170833"/>
              <a:gd name="connsiteX253" fmla="*/ 8905948 w 11783961"/>
              <a:gd name="connsiteY253" fmla="*/ 524798 h 1170833"/>
              <a:gd name="connsiteX254" fmla="*/ 8918896 w 11783961"/>
              <a:gd name="connsiteY254" fmla="*/ 521449 h 1170833"/>
              <a:gd name="connsiteX255" fmla="*/ 8934523 w 11783961"/>
              <a:gd name="connsiteY255" fmla="*/ 502474 h 1170833"/>
              <a:gd name="connsiteX256" fmla="*/ 8949704 w 11783961"/>
              <a:gd name="connsiteY256" fmla="*/ 502474 h 1170833"/>
              <a:gd name="connsiteX257" fmla="*/ 8956401 w 11783961"/>
              <a:gd name="connsiteY257" fmla="*/ 644902 h 1170833"/>
              <a:gd name="connsiteX258" fmla="*/ 8941221 w 11783961"/>
              <a:gd name="connsiteY258" fmla="*/ 644902 h 1170833"/>
              <a:gd name="connsiteX259" fmla="*/ 8884740 w 11783961"/>
              <a:gd name="connsiteY259" fmla="*/ 558284 h 1170833"/>
              <a:gd name="connsiteX260" fmla="*/ 8826474 w 11783961"/>
              <a:gd name="connsiteY260" fmla="*/ 535067 h 1170833"/>
              <a:gd name="connsiteX261" fmla="*/ 8795220 w 11783961"/>
              <a:gd name="connsiteY261" fmla="*/ 547345 h 1170833"/>
              <a:gd name="connsiteX262" fmla="*/ 8782272 w 11783961"/>
              <a:gd name="connsiteY262" fmla="*/ 575697 h 1170833"/>
              <a:gd name="connsiteX263" fmla="*/ 8791202 w 11783961"/>
              <a:gd name="connsiteY263" fmla="*/ 598914 h 1170833"/>
              <a:gd name="connsiteX264" fmla="*/ 8871122 w 11783961"/>
              <a:gd name="connsiteY264" fmla="*/ 661645 h 1170833"/>
              <a:gd name="connsiteX265" fmla="*/ 8957517 w 11783961"/>
              <a:gd name="connsiteY265" fmla="*/ 737101 h 1170833"/>
              <a:gd name="connsiteX266" fmla="*/ 8978279 w 11783961"/>
              <a:gd name="connsiteY266" fmla="*/ 806529 h 1170833"/>
              <a:gd name="connsiteX267" fmla="*/ 8960866 w 11783961"/>
              <a:gd name="connsiteY267" fmla="*/ 874842 h 1170833"/>
              <a:gd name="connsiteX268" fmla="*/ 8911753 w 11783961"/>
              <a:gd name="connsiteY268" fmla="*/ 926187 h 1170833"/>
              <a:gd name="connsiteX269" fmla="*/ 8841655 w 11783961"/>
              <a:gd name="connsiteY269" fmla="*/ 944047 h 1170833"/>
              <a:gd name="connsiteX270" fmla="*/ 8761734 w 11783961"/>
              <a:gd name="connsiteY270" fmla="*/ 925294 h 1170833"/>
              <a:gd name="connsiteX271" fmla="*/ 8743428 w 11783961"/>
              <a:gd name="connsiteY271" fmla="*/ 920383 h 1170833"/>
              <a:gd name="connsiteX272" fmla="*/ 8718871 w 11783961"/>
              <a:gd name="connsiteY272" fmla="*/ 942707 h 1170833"/>
              <a:gd name="connsiteX273" fmla="*/ 8704137 w 11783961"/>
              <a:gd name="connsiteY273" fmla="*/ 942707 h 1170833"/>
              <a:gd name="connsiteX274" fmla="*/ 8696994 w 11783961"/>
              <a:gd name="connsiteY274" fmla="*/ 792688 h 1170833"/>
              <a:gd name="connsiteX275" fmla="*/ 8712174 w 11783961"/>
              <a:gd name="connsiteY275" fmla="*/ 792688 h 1170833"/>
              <a:gd name="connsiteX276" fmla="*/ 8767315 w 11783961"/>
              <a:gd name="connsiteY276" fmla="*/ 881092 h 1170833"/>
              <a:gd name="connsiteX277" fmla="*/ 8833618 w 11783961"/>
              <a:gd name="connsiteY277" fmla="*/ 910560 h 1170833"/>
              <a:gd name="connsiteX278" fmla="*/ 8868667 w 11783961"/>
              <a:gd name="connsiteY278" fmla="*/ 897389 h 1170833"/>
              <a:gd name="connsiteX279" fmla="*/ 8882285 w 11783961"/>
              <a:gd name="connsiteY279" fmla="*/ 865465 h 1170833"/>
              <a:gd name="connsiteX280" fmla="*/ 8868890 w 11783961"/>
              <a:gd name="connsiteY280" fmla="*/ 828407 h 1170833"/>
              <a:gd name="connsiteX281" fmla="*/ 8809061 w 11783961"/>
              <a:gd name="connsiteY281" fmla="*/ 781080 h 1170833"/>
              <a:gd name="connsiteX282" fmla="*/ 8720657 w 11783961"/>
              <a:gd name="connsiteY282" fmla="*/ 708749 h 1170833"/>
              <a:gd name="connsiteX283" fmla="*/ 8691189 w 11783961"/>
              <a:gd name="connsiteY283" fmla="*/ 627936 h 1170833"/>
              <a:gd name="connsiteX284" fmla="*/ 8724452 w 11783961"/>
              <a:gd name="connsiteY284" fmla="*/ 540648 h 1170833"/>
              <a:gd name="connsiteX285" fmla="*/ 8820670 w 11783961"/>
              <a:gd name="connsiteY285" fmla="*/ 501581 h 1170833"/>
              <a:gd name="connsiteX286" fmla="*/ 7896447 w 11783961"/>
              <a:gd name="connsiteY286" fmla="*/ 501581 h 1170833"/>
              <a:gd name="connsiteX287" fmla="*/ 7982172 w 11783961"/>
              <a:gd name="connsiteY287" fmla="*/ 518994 h 1170833"/>
              <a:gd name="connsiteX288" fmla="*/ 8122815 w 11783961"/>
              <a:gd name="connsiteY288" fmla="*/ 518994 h 1170833"/>
              <a:gd name="connsiteX289" fmla="*/ 8122815 w 11783961"/>
              <a:gd name="connsiteY289" fmla="*/ 568107 h 1170833"/>
              <a:gd name="connsiteX290" fmla="*/ 8042894 w 11783961"/>
              <a:gd name="connsiteY290" fmla="*/ 568107 h 1170833"/>
              <a:gd name="connsiteX291" fmla="*/ 8073255 w 11783961"/>
              <a:gd name="connsiteY291" fmla="*/ 607844 h 1170833"/>
              <a:gd name="connsiteX292" fmla="*/ 8083971 w 11783961"/>
              <a:gd name="connsiteY292" fmla="*/ 658297 h 1170833"/>
              <a:gd name="connsiteX293" fmla="*/ 8059191 w 11783961"/>
              <a:gd name="connsiteY293" fmla="*/ 735762 h 1170833"/>
              <a:gd name="connsiteX294" fmla="*/ 7991772 w 11783961"/>
              <a:gd name="connsiteY294" fmla="*/ 787107 h 1170833"/>
              <a:gd name="connsiteX295" fmla="*/ 7916093 w 11783961"/>
              <a:gd name="connsiteY295" fmla="*/ 805637 h 1170833"/>
              <a:gd name="connsiteX296" fmla="*/ 7862515 w 11783961"/>
              <a:gd name="connsiteY296" fmla="*/ 803404 h 1170833"/>
              <a:gd name="connsiteX297" fmla="*/ 7828805 w 11783961"/>
              <a:gd name="connsiteY297" fmla="*/ 816575 h 1170833"/>
              <a:gd name="connsiteX298" fmla="*/ 7815187 w 11783961"/>
              <a:gd name="connsiteY298" fmla="*/ 848053 h 1170833"/>
              <a:gd name="connsiteX299" fmla="*/ 7827465 w 11783961"/>
              <a:gd name="connsiteY299" fmla="*/ 874395 h 1170833"/>
              <a:gd name="connsiteX300" fmla="*/ 7867426 w 11783961"/>
              <a:gd name="connsiteY300" fmla="*/ 884664 h 1170833"/>
              <a:gd name="connsiteX301" fmla="*/ 7944668 w 11783961"/>
              <a:gd name="connsiteY301" fmla="*/ 883771 h 1170833"/>
              <a:gd name="connsiteX302" fmla="*/ 8073702 w 11783961"/>
              <a:gd name="connsiteY302" fmla="*/ 904310 h 1170833"/>
              <a:gd name="connsiteX303" fmla="*/ 8124154 w 11783961"/>
              <a:gd name="connsiteY303" fmla="*/ 992267 h 1170833"/>
              <a:gd name="connsiteX304" fmla="*/ 8100937 w 11783961"/>
              <a:gd name="connsiteY304" fmla="*/ 1061249 h 1170833"/>
              <a:gd name="connsiteX305" fmla="*/ 8039769 w 11783961"/>
              <a:gd name="connsiteY305" fmla="*/ 1107013 h 1170833"/>
              <a:gd name="connsiteX306" fmla="*/ 7907163 w 11783961"/>
              <a:gd name="connsiteY306" fmla="*/ 1128891 h 1170833"/>
              <a:gd name="connsiteX307" fmla="*/ 7804472 w 11783961"/>
              <a:gd name="connsiteY307" fmla="*/ 1117952 h 1170833"/>
              <a:gd name="connsiteX308" fmla="*/ 7737945 w 11783961"/>
              <a:gd name="connsiteY308" fmla="*/ 1087591 h 1170833"/>
              <a:gd name="connsiteX309" fmla="*/ 7717854 w 11783961"/>
              <a:gd name="connsiteY309" fmla="*/ 1046738 h 1170833"/>
              <a:gd name="connsiteX310" fmla="*/ 7733257 w 11783961"/>
              <a:gd name="connsiteY310" fmla="*/ 1009903 h 1170833"/>
              <a:gd name="connsiteX311" fmla="*/ 7790631 w 11783961"/>
              <a:gd name="connsiteY311" fmla="*/ 982444 h 1170833"/>
              <a:gd name="connsiteX312" fmla="*/ 7732588 w 11783961"/>
              <a:gd name="connsiteY312" fmla="*/ 902970 h 1170833"/>
              <a:gd name="connsiteX313" fmla="*/ 7756251 w 11783961"/>
              <a:gd name="connsiteY313" fmla="*/ 843141 h 1170833"/>
              <a:gd name="connsiteX314" fmla="*/ 7831261 w 11783961"/>
              <a:gd name="connsiteY314" fmla="*/ 792688 h 1170833"/>
              <a:gd name="connsiteX315" fmla="*/ 7744643 w 11783961"/>
              <a:gd name="connsiteY315" fmla="*/ 735092 h 1170833"/>
              <a:gd name="connsiteX316" fmla="*/ 7717854 w 11783961"/>
              <a:gd name="connsiteY316" fmla="*/ 652492 h 1170833"/>
              <a:gd name="connsiteX317" fmla="*/ 7767860 w 11783961"/>
              <a:gd name="connsiteY317" fmla="*/ 546452 h 1170833"/>
              <a:gd name="connsiteX318" fmla="*/ 7896447 w 11783961"/>
              <a:gd name="connsiteY318" fmla="*/ 501581 h 1170833"/>
              <a:gd name="connsiteX319" fmla="*/ 7505029 w 11783961"/>
              <a:gd name="connsiteY319" fmla="*/ 501581 h 1170833"/>
              <a:gd name="connsiteX320" fmla="*/ 7572449 w 11783961"/>
              <a:gd name="connsiteY320" fmla="*/ 524128 h 1170833"/>
              <a:gd name="connsiteX321" fmla="*/ 7608167 w 11783961"/>
              <a:gd name="connsiteY321" fmla="*/ 580162 h 1170833"/>
              <a:gd name="connsiteX322" fmla="*/ 7615311 w 11783961"/>
              <a:gd name="connsiteY322" fmla="*/ 677942 h 1170833"/>
              <a:gd name="connsiteX323" fmla="*/ 7615311 w 11783961"/>
              <a:gd name="connsiteY323" fmla="*/ 840462 h 1170833"/>
              <a:gd name="connsiteX324" fmla="*/ 7624017 w 11783961"/>
              <a:gd name="connsiteY324" fmla="*/ 900514 h 1170833"/>
              <a:gd name="connsiteX325" fmla="*/ 7660406 w 11783961"/>
              <a:gd name="connsiteY325" fmla="*/ 915472 h 1170833"/>
              <a:gd name="connsiteX326" fmla="*/ 7660406 w 11783961"/>
              <a:gd name="connsiteY326" fmla="*/ 931545 h 1170833"/>
              <a:gd name="connsiteX327" fmla="*/ 7449219 w 11783961"/>
              <a:gd name="connsiteY327" fmla="*/ 931545 h 1170833"/>
              <a:gd name="connsiteX328" fmla="*/ 7449219 w 11783961"/>
              <a:gd name="connsiteY328" fmla="*/ 915472 h 1170833"/>
              <a:gd name="connsiteX329" fmla="*/ 7483152 w 11783961"/>
              <a:gd name="connsiteY329" fmla="*/ 895826 h 1170833"/>
              <a:gd name="connsiteX330" fmla="*/ 7490295 w 11783961"/>
              <a:gd name="connsiteY330" fmla="*/ 840462 h 1170833"/>
              <a:gd name="connsiteX331" fmla="*/ 7490295 w 11783961"/>
              <a:gd name="connsiteY331" fmla="*/ 654725 h 1170833"/>
              <a:gd name="connsiteX332" fmla="*/ 7486277 w 11783961"/>
              <a:gd name="connsiteY332" fmla="*/ 589985 h 1170833"/>
              <a:gd name="connsiteX333" fmla="*/ 7472659 w 11783961"/>
              <a:gd name="connsiteY333" fmla="*/ 569223 h 1170833"/>
              <a:gd name="connsiteX334" fmla="*/ 7451451 w 11783961"/>
              <a:gd name="connsiteY334" fmla="*/ 561856 h 1170833"/>
              <a:gd name="connsiteX335" fmla="*/ 7380014 w 11783961"/>
              <a:gd name="connsiteY335" fmla="*/ 616774 h 1170833"/>
              <a:gd name="connsiteX336" fmla="*/ 7380014 w 11783961"/>
              <a:gd name="connsiteY336" fmla="*/ 840462 h 1170833"/>
              <a:gd name="connsiteX337" fmla="*/ 7388720 w 11783961"/>
              <a:gd name="connsiteY337" fmla="*/ 899845 h 1170833"/>
              <a:gd name="connsiteX338" fmla="*/ 7421090 w 11783961"/>
              <a:gd name="connsiteY338" fmla="*/ 915472 h 1170833"/>
              <a:gd name="connsiteX339" fmla="*/ 7421090 w 11783961"/>
              <a:gd name="connsiteY339" fmla="*/ 931545 h 1170833"/>
              <a:gd name="connsiteX340" fmla="*/ 7209903 w 11783961"/>
              <a:gd name="connsiteY340" fmla="*/ 931545 h 1170833"/>
              <a:gd name="connsiteX341" fmla="*/ 7209903 w 11783961"/>
              <a:gd name="connsiteY341" fmla="*/ 915472 h 1170833"/>
              <a:gd name="connsiteX342" fmla="*/ 7247408 w 11783961"/>
              <a:gd name="connsiteY342" fmla="*/ 898505 h 1170833"/>
              <a:gd name="connsiteX343" fmla="*/ 7254998 w 11783961"/>
              <a:gd name="connsiteY343" fmla="*/ 840462 h 1170833"/>
              <a:gd name="connsiteX344" fmla="*/ 7254998 w 11783961"/>
              <a:gd name="connsiteY344" fmla="*/ 604719 h 1170833"/>
              <a:gd name="connsiteX345" fmla="*/ 7246292 w 11783961"/>
              <a:gd name="connsiteY345" fmla="*/ 545783 h 1170833"/>
              <a:gd name="connsiteX346" fmla="*/ 7209903 w 11783961"/>
              <a:gd name="connsiteY346" fmla="*/ 530602 h 1170833"/>
              <a:gd name="connsiteX347" fmla="*/ 7209903 w 11783961"/>
              <a:gd name="connsiteY347" fmla="*/ 514082 h 1170833"/>
              <a:gd name="connsiteX348" fmla="*/ 7380014 w 11783961"/>
              <a:gd name="connsiteY348" fmla="*/ 514082 h 1170833"/>
              <a:gd name="connsiteX349" fmla="*/ 7380014 w 11783961"/>
              <a:gd name="connsiteY349" fmla="*/ 568107 h 1170833"/>
              <a:gd name="connsiteX350" fmla="*/ 7441629 w 11783961"/>
              <a:gd name="connsiteY350" fmla="*/ 517431 h 1170833"/>
              <a:gd name="connsiteX351" fmla="*/ 7505029 w 11783961"/>
              <a:gd name="connsiteY351" fmla="*/ 501581 h 1170833"/>
              <a:gd name="connsiteX352" fmla="*/ 6277495 w 11783961"/>
              <a:gd name="connsiteY352" fmla="*/ 501581 h 1170833"/>
              <a:gd name="connsiteX353" fmla="*/ 6317455 w 11783961"/>
              <a:gd name="connsiteY353" fmla="*/ 516984 h 1170833"/>
              <a:gd name="connsiteX354" fmla="*/ 6332413 w 11783961"/>
              <a:gd name="connsiteY354" fmla="*/ 560517 h 1170833"/>
              <a:gd name="connsiteX355" fmla="*/ 6317902 w 11783961"/>
              <a:gd name="connsiteY355" fmla="*/ 606951 h 1170833"/>
              <a:gd name="connsiteX356" fmla="*/ 6282853 w 11783961"/>
              <a:gd name="connsiteY356" fmla="*/ 623471 h 1170833"/>
              <a:gd name="connsiteX357" fmla="*/ 6241776 w 11783961"/>
              <a:gd name="connsiteY357" fmla="*/ 608290 h 1170833"/>
              <a:gd name="connsiteX358" fmla="*/ 6221238 w 11783961"/>
              <a:gd name="connsiteY358" fmla="*/ 591324 h 1170833"/>
              <a:gd name="connsiteX359" fmla="*/ 6210969 w 11783961"/>
              <a:gd name="connsiteY359" fmla="*/ 588645 h 1170833"/>
              <a:gd name="connsiteX360" fmla="*/ 6186412 w 11783961"/>
              <a:gd name="connsiteY360" fmla="*/ 598468 h 1170833"/>
              <a:gd name="connsiteX361" fmla="*/ 6158730 w 11783961"/>
              <a:gd name="connsiteY361" fmla="*/ 641777 h 1170833"/>
              <a:gd name="connsiteX362" fmla="*/ 6144443 w 11783961"/>
              <a:gd name="connsiteY362" fmla="*/ 737324 h 1170833"/>
              <a:gd name="connsiteX363" fmla="*/ 6144443 w 11783961"/>
              <a:gd name="connsiteY363" fmla="*/ 833319 h 1170833"/>
              <a:gd name="connsiteX364" fmla="*/ 6144889 w 11783961"/>
              <a:gd name="connsiteY364" fmla="*/ 858322 h 1170833"/>
              <a:gd name="connsiteX365" fmla="*/ 6148015 w 11783961"/>
              <a:gd name="connsiteY365" fmla="*/ 890915 h 1170833"/>
              <a:gd name="connsiteX366" fmla="*/ 6163865 w 11783961"/>
              <a:gd name="connsiteY366" fmla="*/ 908551 h 1170833"/>
              <a:gd name="connsiteX367" fmla="*/ 6199360 w 11783961"/>
              <a:gd name="connsiteY367" fmla="*/ 915472 h 1170833"/>
              <a:gd name="connsiteX368" fmla="*/ 6199360 w 11783961"/>
              <a:gd name="connsiteY368" fmla="*/ 931545 h 1170833"/>
              <a:gd name="connsiteX369" fmla="*/ 5973886 w 11783961"/>
              <a:gd name="connsiteY369" fmla="*/ 931545 h 1170833"/>
              <a:gd name="connsiteX370" fmla="*/ 5973886 w 11783961"/>
              <a:gd name="connsiteY370" fmla="*/ 915472 h 1170833"/>
              <a:gd name="connsiteX371" fmla="*/ 6010721 w 11783961"/>
              <a:gd name="connsiteY371" fmla="*/ 900514 h 1170833"/>
              <a:gd name="connsiteX372" fmla="*/ 6020320 w 11783961"/>
              <a:gd name="connsiteY372" fmla="*/ 833319 h 1170833"/>
              <a:gd name="connsiteX373" fmla="*/ 6020320 w 11783961"/>
              <a:gd name="connsiteY373" fmla="*/ 602486 h 1170833"/>
              <a:gd name="connsiteX374" fmla="*/ 6016748 w 11783961"/>
              <a:gd name="connsiteY374" fmla="*/ 556945 h 1170833"/>
              <a:gd name="connsiteX375" fmla="*/ 6003800 w 11783961"/>
              <a:gd name="connsiteY375" fmla="*/ 538639 h 1170833"/>
              <a:gd name="connsiteX376" fmla="*/ 5973886 w 11783961"/>
              <a:gd name="connsiteY376" fmla="*/ 530602 h 1170833"/>
              <a:gd name="connsiteX377" fmla="*/ 5973886 w 11783961"/>
              <a:gd name="connsiteY377" fmla="*/ 514082 h 1170833"/>
              <a:gd name="connsiteX378" fmla="*/ 6144443 w 11783961"/>
              <a:gd name="connsiteY378" fmla="*/ 514082 h 1170833"/>
              <a:gd name="connsiteX379" fmla="*/ 6144443 w 11783961"/>
              <a:gd name="connsiteY379" fmla="*/ 608737 h 1170833"/>
              <a:gd name="connsiteX380" fmla="*/ 6217220 w 11783961"/>
              <a:gd name="connsiteY380" fmla="*/ 522789 h 1170833"/>
              <a:gd name="connsiteX381" fmla="*/ 6277495 w 11783961"/>
              <a:gd name="connsiteY381" fmla="*/ 501581 h 1170833"/>
              <a:gd name="connsiteX382" fmla="*/ 5206081 w 11783961"/>
              <a:gd name="connsiteY382" fmla="*/ 501581 h 1170833"/>
              <a:gd name="connsiteX383" fmla="*/ 5307433 w 11783961"/>
              <a:gd name="connsiteY383" fmla="*/ 529709 h 1170833"/>
              <a:gd name="connsiteX384" fmla="*/ 5378648 w 11783961"/>
              <a:gd name="connsiteY384" fmla="*/ 609630 h 1170833"/>
              <a:gd name="connsiteX385" fmla="*/ 5402981 w 11783961"/>
              <a:gd name="connsiteY385" fmla="*/ 723037 h 1170833"/>
              <a:gd name="connsiteX386" fmla="*/ 5357886 w 11783961"/>
              <a:gd name="connsiteY386" fmla="*/ 871716 h 1170833"/>
              <a:gd name="connsiteX387" fmla="*/ 5207421 w 11783961"/>
              <a:gd name="connsiteY387" fmla="*/ 944047 h 1170833"/>
              <a:gd name="connsiteX388" fmla="*/ 5062313 w 11783961"/>
              <a:gd name="connsiteY388" fmla="*/ 877967 h 1170833"/>
              <a:gd name="connsiteX389" fmla="*/ 5011414 w 11783961"/>
              <a:gd name="connsiteY389" fmla="*/ 724823 h 1170833"/>
              <a:gd name="connsiteX390" fmla="*/ 5063430 w 11783961"/>
              <a:gd name="connsiteY390" fmla="*/ 568330 h 1170833"/>
              <a:gd name="connsiteX391" fmla="*/ 5206081 w 11783961"/>
              <a:gd name="connsiteY391" fmla="*/ 501581 h 1170833"/>
              <a:gd name="connsiteX392" fmla="*/ 4520281 w 11783961"/>
              <a:gd name="connsiteY392" fmla="*/ 501581 h 1170833"/>
              <a:gd name="connsiteX393" fmla="*/ 4621633 w 11783961"/>
              <a:gd name="connsiteY393" fmla="*/ 529709 h 1170833"/>
              <a:gd name="connsiteX394" fmla="*/ 4692849 w 11783961"/>
              <a:gd name="connsiteY394" fmla="*/ 609630 h 1170833"/>
              <a:gd name="connsiteX395" fmla="*/ 4717181 w 11783961"/>
              <a:gd name="connsiteY395" fmla="*/ 723037 h 1170833"/>
              <a:gd name="connsiteX396" fmla="*/ 4672086 w 11783961"/>
              <a:gd name="connsiteY396" fmla="*/ 871716 h 1170833"/>
              <a:gd name="connsiteX397" fmla="*/ 4521621 w 11783961"/>
              <a:gd name="connsiteY397" fmla="*/ 944047 h 1170833"/>
              <a:gd name="connsiteX398" fmla="*/ 4376513 w 11783961"/>
              <a:gd name="connsiteY398" fmla="*/ 877967 h 1170833"/>
              <a:gd name="connsiteX399" fmla="*/ 4325614 w 11783961"/>
              <a:gd name="connsiteY399" fmla="*/ 724823 h 1170833"/>
              <a:gd name="connsiteX400" fmla="*/ 4377630 w 11783961"/>
              <a:gd name="connsiteY400" fmla="*/ 568330 h 1170833"/>
              <a:gd name="connsiteX401" fmla="*/ 4520281 w 11783961"/>
              <a:gd name="connsiteY401" fmla="*/ 501581 h 1170833"/>
              <a:gd name="connsiteX402" fmla="*/ 3583262 w 11783961"/>
              <a:gd name="connsiteY402" fmla="*/ 501581 h 1170833"/>
              <a:gd name="connsiteX403" fmla="*/ 3693320 w 11783961"/>
              <a:gd name="connsiteY403" fmla="*/ 553596 h 1170833"/>
              <a:gd name="connsiteX404" fmla="*/ 3743548 w 11783961"/>
              <a:gd name="connsiteY404" fmla="*/ 707856 h 1170833"/>
              <a:gd name="connsiteX405" fmla="*/ 3514502 w 11783961"/>
              <a:gd name="connsiteY405" fmla="*/ 707856 h 1170833"/>
              <a:gd name="connsiteX406" fmla="*/ 3558705 w 11783961"/>
              <a:gd name="connsiteY406" fmla="*/ 839123 h 1170833"/>
              <a:gd name="connsiteX407" fmla="*/ 3632821 w 11783961"/>
              <a:gd name="connsiteY407" fmla="*/ 876181 h 1170833"/>
              <a:gd name="connsiteX408" fmla="*/ 3681487 w 11783961"/>
              <a:gd name="connsiteY408" fmla="*/ 861224 h 1170833"/>
              <a:gd name="connsiteX409" fmla="*/ 3728368 w 11783961"/>
              <a:gd name="connsiteY409" fmla="*/ 807422 h 1170833"/>
              <a:gd name="connsiteX410" fmla="*/ 3743548 w 11783961"/>
              <a:gd name="connsiteY410" fmla="*/ 817245 h 1170833"/>
              <a:gd name="connsiteX411" fmla="*/ 3668540 w 11783961"/>
              <a:gd name="connsiteY411" fmla="*/ 915248 h 1170833"/>
              <a:gd name="connsiteX412" fmla="*/ 3573440 w 11783961"/>
              <a:gd name="connsiteY412" fmla="*/ 944047 h 1170833"/>
              <a:gd name="connsiteX413" fmla="*/ 3432796 w 11783961"/>
              <a:gd name="connsiteY413" fmla="*/ 872609 h 1170833"/>
              <a:gd name="connsiteX414" fmla="*/ 3394398 w 11783961"/>
              <a:gd name="connsiteY414" fmla="*/ 729734 h 1170833"/>
              <a:gd name="connsiteX415" fmla="*/ 3450879 w 11783961"/>
              <a:gd name="connsiteY415" fmla="*/ 563419 h 1170833"/>
              <a:gd name="connsiteX416" fmla="*/ 3583262 w 11783961"/>
              <a:gd name="connsiteY416" fmla="*/ 501581 h 1170833"/>
              <a:gd name="connsiteX417" fmla="*/ 2938388 w 11783961"/>
              <a:gd name="connsiteY417" fmla="*/ 501581 h 1170833"/>
              <a:gd name="connsiteX418" fmla="*/ 3005808 w 11783961"/>
              <a:gd name="connsiteY418" fmla="*/ 520333 h 1170833"/>
              <a:gd name="connsiteX419" fmla="*/ 3047778 w 11783961"/>
              <a:gd name="connsiteY419" fmla="*/ 577483 h 1170833"/>
              <a:gd name="connsiteX420" fmla="*/ 3116313 w 11783961"/>
              <a:gd name="connsiteY420" fmla="*/ 519440 h 1170833"/>
              <a:gd name="connsiteX421" fmla="*/ 3184849 w 11783961"/>
              <a:gd name="connsiteY421" fmla="*/ 501581 h 1170833"/>
              <a:gd name="connsiteX422" fmla="*/ 3253830 w 11783961"/>
              <a:gd name="connsiteY422" fmla="*/ 521449 h 1170833"/>
              <a:gd name="connsiteX423" fmla="*/ 3289549 w 11783961"/>
              <a:gd name="connsiteY423" fmla="*/ 571902 h 1170833"/>
              <a:gd name="connsiteX424" fmla="*/ 3299594 w 11783961"/>
              <a:gd name="connsiteY424" fmla="*/ 669459 h 1170833"/>
              <a:gd name="connsiteX425" fmla="*/ 3299594 w 11783961"/>
              <a:gd name="connsiteY425" fmla="*/ 840462 h 1170833"/>
              <a:gd name="connsiteX426" fmla="*/ 3308301 w 11783961"/>
              <a:gd name="connsiteY426" fmla="*/ 900291 h 1170833"/>
              <a:gd name="connsiteX427" fmla="*/ 3344689 w 11783961"/>
              <a:gd name="connsiteY427" fmla="*/ 915472 h 1170833"/>
              <a:gd name="connsiteX428" fmla="*/ 3344689 w 11783961"/>
              <a:gd name="connsiteY428" fmla="*/ 931545 h 1170833"/>
              <a:gd name="connsiteX429" fmla="*/ 3129037 w 11783961"/>
              <a:gd name="connsiteY429" fmla="*/ 931545 h 1170833"/>
              <a:gd name="connsiteX430" fmla="*/ 3129037 w 11783961"/>
              <a:gd name="connsiteY430" fmla="*/ 915472 h 1170833"/>
              <a:gd name="connsiteX431" fmla="*/ 3166542 w 11783961"/>
              <a:gd name="connsiteY431" fmla="*/ 895826 h 1170833"/>
              <a:gd name="connsiteX432" fmla="*/ 3174580 w 11783961"/>
              <a:gd name="connsiteY432" fmla="*/ 840462 h 1170833"/>
              <a:gd name="connsiteX433" fmla="*/ 3174580 w 11783961"/>
              <a:gd name="connsiteY433" fmla="*/ 660976 h 1170833"/>
              <a:gd name="connsiteX434" fmla="*/ 3170114 w 11783961"/>
              <a:gd name="connsiteY434" fmla="*/ 589985 h 1170833"/>
              <a:gd name="connsiteX435" fmla="*/ 3156050 w 11783961"/>
              <a:gd name="connsiteY435" fmla="*/ 567437 h 1170833"/>
              <a:gd name="connsiteX436" fmla="*/ 3133503 w 11783961"/>
              <a:gd name="connsiteY436" fmla="*/ 560070 h 1170833"/>
              <a:gd name="connsiteX437" fmla="*/ 3094659 w 11783961"/>
              <a:gd name="connsiteY437" fmla="*/ 574134 h 1170833"/>
              <a:gd name="connsiteX438" fmla="*/ 3054922 w 11783961"/>
              <a:gd name="connsiteY438" fmla="*/ 616327 h 1170833"/>
              <a:gd name="connsiteX439" fmla="*/ 3054922 w 11783961"/>
              <a:gd name="connsiteY439" fmla="*/ 840462 h 1170833"/>
              <a:gd name="connsiteX440" fmla="*/ 3062512 w 11783961"/>
              <a:gd name="connsiteY440" fmla="*/ 897166 h 1170833"/>
              <a:gd name="connsiteX441" fmla="*/ 3101803 w 11783961"/>
              <a:gd name="connsiteY441" fmla="*/ 915472 h 1170833"/>
              <a:gd name="connsiteX442" fmla="*/ 3101803 w 11783961"/>
              <a:gd name="connsiteY442" fmla="*/ 931545 h 1170833"/>
              <a:gd name="connsiteX443" fmla="*/ 2885704 w 11783961"/>
              <a:gd name="connsiteY443" fmla="*/ 931545 h 1170833"/>
              <a:gd name="connsiteX444" fmla="*/ 2885704 w 11783961"/>
              <a:gd name="connsiteY444" fmla="*/ 915472 h 1170833"/>
              <a:gd name="connsiteX445" fmla="*/ 2913163 w 11783961"/>
              <a:gd name="connsiteY445" fmla="*/ 906765 h 1170833"/>
              <a:gd name="connsiteX446" fmla="*/ 2926556 w 11783961"/>
              <a:gd name="connsiteY446" fmla="*/ 888013 h 1170833"/>
              <a:gd name="connsiteX447" fmla="*/ 2929907 w 11783961"/>
              <a:gd name="connsiteY447" fmla="*/ 840462 h 1170833"/>
              <a:gd name="connsiteX448" fmla="*/ 2929907 w 11783961"/>
              <a:gd name="connsiteY448" fmla="*/ 660976 h 1170833"/>
              <a:gd name="connsiteX449" fmla="*/ 2925440 w 11783961"/>
              <a:gd name="connsiteY449" fmla="*/ 589985 h 1170833"/>
              <a:gd name="connsiteX450" fmla="*/ 2910484 w 11783961"/>
              <a:gd name="connsiteY450" fmla="*/ 567660 h 1170833"/>
              <a:gd name="connsiteX451" fmla="*/ 2887936 w 11783961"/>
              <a:gd name="connsiteY451" fmla="*/ 559624 h 1170833"/>
              <a:gd name="connsiteX452" fmla="*/ 2855343 w 11783961"/>
              <a:gd name="connsiteY452" fmla="*/ 569000 h 1170833"/>
              <a:gd name="connsiteX453" fmla="*/ 2810695 w 11783961"/>
              <a:gd name="connsiteY453" fmla="*/ 616327 h 1170833"/>
              <a:gd name="connsiteX454" fmla="*/ 2810695 w 11783961"/>
              <a:gd name="connsiteY454" fmla="*/ 840462 h 1170833"/>
              <a:gd name="connsiteX455" fmla="*/ 2819401 w 11783961"/>
              <a:gd name="connsiteY455" fmla="*/ 898729 h 1170833"/>
              <a:gd name="connsiteX456" fmla="*/ 2855789 w 11783961"/>
              <a:gd name="connsiteY456" fmla="*/ 915472 h 1170833"/>
              <a:gd name="connsiteX457" fmla="*/ 2855789 w 11783961"/>
              <a:gd name="connsiteY457" fmla="*/ 931545 h 1170833"/>
              <a:gd name="connsiteX458" fmla="*/ 2640583 w 11783961"/>
              <a:gd name="connsiteY458" fmla="*/ 931545 h 1170833"/>
              <a:gd name="connsiteX459" fmla="*/ 2640583 w 11783961"/>
              <a:gd name="connsiteY459" fmla="*/ 915472 h 1170833"/>
              <a:gd name="connsiteX460" fmla="*/ 2678088 w 11783961"/>
              <a:gd name="connsiteY460" fmla="*/ 898505 h 1170833"/>
              <a:gd name="connsiteX461" fmla="*/ 2685679 w 11783961"/>
              <a:gd name="connsiteY461" fmla="*/ 840462 h 1170833"/>
              <a:gd name="connsiteX462" fmla="*/ 2685679 w 11783961"/>
              <a:gd name="connsiteY462" fmla="*/ 604719 h 1170833"/>
              <a:gd name="connsiteX463" fmla="*/ 2676972 w 11783961"/>
              <a:gd name="connsiteY463" fmla="*/ 545783 h 1170833"/>
              <a:gd name="connsiteX464" fmla="*/ 2640583 w 11783961"/>
              <a:gd name="connsiteY464" fmla="*/ 530602 h 1170833"/>
              <a:gd name="connsiteX465" fmla="*/ 2640583 w 11783961"/>
              <a:gd name="connsiteY465" fmla="*/ 514082 h 1170833"/>
              <a:gd name="connsiteX466" fmla="*/ 2810695 w 11783961"/>
              <a:gd name="connsiteY466" fmla="*/ 514082 h 1170833"/>
              <a:gd name="connsiteX467" fmla="*/ 2810695 w 11783961"/>
              <a:gd name="connsiteY467" fmla="*/ 569000 h 1170833"/>
              <a:gd name="connsiteX468" fmla="*/ 2874319 w 11783961"/>
              <a:gd name="connsiteY468" fmla="*/ 516538 h 1170833"/>
              <a:gd name="connsiteX469" fmla="*/ 2938388 w 11783961"/>
              <a:gd name="connsiteY469" fmla="*/ 501581 h 1170833"/>
              <a:gd name="connsiteX470" fmla="*/ 2377158 w 11783961"/>
              <a:gd name="connsiteY470" fmla="*/ 501581 h 1170833"/>
              <a:gd name="connsiteX471" fmla="*/ 2478510 w 11783961"/>
              <a:gd name="connsiteY471" fmla="*/ 529709 h 1170833"/>
              <a:gd name="connsiteX472" fmla="*/ 2549725 w 11783961"/>
              <a:gd name="connsiteY472" fmla="*/ 609630 h 1170833"/>
              <a:gd name="connsiteX473" fmla="*/ 2574057 w 11783961"/>
              <a:gd name="connsiteY473" fmla="*/ 723037 h 1170833"/>
              <a:gd name="connsiteX474" fmla="*/ 2528963 w 11783961"/>
              <a:gd name="connsiteY474" fmla="*/ 871716 h 1170833"/>
              <a:gd name="connsiteX475" fmla="*/ 2378498 w 11783961"/>
              <a:gd name="connsiteY475" fmla="*/ 944047 h 1170833"/>
              <a:gd name="connsiteX476" fmla="*/ 2233390 w 11783961"/>
              <a:gd name="connsiteY476" fmla="*/ 877967 h 1170833"/>
              <a:gd name="connsiteX477" fmla="*/ 2182491 w 11783961"/>
              <a:gd name="connsiteY477" fmla="*/ 724823 h 1170833"/>
              <a:gd name="connsiteX478" fmla="*/ 2234506 w 11783961"/>
              <a:gd name="connsiteY478" fmla="*/ 568330 h 1170833"/>
              <a:gd name="connsiteX479" fmla="*/ 2377158 w 11783961"/>
              <a:gd name="connsiteY479" fmla="*/ 501581 h 1170833"/>
              <a:gd name="connsiteX480" fmla="*/ 1971601 w 11783961"/>
              <a:gd name="connsiteY480" fmla="*/ 501581 h 1170833"/>
              <a:gd name="connsiteX481" fmla="*/ 2074516 w 11783961"/>
              <a:gd name="connsiteY481" fmla="*/ 534174 h 1170833"/>
              <a:gd name="connsiteX482" fmla="*/ 2112691 w 11783961"/>
              <a:gd name="connsiteY482" fmla="*/ 606951 h 1170833"/>
              <a:gd name="connsiteX483" fmla="*/ 2097287 w 11783961"/>
              <a:gd name="connsiteY483" fmla="*/ 647581 h 1170833"/>
              <a:gd name="connsiteX484" fmla="*/ 2056880 w 11783961"/>
              <a:gd name="connsiteY484" fmla="*/ 662762 h 1170833"/>
              <a:gd name="connsiteX485" fmla="*/ 2013348 w 11783961"/>
              <a:gd name="connsiteY485" fmla="*/ 645349 h 1170833"/>
              <a:gd name="connsiteX486" fmla="*/ 1992140 w 11783961"/>
              <a:gd name="connsiteY486" fmla="*/ 583287 h 1170833"/>
              <a:gd name="connsiteX487" fmla="*/ 1979192 w 11783961"/>
              <a:gd name="connsiteY487" fmla="*/ 543997 h 1170833"/>
              <a:gd name="connsiteX488" fmla="*/ 1955082 w 11783961"/>
              <a:gd name="connsiteY488" fmla="*/ 532835 h 1170833"/>
              <a:gd name="connsiteX489" fmla="*/ 1918470 w 11783961"/>
              <a:gd name="connsiteY489" fmla="*/ 555605 h 1170833"/>
              <a:gd name="connsiteX490" fmla="*/ 1895253 w 11783961"/>
              <a:gd name="connsiteY490" fmla="*/ 660976 h 1170833"/>
              <a:gd name="connsiteX491" fmla="*/ 1914006 w 11783961"/>
              <a:gd name="connsiteY491" fmla="*/ 773713 h 1170833"/>
              <a:gd name="connsiteX492" fmla="*/ 1965351 w 11783961"/>
              <a:gd name="connsiteY492" fmla="*/ 853857 h 1170833"/>
              <a:gd name="connsiteX493" fmla="*/ 2023393 w 11783961"/>
              <a:gd name="connsiteY493" fmla="*/ 873056 h 1170833"/>
              <a:gd name="connsiteX494" fmla="*/ 2064917 w 11783961"/>
              <a:gd name="connsiteY494" fmla="*/ 862787 h 1170833"/>
              <a:gd name="connsiteX495" fmla="*/ 2111351 w 11783961"/>
              <a:gd name="connsiteY495" fmla="*/ 823942 h 1170833"/>
              <a:gd name="connsiteX496" fmla="*/ 2125191 w 11783961"/>
              <a:gd name="connsiteY496" fmla="*/ 834658 h 1170833"/>
              <a:gd name="connsiteX497" fmla="*/ 2051745 w 11783961"/>
              <a:gd name="connsiteY497" fmla="*/ 917034 h 1170833"/>
              <a:gd name="connsiteX498" fmla="*/ 1958207 w 11783961"/>
              <a:gd name="connsiteY498" fmla="*/ 944047 h 1170833"/>
              <a:gd name="connsiteX499" fmla="*/ 1824709 w 11783961"/>
              <a:gd name="connsiteY499" fmla="*/ 881092 h 1170833"/>
              <a:gd name="connsiteX500" fmla="*/ 1774702 w 11783961"/>
              <a:gd name="connsiteY500" fmla="*/ 729734 h 1170833"/>
              <a:gd name="connsiteX501" fmla="*/ 1820244 w 11783961"/>
              <a:gd name="connsiteY501" fmla="*/ 579715 h 1170833"/>
              <a:gd name="connsiteX502" fmla="*/ 1971601 w 11783961"/>
              <a:gd name="connsiteY502" fmla="*/ 501581 h 1170833"/>
              <a:gd name="connsiteX503" fmla="*/ 1297261 w 11783961"/>
              <a:gd name="connsiteY503" fmla="*/ 501581 h 1170833"/>
              <a:gd name="connsiteX504" fmla="*/ 1407320 w 11783961"/>
              <a:gd name="connsiteY504" fmla="*/ 553596 h 1170833"/>
              <a:gd name="connsiteX505" fmla="*/ 1457549 w 11783961"/>
              <a:gd name="connsiteY505" fmla="*/ 707856 h 1170833"/>
              <a:gd name="connsiteX506" fmla="*/ 1228503 w 11783961"/>
              <a:gd name="connsiteY506" fmla="*/ 707856 h 1170833"/>
              <a:gd name="connsiteX507" fmla="*/ 1272705 w 11783961"/>
              <a:gd name="connsiteY507" fmla="*/ 839123 h 1170833"/>
              <a:gd name="connsiteX508" fmla="*/ 1346821 w 11783961"/>
              <a:gd name="connsiteY508" fmla="*/ 876181 h 1170833"/>
              <a:gd name="connsiteX509" fmla="*/ 1395488 w 11783961"/>
              <a:gd name="connsiteY509" fmla="*/ 861224 h 1170833"/>
              <a:gd name="connsiteX510" fmla="*/ 1442369 w 11783961"/>
              <a:gd name="connsiteY510" fmla="*/ 807422 h 1170833"/>
              <a:gd name="connsiteX511" fmla="*/ 1457549 w 11783961"/>
              <a:gd name="connsiteY511" fmla="*/ 817245 h 1170833"/>
              <a:gd name="connsiteX512" fmla="*/ 1382541 w 11783961"/>
              <a:gd name="connsiteY512" fmla="*/ 915248 h 1170833"/>
              <a:gd name="connsiteX513" fmla="*/ 1287439 w 11783961"/>
              <a:gd name="connsiteY513" fmla="*/ 944047 h 1170833"/>
              <a:gd name="connsiteX514" fmla="*/ 1146797 w 11783961"/>
              <a:gd name="connsiteY514" fmla="*/ 872609 h 1170833"/>
              <a:gd name="connsiteX515" fmla="*/ 1108399 w 11783961"/>
              <a:gd name="connsiteY515" fmla="*/ 729734 h 1170833"/>
              <a:gd name="connsiteX516" fmla="*/ 1164879 w 11783961"/>
              <a:gd name="connsiteY516" fmla="*/ 563419 h 1170833"/>
              <a:gd name="connsiteX517" fmla="*/ 1297261 w 11783961"/>
              <a:gd name="connsiteY517" fmla="*/ 501581 h 1170833"/>
              <a:gd name="connsiteX518" fmla="*/ 4169493 w 11783961"/>
              <a:gd name="connsiteY518" fmla="*/ 361385 h 1170833"/>
              <a:gd name="connsiteX519" fmla="*/ 4184227 w 11783961"/>
              <a:gd name="connsiteY519" fmla="*/ 361385 h 1170833"/>
              <a:gd name="connsiteX520" fmla="*/ 4184227 w 11783961"/>
              <a:gd name="connsiteY520" fmla="*/ 514082 h 1170833"/>
              <a:gd name="connsiteX521" fmla="*/ 4283347 w 11783961"/>
              <a:gd name="connsiteY521" fmla="*/ 514082 h 1170833"/>
              <a:gd name="connsiteX522" fmla="*/ 4283347 w 11783961"/>
              <a:gd name="connsiteY522" fmla="*/ 558284 h 1170833"/>
              <a:gd name="connsiteX523" fmla="*/ 4184227 w 11783961"/>
              <a:gd name="connsiteY523" fmla="*/ 558284 h 1170833"/>
              <a:gd name="connsiteX524" fmla="*/ 4184227 w 11783961"/>
              <a:gd name="connsiteY524" fmla="*/ 815906 h 1170833"/>
              <a:gd name="connsiteX525" fmla="*/ 4187577 w 11783961"/>
              <a:gd name="connsiteY525" fmla="*/ 862563 h 1170833"/>
              <a:gd name="connsiteX526" fmla="*/ 4199408 w 11783961"/>
              <a:gd name="connsiteY526" fmla="*/ 879530 h 1170833"/>
              <a:gd name="connsiteX527" fmla="*/ 4215035 w 11783961"/>
              <a:gd name="connsiteY527" fmla="*/ 886004 h 1170833"/>
              <a:gd name="connsiteX528" fmla="*/ 4269952 w 11783961"/>
              <a:gd name="connsiteY528" fmla="*/ 841802 h 1170833"/>
              <a:gd name="connsiteX529" fmla="*/ 4283347 w 11783961"/>
              <a:gd name="connsiteY529" fmla="*/ 851624 h 1170833"/>
              <a:gd name="connsiteX530" fmla="*/ 4165921 w 11783961"/>
              <a:gd name="connsiteY530" fmla="*/ 937349 h 1170833"/>
              <a:gd name="connsiteX531" fmla="*/ 4098726 w 11783961"/>
              <a:gd name="connsiteY531" fmla="*/ 915248 h 1170833"/>
              <a:gd name="connsiteX532" fmla="*/ 4063677 w 11783961"/>
              <a:gd name="connsiteY532" fmla="*/ 865912 h 1170833"/>
              <a:gd name="connsiteX533" fmla="*/ 4059212 w 11783961"/>
              <a:gd name="connsiteY533" fmla="*/ 783759 h 1170833"/>
              <a:gd name="connsiteX534" fmla="*/ 4059212 w 11783961"/>
              <a:gd name="connsiteY534" fmla="*/ 558284 h 1170833"/>
              <a:gd name="connsiteX535" fmla="*/ 4004743 w 11783961"/>
              <a:gd name="connsiteY535" fmla="*/ 558284 h 1170833"/>
              <a:gd name="connsiteX536" fmla="*/ 4004743 w 11783961"/>
              <a:gd name="connsiteY536" fmla="*/ 542657 h 1170833"/>
              <a:gd name="connsiteX537" fmla="*/ 4100511 w 11783961"/>
              <a:gd name="connsiteY537" fmla="*/ 459165 h 1170833"/>
              <a:gd name="connsiteX538" fmla="*/ 4169493 w 11783961"/>
              <a:gd name="connsiteY538" fmla="*/ 361385 h 1170833"/>
              <a:gd name="connsiteX539" fmla="*/ 10169648 w 11783961"/>
              <a:gd name="connsiteY539" fmla="*/ 326112 h 1170833"/>
              <a:gd name="connsiteX540" fmla="*/ 10344670 w 11783961"/>
              <a:gd name="connsiteY540" fmla="*/ 326112 h 1170833"/>
              <a:gd name="connsiteX541" fmla="*/ 10344670 w 11783961"/>
              <a:gd name="connsiteY541" fmla="*/ 844927 h 1170833"/>
              <a:gd name="connsiteX542" fmla="*/ 10354939 w 11783961"/>
              <a:gd name="connsiteY542" fmla="*/ 901407 h 1170833"/>
              <a:gd name="connsiteX543" fmla="*/ 10395122 w 11783961"/>
              <a:gd name="connsiteY543" fmla="*/ 915472 h 1170833"/>
              <a:gd name="connsiteX544" fmla="*/ 10395122 w 11783961"/>
              <a:gd name="connsiteY544" fmla="*/ 931545 h 1170833"/>
              <a:gd name="connsiteX545" fmla="*/ 10169648 w 11783961"/>
              <a:gd name="connsiteY545" fmla="*/ 931545 h 1170833"/>
              <a:gd name="connsiteX546" fmla="*/ 10169648 w 11783961"/>
              <a:gd name="connsiteY546" fmla="*/ 915472 h 1170833"/>
              <a:gd name="connsiteX547" fmla="*/ 10210724 w 11783961"/>
              <a:gd name="connsiteY547" fmla="*/ 899398 h 1170833"/>
              <a:gd name="connsiteX548" fmla="*/ 10219654 w 11783961"/>
              <a:gd name="connsiteY548" fmla="*/ 844927 h 1170833"/>
              <a:gd name="connsiteX549" fmla="*/ 10219654 w 11783961"/>
              <a:gd name="connsiteY549" fmla="*/ 412730 h 1170833"/>
              <a:gd name="connsiteX550" fmla="*/ 10209385 w 11783961"/>
              <a:gd name="connsiteY550" fmla="*/ 356696 h 1170833"/>
              <a:gd name="connsiteX551" fmla="*/ 10169648 w 11783961"/>
              <a:gd name="connsiteY551" fmla="*/ 342632 h 1170833"/>
              <a:gd name="connsiteX552" fmla="*/ 9038703 w 11783961"/>
              <a:gd name="connsiteY552" fmla="*/ 326112 h 1170833"/>
              <a:gd name="connsiteX553" fmla="*/ 9208813 w 11783961"/>
              <a:gd name="connsiteY553" fmla="*/ 326112 h 1170833"/>
              <a:gd name="connsiteX554" fmla="*/ 9208813 w 11783961"/>
              <a:gd name="connsiteY554" fmla="*/ 567660 h 1170833"/>
              <a:gd name="connsiteX555" fmla="*/ 9271768 w 11783961"/>
              <a:gd name="connsiteY555" fmla="*/ 516538 h 1170833"/>
              <a:gd name="connsiteX556" fmla="*/ 9331150 w 11783961"/>
              <a:gd name="connsiteY556" fmla="*/ 501581 h 1170833"/>
              <a:gd name="connsiteX557" fmla="*/ 9398346 w 11783961"/>
              <a:gd name="connsiteY557" fmla="*/ 523905 h 1170833"/>
              <a:gd name="connsiteX558" fmla="*/ 9435404 w 11783961"/>
              <a:gd name="connsiteY558" fmla="*/ 576367 h 1170833"/>
              <a:gd name="connsiteX559" fmla="*/ 9444557 w 11783961"/>
              <a:gd name="connsiteY559" fmla="*/ 677942 h 1170833"/>
              <a:gd name="connsiteX560" fmla="*/ 9444557 w 11783961"/>
              <a:gd name="connsiteY560" fmla="*/ 840909 h 1170833"/>
              <a:gd name="connsiteX561" fmla="*/ 9453487 w 11783961"/>
              <a:gd name="connsiteY561" fmla="*/ 900514 h 1170833"/>
              <a:gd name="connsiteX562" fmla="*/ 9489652 w 11783961"/>
              <a:gd name="connsiteY562" fmla="*/ 915472 h 1170833"/>
              <a:gd name="connsiteX563" fmla="*/ 9489652 w 11783961"/>
              <a:gd name="connsiteY563" fmla="*/ 931545 h 1170833"/>
              <a:gd name="connsiteX564" fmla="*/ 9278019 w 11783961"/>
              <a:gd name="connsiteY564" fmla="*/ 931545 h 1170833"/>
              <a:gd name="connsiteX565" fmla="*/ 9278019 w 11783961"/>
              <a:gd name="connsiteY565" fmla="*/ 915472 h 1170833"/>
              <a:gd name="connsiteX566" fmla="*/ 9311505 w 11783961"/>
              <a:gd name="connsiteY566" fmla="*/ 897612 h 1170833"/>
              <a:gd name="connsiteX567" fmla="*/ 9319542 w 11783961"/>
              <a:gd name="connsiteY567" fmla="*/ 840909 h 1170833"/>
              <a:gd name="connsiteX568" fmla="*/ 9319542 w 11783961"/>
              <a:gd name="connsiteY568" fmla="*/ 654725 h 1170833"/>
              <a:gd name="connsiteX569" fmla="*/ 9315523 w 11783961"/>
              <a:gd name="connsiteY569" fmla="*/ 589761 h 1170833"/>
              <a:gd name="connsiteX570" fmla="*/ 9301905 w 11783961"/>
              <a:gd name="connsiteY570" fmla="*/ 569223 h 1170833"/>
              <a:gd name="connsiteX571" fmla="*/ 9280251 w 11783961"/>
              <a:gd name="connsiteY571" fmla="*/ 561856 h 1170833"/>
              <a:gd name="connsiteX572" fmla="*/ 9245425 w 11783961"/>
              <a:gd name="connsiteY572" fmla="*/ 574134 h 1170833"/>
              <a:gd name="connsiteX573" fmla="*/ 9208813 w 11783961"/>
              <a:gd name="connsiteY573" fmla="*/ 617220 h 1170833"/>
              <a:gd name="connsiteX574" fmla="*/ 9208813 w 11783961"/>
              <a:gd name="connsiteY574" fmla="*/ 840909 h 1170833"/>
              <a:gd name="connsiteX575" fmla="*/ 9215511 w 11783961"/>
              <a:gd name="connsiteY575" fmla="*/ 896719 h 1170833"/>
              <a:gd name="connsiteX576" fmla="*/ 9250337 w 11783961"/>
              <a:gd name="connsiteY576" fmla="*/ 915472 h 1170833"/>
              <a:gd name="connsiteX577" fmla="*/ 9250337 w 11783961"/>
              <a:gd name="connsiteY577" fmla="*/ 931545 h 1170833"/>
              <a:gd name="connsiteX578" fmla="*/ 9038703 w 11783961"/>
              <a:gd name="connsiteY578" fmla="*/ 931545 h 1170833"/>
              <a:gd name="connsiteX579" fmla="*/ 9038703 w 11783961"/>
              <a:gd name="connsiteY579" fmla="*/ 915472 h 1170833"/>
              <a:gd name="connsiteX580" fmla="*/ 9076208 w 11783961"/>
              <a:gd name="connsiteY580" fmla="*/ 898505 h 1170833"/>
              <a:gd name="connsiteX581" fmla="*/ 9083798 w 11783961"/>
              <a:gd name="connsiteY581" fmla="*/ 840909 h 1170833"/>
              <a:gd name="connsiteX582" fmla="*/ 9083798 w 11783961"/>
              <a:gd name="connsiteY582" fmla="*/ 416749 h 1170833"/>
              <a:gd name="connsiteX583" fmla="*/ 9075091 w 11783961"/>
              <a:gd name="connsiteY583" fmla="*/ 357813 h 1170833"/>
              <a:gd name="connsiteX584" fmla="*/ 9038703 w 11783961"/>
              <a:gd name="connsiteY584" fmla="*/ 342632 h 1170833"/>
              <a:gd name="connsiteX585" fmla="*/ 8159873 w 11783961"/>
              <a:gd name="connsiteY585" fmla="*/ 326112 h 1170833"/>
              <a:gd name="connsiteX586" fmla="*/ 8334894 w 11783961"/>
              <a:gd name="connsiteY586" fmla="*/ 326112 h 1170833"/>
              <a:gd name="connsiteX587" fmla="*/ 8334894 w 11783961"/>
              <a:gd name="connsiteY587" fmla="*/ 844927 h 1170833"/>
              <a:gd name="connsiteX588" fmla="*/ 8345164 w 11783961"/>
              <a:gd name="connsiteY588" fmla="*/ 901407 h 1170833"/>
              <a:gd name="connsiteX589" fmla="*/ 8385348 w 11783961"/>
              <a:gd name="connsiteY589" fmla="*/ 915472 h 1170833"/>
              <a:gd name="connsiteX590" fmla="*/ 8385348 w 11783961"/>
              <a:gd name="connsiteY590" fmla="*/ 931545 h 1170833"/>
              <a:gd name="connsiteX591" fmla="*/ 8159873 w 11783961"/>
              <a:gd name="connsiteY591" fmla="*/ 931545 h 1170833"/>
              <a:gd name="connsiteX592" fmla="*/ 8159873 w 11783961"/>
              <a:gd name="connsiteY592" fmla="*/ 915472 h 1170833"/>
              <a:gd name="connsiteX593" fmla="*/ 8200950 w 11783961"/>
              <a:gd name="connsiteY593" fmla="*/ 899398 h 1170833"/>
              <a:gd name="connsiteX594" fmla="*/ 8209879 w 11783961"/>
              <a:gd name="connsiteY594" fmla="*/ 844927 h 1170833"/>
              <a:gd name="connsiteX595" fmla="*/ 8209879 w 11783961"/>
              <a:gd name="connsiteY595" fmla="*/ 412730 h 1170833"/>
              <a:gd name="connsiteX596" fmla="*/ 8199610 w 11783961"/>
              <a:gd name="connsiteY596" fmla="*/ 356696 h 1170833"/>
              <a:gd name="connsiteX597" fmla="*/ 8159873 w 11783961"/>
              <a:gd name="connsiteY597" fmla="*/ 342632 h 1170833"/>
              <a:gd name="connsiteX598" fmla="*/ 6587355 w 11783961"/>
              <a:gd name="connsiteY598" fmla="*/ 326112 h 1170833"/>
              <a:gd name="connsiteX599" fmla="*/ 7094115 w 11783961"/>
              <a:gd name="connsiteY599" fmla="*/ 326112 h 1170833"/>
              <a:gd name="connsiteX600" fmla="*/ 7094115 w 11783961"/>
              <a:gd name="connsiteY600" fmla="*/ 505152 h 1170833"/>
              <a:gd name="connsiteX601" fmla="*/ 7077149 w 11783961"/>
              <a:gd name="connsiteY601" fmla="*/ 505152 h 1170833"/>
              <a:gd name="connsiteX602" fmla="*/ 7040760 w 11783961"/>
              <a:gd name="connsiteY602" fmla="*/ 410944 h 1170833"/>
              <a:gd name="connsiteX603" fmla="*/ 6974457 w 11783961"/>
              <a:gd name="connsiteY603" fmla="*/ 368975 h 1170833"/>
              <a:gd name="connsiteX604" fmla="*/ 6880695 w 11783961"/>
              <a:gd name="connsiteY604" fmla="*/ 360938 h 1170833"/>
              <a:gd name="connsiteX605" fmla="*/ 6818188 w 11783961"/>
              <a:gd name="connsiteY605" fmla="*/ 360938 h 1170833"/>
              <a:gd name="connsiteX606" fmla="*/ 6818188 w 11783961"/>
              <a:gd name="connsiteY606" fmla="*/ 607397 h 1170833"/>
              <a:gd name="connsiteX607" fmla="*/ 6830243 w 11783961"/>
              <a:gd name="connsiteY607" fmla="*/ 607397 h 1170833"/>
              <a:gd name="connsiteX608" fmla="*/ 6913735 w 11783961"/>
              <a:gd name="connsiteY608" fmla="*/ 571232 h 1170833"/>
              <a:gd name="connsiteX609" fmla="*/ 6946775 w 11783961"/>
              <a:gd name="connsiteY609" fmla="*/ 464522 h 1170833"/>
              <a:gd name="connsiteX610" fmla="*/ 6963741 w 11783961"/>
              <a:gd name="connsiteY610" fmla="*/ 464522 h 1170833"/>
              <a:gd name="connsiteX611" fmla="*/ 6963741 w 11783961"/>
              <a:gd name="connsiteY611" fmla="*/ 781526 h 1170833"/>
              <a:gd name="connsiteX612" fmla="*/ 6946775 w 11783961"/>
              <a:gd name="connsiteY612" fmla="*/ 781526 h 1170833"/>
              <a:gd name="connsiteX613" fmla="*/ 6924228 w 11783961"/>
              <a:gd name="connsiteY613" fmla="*/ 696694 h 1170833"/>
              <a:gd name="connsiteX614" fmla="*/ 6884267 w 11783961"/>
              <a:gd name="connsiteY614" fmla="*/ 652269 h 1170833"/>
              <a:gd name="connsiteX615" fmla="*/ 6818188 w 11783961"/>
              <a:gd name="connsiteY615" fmla="*/ 640884 h 1170833"/>
              <a:gd name="connsiteX616" fmla="*/ 6818188 w 11783961"/>
              <a:gd name="connsiteY616" fmla="*/ 811441 h 1170833"/>
              <a:gd name="connsiteX617" fmla="*/ 6822429 w 11783961"/>
              <a:gd name="connsiteY617" fmla="*/ 872609 h 1170833"/>
              <a:gd name="connsiteX618" fmla="*/ 6838279 w 11783961"/>
              <a:gd name="connsiteY618" fmla="*/ 890915 h 1170833"/>
              <a:gd name="connsiteX619" fmla="*/ 6875784 w 11783961"/>
              <a:gd name="connsiteY619" fmla="*/ 898059 h 1170833"/>
              <a:gd name="connsiteX620" fmla="*/ 6911949 w 11783961"/>
              <a:gd name="connsiteY620" fmla="*/ 898059 h 1170833"/>
              <a:gd name="connsiteX621" fmla="*/ 7047904 w 11783961"/>
              <a:gd name="connsiteY621" fmla="*/ 858768 h 1170833"/>
              <a:gd name="connsiteX622" fmla="*/ 7121350 w 11783961"/>
              <a:gd name="connsiteY622" fmla="*/ 739110 h 1170833"/>
              <a:gd name="connsiteX623" fmla="*/ 7137870 w 11783961"/>
              <a:gd name="connsiteY623" fmla="*/ 739110 h 1170833"/>
              <a:gd name="connsiteX624" fmla="*/ 7110635 w 11783961"/>
              <a:gd name="connsiteY624" fmla="*/ 931545 h 1170833"/>
              <a:gd name="connsiteX625" fmla="*/ 6587355 w 11783961"/>
              <a:gd name="connsiteY625" fmla="*/ 931545 h 1170833"/>
              <a:gd name="connsiteX626" fmla="*/ 6587355 w 11783961"/>
              <a:gd name="connsiteY626" fmla="*/ 915025 h 1170833"/>
              <a:gd name="connsiteX627" fmla="*/ 6607447 w 11783961"/>
              <a:gd name="connsiteY627" fmla="*/ 915025 h 1170833"/>
              <a:gd name="connsiteX628" fmla="*/ 6649863 w 11783961"/>
              <a:gd name="connsiteY628" fmla="*/ 905649 h 1170833"/>
              <a:gd name="connsiteX629" fmla="*/ 6667722 w 11783961"/>
              <a:gd name="connsiteY629" fmla="*/ 884218 h 1170833"/>
              <a:gd name="connsiteX630" fmla="*/ 6672634 w 11783961"/>
              <a:gd name="connsiteY630" fmla="*/ 827961 h 1170833"/>
              <a:gd name="connsiteX631" fmla="*/ 6672634 w 11783961"/>
              <a:gd name="connsiteY631" fmla="*/ 429697 h 1170833"/>
              <a:gd name="connsiteX632" fmla="*/ 6670401 w 11783961"/>
              <a:gd name="connsiteY632" fmla="*/ 379244 h 1170833"/>
              <a:gd name="connsiteX633" fmla="*/ 6653881 w 11783961"/>
              <a:gd name="connsiteY633" fmla="*/ 355134 h 1170833"/>
              <a:gd name="connsiteX634" fmla="*/ 6607447 w 11783961"/>
              <a:gd name="connsiteY634" fmla="*/ 342632 h 1170833"/>
              <a:gd name="connsiteX635" fmla="*/ 6587355 w 11783961"/>
              <a:gd name="connsiteY635" fmla="*/ 342632 h 1170833"/>
              <a:gd name="connsiteX636" fmla="*/ 1501900 w 11783961"/>
              <a:gd name="connsiteY636" fmla="*/ 326112 h 1170833"/>
              <a:gd name="connsiteX637" fmla="*/ 1676922 w 11783961"/>
              <a:gd name="connsiteY637" fmla="*/ 326112 h 1170833"/>
              <a:gd name="connsiteX638" fmla="*/ 1676922 w 11783961"/>
              <a:gd name="connsiteY638" fmla="*/ 844927 h 1170833"/>
              <a:gd name="connsiteX639" fmla="*/ 1687191 w 11783961"/>
              <a:gd name="connsiteY639" fmla="*/ 901407 h 1170833"/>
              <a:gd name="connsiteX640" fmla="*/ 1727375 w 11783961"/>
              <a:gd name="connsiteY640" fmla="*/ 915472 h 1170833"/>
              <a:gd name="connsiteX641" fmla="*/ 1727375 w 11783961"/>
              <a:gd name="connsiteY641" fmla="*/ 931545 h 1170833"/>
              <a:gd name="connsiteX642" fmla="*/ 1501900 w 11783961"/>
              <a:gd name="connsiteY642" fmla="*/ 931545 h 1170833"/>
              <a:gd name="connsiteX643" fmla="*/ 1501900 w 11783961"/>
              <a:gd name="connsiteY643" fmla="*/ 915472 h 1170833"/>
              <a:gd name="connsiteX644" fmla="*/ 1542977 w 11783961"/>
              <a:gd name="connsiteY644" fmla="*/ 899398 h 1170833"/>
              <a:gd name="connsiteX645" fmla="*/ 1551907 w 11783961"/>
              <a:gd name="connsiteY645" fmla="*/ 844927 h 1170833"/>
              <a:gd name="connsiteX646" fmla="*/ 1551907 w 11783961"/>
              <a:gd name="connsiteY646" fmla="*/ 412730 h 1170833"/>
              <a:gd name="connsiteX647" fmla="*/ 1541637 w 11783961"/>
              <a:gd name="connsiteY647" fmla="*/ 356696 h 1170833"/>
              <a:gd name="connsiteX648" fmla="*/ 1501900 w 11783961"/>
              <a:gd name="connsiteY648" fmla="*/ 342632 h 1170833"/>
              <a:gd name="connsiteX649" fmla="*/ 214388 w 11783961"/>
              <a:gd name="connsiteY649" fmla="*/ 326112 h 1170833"/>
              <a:gd name="connsiteX650" fmla="*/ 476921 w 11783961"/>
              <a:gd name="connsiteY650" fmla="*/ 326112 h 1170833"/>
              <a:gd name="connsiteX651" fmla="*/ 476921 w 11783961"/>
              <a:gd name="connsiteY651" fmla="*/ 342632 h 1170833"/>
              <a:gd name="connsiteX652" fmla="*/ 434728 w 11783961"/>
              <a:gd name="connsiteY652" fmla="*/ 352232 h 1170833"/>
              <a:gd name="connsiteX653" fmla="*/ 424236 w 11783961"/>
              <a:gd name="connsiteY653" fmla="*/ 373886 h 1170833"/>
              <a:gd name="connsiteX654" fmla="*/ 446113 w 11783961"/>
              <a:gd name="connsiteY654" fmla="*/ 445770 h 1170833"/>
              <a:gd name="connsiteX655" fmla="*/ 564878 w 11783961"/>
              <a:gd name="connsiteY655" fmla="*/ 739557 h 1170833"/>
              <a:gd name="connsiteX656" fmla="*/ 659980 w 11783961"/>
              <a:gd name="connsiteY656" fmla="*/ 510064 h 1170833"/>
              <a:gd name="connsiteX657" fmla="*/ 634976 w 11783961"/>
              <a:gd name="connsiteY657" fmla="*/ 445770 h 1170833"/>
              <a:gd name="connsiteX658" fmla="*/ 603276 w 11783961"/>
              <a:gd name="connsiteY658" fmla="*/ 375449 h 1170833"/>
              <a:gd name="connsiteX659" fmla="*/ 577603 w 11783961"/>
              <a:gd name="connsiteY659" fmla="*/ 350222 h 1170833"/>
              <a:gd name="connsiteX660" fmla="*/ 534964 w 11783961"/>
              <a:gd name="connsiteY660" fmla="*/ 342632 h 1170833"/>
              <a:gd name="connsiteX661" fmla="*/ 534964 w 11783961"/>
              <a:gd name="connsiteY661" fmla="*/ 326112 h 1170833"/>
              <a:gd name="connsiteX662" fmla="*/ 828304 w 11783961"/>
              <a:gd name="connsiteY662" fmla="*/ 326112 h 1170833"/>
              <a:gd name="connsiteX663" fmla="*/ 828304 w 11783961"/>
              <a:gd name="connsiteY663" fmla="*/ 342632 h 1170833"/>
              <a:gd name="connsiteX664" fmla="*/ 784102 w 11783961"/>
              <a:gd name="connsiteY664" fmla="*/ 347544 h 1170833"/>
              <a:gd name="connsiteX665" fmla="*/ 769368 w 11783961"/>
              <a:gd name="connsiteY665" fmla="*/ 358036 h 1170833"/>
              <a:gd name="connsiteX666" fmla="*/ 764010 w 11783961"/>
              <a:gd name="connsiteY666" fmla="*/ 374779 h 1170833"/>
              <a:gd name="connsiteX667" fmla="*/ 784102 w 11783961"/>
              <a:gd name="connsiteY667" fmla="*/ 437733 h 1170833"/>
              <a:gd name="connsiteX668" fmla="*/ 894384 w 11783961"/>
              <a:gd name="connsiteY668" fmla="*/ 724376 h 1170833"/>
              <a:gd name="connsiteX669" fmla="*/ 993057 w 11783961"/>
              <a:gd name="connsiteY669" fmla="*/ 464969 h 1170833"/>
              <a:gd name="connsiteX670" fmla="*/ 1012256 w 11783961"/>
              <a:gd name="connsiteY670" fmla="*/ 410051 h 1170833"/>
              <a:gd name="connsiteX671" fmla="*/ 1015827 w 11783961"/>
              <a:gd name="connsiteY671" fmla="*/ 382816 h 1170833"/>
              <a:gd name="connsiteX672" fmla="*/ 1003326 w 11783961"/>
              <a:gd name="connsiteY672" fmla="*/ 354018 h 1170833"/>
              <a:gd name="connsiteX673" fmla="*/ 955552 w 11783961"/>
              <a:gd name="connsiteY673" fmla="*/ 342632 h 1170833"/>
              <a:gd name="connsiteX674" fmla="*/ 955552 w 11783961"/>
              <a:gd name="connsiteY674" fmla="*/ 326112 h 1170833"/>
              <a:gd name="connsiteX675" fmla="*/ 1112715 w 11783961"/>
              <a:gd name="connsiteY675" fmla="*/ 326112 h 1170833"/>
              <a:gd name="connsiteX676" fmla="*/ 1112715 w 11783961"/>
              <a:gd name="connsiteY676" fmla="*/ 342632 h 1170833"/>
              <a:gd name="connsiteX677" fmla="*/ 1084140 w 11783961"/>
              <a:gd name="connsiteY677" fmla="*/ 352008 h 1170833"/>
              <a:gd name="connsiteX678" fmla="*/ 1063601 w 11783961"/>
              <a:gd name="connsiteY678" fmla="*/ 376565 h 1170833"/>
              <a:gd name="connsiteX679" fmla="*/ 1035473 w 11783961"/>
              <a:gd name="connsiteY679" fmla="*/ 445770 h 1170833"/>
              <a:gd name="connsiteX680" fmla="*/ 845717 w 11783961"/>
              <a:gd name="connsiteY680" fmla="*/ 945386 h 1170833"/>
              <a:gd name="connsiteX681" fmla="*/ 828304 w 11783961"/>
              <a:gd name="connsiteY681" fmla="*/ 945386 h 1170833"/>
              <a:gd name="connsiteX682" fmla="*/ 678285 w 11783961"/>
              <a:gd name="connsiteY682" fmla="*/ 555159 h 1170833"/>
              <a:gd name="connsiteX683" fmla="*/ 513086 w 11783961"/>
              <a:gd name="connsiteY683" fmla="*/ 945386 h 1170833"/>
              <a:gd name="connsiteX684" fmla="*/ 496566 w 11783961"/>
              <a:gd name="connsiteY684" fmla="*/ 945386 h 1170833"/>
              <a:gd name="connsiteX685" fmla="*/ 297434 w 11783961"/>
              <a:gd name="connsiteY685" fmla="*/ 451128 h 1170833"/>
              <a:gd name="connsiteX686" fmla="*/ 255018 w 11783961"/>
              <a:gd name="connsiteY686" fmla="*/ 360938 h 1170833"/>
              <a:gd name="connsiteX687" fmla="*/ 214388 w 11783961"/>
              <a:gd name="connsiteY687" fmla="*/ 342632 h 1170833"/>
              <a:gd name="connsiteX688" fmla="*/ 8529115 w 11783961"/>
              <a:gd name="connsiteY688" fmla="*/ 311825 h 1170833"/>
              <a:gd name="connsiteX689" fmla="*/ 8578229 w 11783961"/>
              <a:gd name="connsiteY689" fmla="*/ 332140 h 1170833"/>
              <a:gd name="connsiteX690" fmla="*/ 8598321 w 11783961"/>
              <a:gd name="connsiteY690" fmla="*/ 381030 h 1170833"/>
              <a:gd name="connsiteX691" fmla="*/ 8578005 w 11783961"/>
              <a:gd name="connsiteY691" fmla="*/ 429697 h 1170833"/>
              <a:gd name="connsiteX692" fmla="*/ 8529115 w 11783961"/>
              <a:gd name="connsiteY692" fmla="*/ 449788 h 1170833"/>
              <a:gd name="connsiteX693" fmla="*/ 8480449 w 11783961"/>
              <a:gd name="connsiteY693" fmla="*/ 429697 h 1170833"/>
              <a:gd name="connsiteX694" fmla="*/ 8460357 w 11783961"/>
              <a:gd name="connsiteY694" fmla="*/ 381030 h 1170833"/>
              <a:gd name="connsiteX695" fmla="*/ 8480449 w 11783961"/>
              <a:gd name="connsiteY695" fmla="*/ 332140 h 1170833"/>
              <a:gd name="connsiteX696" fmla="*/ 8529115 w 11783961"/>
              <a:gd name="connsiteY696" fmla="*/ 311825 h 1170833"/>
              <a:gd name="connsiteX697" fmla="*/ 0 w 11783961"/>
              <a:gd name="connsiteY697" fmla="*/ 0 h 1170833"/>
              <a:gd name="connsiteX698" fmla="*/ 11783961 w 11783961"/>
              <a:gd name="connsiteY698" fmla="*/ 0 h 1170833"/>
              <a:gd name="connsiteX699" fmla="*/ 11783961 w 11783961"/>
              <a:gd name="connsiteY699" fmla="*/ 1 h 1170833"/>
              <a:gd name="connsiteX700" fmla="*/ 1 w 11783961"/>
              <a:gd name="connsiteY700" fmla="*/ 1 h 1170833"/>
              <a:gd name="connsiteX701" fmla="*/ 1 w 11783961"/>
              <a:gd name="connsiteY701" fmla="*/ 1170832 h 1170833"/>
              <a:gd name="connsiteX702" fmla="*/ 0 w 11783961"/>
              <a:gd name="connsiteY702" fmla="*/ 1170832 h 117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11783961" h="1170833">
                <a:moveTo>
                  <a:pt x="1" y="1170832"/>
                </a:moveTo>
                <a:lnTo>
                  <a:pt x="11783961" y="1170832"/>
                </a:lnTo>
                <a:lnTo>
                  <a:pt x="11783961" y="1170833"/>
                </a:lnTo>
                <a:lnTo>
                  <a:pt x="1" y="1170833"/>
                </a:lnTo>
                <a:close/>
                <a:moveTo>
                  <a:pt x="7878588" y="993160"/>
                </a:moveTo>
                <a:cubicBezTo>
                  <a:pt x="7848227" y="993160"/>
                  <a:pt x="7828135" y="995690"/>
                  <a:pt x="7818313" y="1000750"/>
                </a:cubicBezTo>
                <a:cubicBezTo>
                  <a:pt x="7801346" y="1009978"/>
                  <a:pt x="7792863" y="1022479"/>
                  <a:pt x="7792863" y="1038255"/>
                </a:cubicBezTo>
                <a:cubicBezTo>
                  <a:pt x="7792863" y="1053435"/>
                  <a:pt x="7801644" y="1067202"/>
                  <a:pt x="7819206" y="1079555"/>
                </a:cubicBezTo>
                <a:cubicBezTo>
                  <a:pt x="7836767" y="1091907"/>
                  <a:pt x="7869807" y="1098084"/>
                  <a:pt x="7918325" y="1098084"/>
                </a:cubicBezTo>
                <a:cubicBezTo>
                  <a:pt x="7959699" y="1098084"/>
                  <a:pt x="7992218" y="1092577"/>
                  <a:pt x="8015882" y="1081564"/>
                </a:cubicBezTo>
                <a:cubicBezTo>
                  <a:pt x="8039546" y="1070551"/>
                  <a:pt x="8051377" y="1055072"/>
                  <a:pt x="8051377" y="1035129"/>
                </a:cubicBezTo>
                <a:cubicBezTo>
                  <a:pt x="8051377" y="1027688"/>
                  <a:pt x="8049145" y="1021437"/>
                  <a:pt x="8044680" y="1016377"/>
                </a:cubicBezTo>
                <a:cubicBezTo>
                  <a:pt x="8036643" y="1007447"/>
                  <a:pt x="8024514" y="1001346"/>
                  <a:pt x="8008292" y="998071"/>
                </a:cubicBezTo>
                <a:cubicBezTo>
                  <a:pt x="7992069" y="994797"/>
                  <a:pt x="7948835" y="993160"/>
                  <a:pt x="7878588" y="993160"/>
                </a:cubicBezTo>
                <a:close/>
                <a:moveTo>
                  <a:pt x="10668817" y="697587"/>
                </a:moveTo>
                <a:cubicBezTo>
                  <a:pt x="10632801" y="718721"/>
                  <a:pt x="10606012" y="741343"/>
                  <a:pt x="10588450" y="765453"/>
                </a:cubicBezTo>
                <a:cubicBezTo>
                  <a:pt x="10576842" y="781526"/>
                  <a:pt x="10571037" y="797749"/>
                  <a:pt x="10571037" y="814120"/>
                </a:cubicBezTo>
                <a:cubicBezTo>
                  <a:pt x="10571037" y="827812"/>
                  <a:pt x="10575949" y="839867"/>
                  <a:pt x="10585771" y="850285"/>
                </a:cubicBezTo>
                <a:cubicBezTo>
                  <a:pt x="10593213" y="858322"/>
                  <a:pt x="10603631" y="862340"/>
                  <a:pt x="10617025" y="862340"/>
                </a:cubicBezTo>
                <a:cubicBezTo>
                  <a:pt x="10631908" y="862340"/>
                  <a:pt x="10649172" y="854006"/>
                  <a:pt x="10668817" y="837337"/>
                </a:cubicBezTo>
                <a:close/>
                <a:moveTo>
                  <a:pt x="5207867" y="533281"/>
                </a:moveTo>
                <a:cubicBezTo>
                  <a:pt x="5192687" y="533281"/>
                  <a:pt x="5179664" y="539011"/>
                  <a:pt x="5168800" y="550471"/>
                </a:cubicBezTo>
                <a:cubicBezTo>
                  <a:pt x="5157935" y="561930"/>
                  <a:pt x="5150792" y="584552"/>
                  <a:pt x="5147369" y="618336"/>
                </a:cubicBezTo>
                <a:cubicBezTo>
                  <a:pt x="5143946" y="652120"/>
                  <a:pt x="5142235" y="699076"/>
                  <a:pt x="5142235" y="759202"/>
                </a:cubicBezTo>
                <a:cubicBezTo>
                  <a:pt x="5142235" y="791051"/>
                  <a:pt x="5144318" y="820817"/>
                  <a:pt x="5148486" y="848499"/>
                </a:cubicBezTo>
                <a:cubicBezTo>
                  <a:pt x="5151759" y="869633"/>
                  <a:pt x="5158754" y="885706"/>
                  <a:pt x="5169470" y="896719"/>
                </a:cubicBezTo>
                <a:cubicBezTo>
                  <a:pt x="5180185" y="907733"/>
                  <a:pt x="5192389" y="913239"/>
                  <a:pt x="5206081" y="913239"/>
                </a:cubicBezTo>
                <a:cubicBezTo>
                  <a:pt x="5219476" y="913239"/>
                  <a:pt x="5230638" y="909519"/>
                  <a:pt x="5239568" y="902077"/>
                </a:cubicBezTo>
                <a:cubicBezTo>
                  <a:pt x="5251176" y="891957"/>
                  <a:pt x="5258915" y="877818"/>
                  <a:pt x="5262785" y="859661"/>
                </a:cubicBezTo>
                <a:cubicBezTo>
                  <a:pt x="5268738" y="831384"/>
                  <a:pt x="5271715" y="774234"/>
                  <a:pt x="5271715" y="688211"/>
                </a:cubicBezTo>
                <a:cubicBezTo>
                  <a:pt x="5271715" y="637610"/>
                  <a:pt x="5268887" y="602858"/>
                  <a:pt x="5263231" y="583957"/>
                </a:cubicBezTo>
                <a:cubicBezTo>
                  <a:pt x="5257576" y="565056"/>
                  <a:pt x="5249241" y="551289"/>
                  <a:pt x="5238228" y="542657"/>
                </a:cubicBezTo>
                <a:cubicBezTo>
                  <a:pt x="5230489" y="536406"/>
                  <a:pt x="5220369" y="533281"/>
                  <a:pt x="5207867" y="533281"/>
                </a:cubicBezTo>
                <a:close/>
                <a:moveTo>
                  <a:pt x="4522067" y="533281"/>
                </a:moveTo>
                <a:cubicBezTo>
                  <a:pt x="4506887" y="533281"/>
                  <a:pt x="4493864" y="539011"/>
                  <a:pt x="4483000" y="550471"/>
                </a:cubicBezTo>
                <a:cubicBezTo>
                  <a:pt x="4472135" y="561930"/>
                  <a:pt x="4464992" y="584552"/>
                  <a:pt x="4461569" y="618336"/>
                </a:cubicBezTo>
                <a:cubicBezTo>
                  <a:pt x="4458146" y="652120"/>
                  <a:pt x="4456434" y="699076"/>
                  <a:pt x="4456434" y="759202"/>
                </a:cubicBezTo>
                <a:cubicBezTo>
                  <a:pt x="4456434" y="791051"/>
                  <a:pt x="4458518" y="820817"/>
                  <a:pt x="4462685" y="848499"/>
                </a:cubicBezTo>
                <a:cubicBezTo>
                  <a:pt x="4465959" y="869633"/>
                  <a:pt x="4472954" y="885706"/>
                  <a:pt x="4483670" y="896719"/>
                </a:cubicBezTo>
                <a:cubicBezTo>
                  <a:pt x="4494385" y="907733"/>
                  <a:pt x="4506589" y="913239"/>
                  <a:pt x="4520281" y="913239"/>
                </a:cubicBezTo>
                <a:cubicBezTo>
                  <a:pt x="4533676" y="913239"/>
                  <a:pt x="4544839" y="909519"/>
                  <a:pt x="4553768" y="902077"/>
                </a:cubicBezTo>
                <a:cubicBezTo>
                  <a:pt x="4565376" y="891957"/>
                  <a:pt x="4573115" y="877818"/>
                  <a:pt x="4576986" y="859661"/>
                </a:cubicBezTo>
                <a:cubicBezTo>
                  <a:pt x="4582938" y="831384"/>
                  <a:pt x="4585915" y="774234"/>
                  <a:pt x="4585915" y="688211"/>
                </a:cubicBezTo>
                <a:cubicBezTo>
                  <a:pt x="4585915" y="637610"/>
                  <a:pt x="4583087" y="602858"/>
                  <a:pt x="4577431" y="583957"/>
                </a:cubicBezTo>
                <a:cubicBezTo>
                  <a:pt x="4571776" y="565056"/>
                  <a:pt x="4563441" y="551289"/>
                  <a:pt x="4552428" y="542657"/>
                </a:cubicBezTo>
                <a:cubicBezTo>
                  <a:pt x="4544689" y="536406"/>
                  <a:pt x="4534569" y="533281"/>
                  <a:pt x="4522067" y="533281"/>
                </a:cubicBezTo>
                <a:close/>
                <a:moveTo>
                  <a:pt x="2378944" y="533281"/>
                </a:moveTo>
                <a:cubicBezTo>
                  <a:pt x="2363763" y="533281"/>
                  <a:pt x="2350741" y="539011"/>
                  <a:pt x="2339877" y="550471"/>
                </a:cubicBezTo>
                <a:cubicBezTo>
                  <a:pt x="2329012" y="561930"/>
                  <a:pt x="2321868" y="584552"/>
                  <a:pt x="2318445" y="618336"/>
                </a:cubicBezTo>
                <a:cubicBezTo>
                  <a:pt x="2315023" y="652120"/>
                  <a:pt x="2313311" y="699076"/>
                  <a:pt x="2313311" y="759202"/>
                </a:cubicBezTo>
                <a:cubicBezTo>
                  <a:pt x="2313311" y="791051"/>
                  <a:pt x="2315395" y="820817"/>
                  <a:pt x="2319562" y="848499"/>
                </a:cubicBezTo>
                <a:cubicBezTo>
                  <a:pt x="2322836" y="869633"/>
                  <a:pt x="2329831" y="885706"/>
                  <a:pt x="2340547" y="896719"/>
                </a:cubicBezTo>
                <a:cubicBezTo>
                  <a:pt x="2351262" y="907733"/>
                  <a:pt x="2363466" y="913239"/>
                  <a:pt x="2377158" y="913239"/>
                </a:cubicBezTo>
                <a:cubicBezTo>
                  <a:pt x="2390552" y="913239"/>
                  <a:pt x="2401714" y="909519"/>
                  <a:pt x="2410644" y="902077"/>
                </a:cubicBezTo>
                <a:cubicBezTo>
                  <a:pt x="2422253" y="891957"/>
                  <a:pt x="2429992" y="877818"/>
                  <a:pt x="2433862" y="859661"/>
                </a:cubicBezTo>
                <a:cubicBezTo>
                  <a:pt x="2439814" y="831384"/>
                  <a:pt x="2442791" y="774234"/>
                  <a:pt x="2442791" y="688211"/>
                </a:cubicBezTo>
                <a:cubicBezTo>
                  <a:pt x="2442791" y="637610"/>
                  <a:pt x="2439964" y="602858"/>
                  <a:pt x="2434308" y="583957"/>
                </a:cubicBezTo>
                <a:cubicBezTo>
                  <a:pt x="2428653" y="565056"/>
                  <a:pt x="2420318" y="551289"/>
                  <a:pt x="2409305" y="542657"/>
                </a:cubicBezTo>
                <a:cubicBezTo>
                  <a:pt x="2401566" y="536406"/>
                  <a:pt x="2391446" y="533281"/>
                  <a:pt x="2378944" y="533281"/>
                </a:cubicBezTo>
                <a:close/>
                <a:moveTo>
                  <a:pt x="3576564" y="530602"/>
                </a:moveTo>
                <a:cubicBezTo>
                  <a:pt x="3561086" y="530602"/>
                  <a:pt x="3548435" y="538192"/>
                  <a:pt x="3538613" y="553373"/>
                </a:cubicBezTo>
                <a:cubicBezTo>
                  <a:pt x="3521051" y="579864"/>
                  <a:pt x="3512270" y="616178"/>
                  <a:pt x="3512270" y="662315"/>
                </a:cubicBezTo>
                <a:lnTo>
                  <a:pt x="3512270" y="677942"/>
                </a:lnTo>
                <a:lnTo>
                  <a:pt x="3633713" y="677942"/>
                </a:lnTo>
                <a:cubicBezTo>
                  <a:pt x="3633713" y="630019"/>
                  <a:pt x="3631110" y="597128"/>
                  <a:pt x="3625900" y="579269"/>
                </a:cubicBezTo>
                <a:cubicBezTo>
                  <a:pt x="3620691" y="561410"/>
                  <a:pt x="3612580" y="547866"/>
                  <a:pt x="3601567" y="538639"/>
                </a:cubicBezTo>
                <a:cubicBezTo>
                  <a:pt x="3595316" y="533281"/>
                  <a:pt x="3586982" y="530602"/>
                  <a:pt x="3576564" y="530602"/>
                </a:cubicBezTo>
                <a:close/>
                <a:moveTo>
                  <a:pt x="1290564" y="530602"/>
                </a:moveTo>
                <a:cubicBezTo>
                  <a:pt x="1275086" y="530602"/>
                  <a:pt x="1262435" y="538192"/>
                  <a:pt x="1252613" y="553373"/>
                </a:cubicBezTo>
                <a:cubicBezTo>
                  <a:pt x="1235051" y="579864"/>
                  <a:pt x="1226271" y="616178"/>
                  <a:pt x="1226271" y="662315"/>
                </a:cubicBezTo>
                <a:lnTo>
                  <a:pt x="1226271" y="677942"/>
                </a:lnTo>
                <a:lnTo>
                  <a:pt x="1347714" y="677942"/>
                </a:lnTo>
                <a:cubicBezTo>
                  <a:pt x="1347714" y="630019"/>
                  <a:pt x="1345109" y="597128"/>
                  <a:pt x="1339901" y="579269"/>
                </a:cubicBezTo>
                <a:cubicBezTo>
                  <a:pt x="1334691" y="561410"/>
                  <a:pt x="1326580" y="547866"/>
                  <a:pt x="1315567" y="538639"/>
                </a:cubicBezTo>
                <a:cubicBezTo>
                  <a:pt x="1309316" y="533281"/>
                  <a:pt x="1300982" y="530602"/>
                  <a:pt x="1290564" y="530602"/>
                </a:cubicBezTo>
                <a:close/>
                <a:moveTo>
                  <a:pt x="7904931" y="529263"/>
                </a:moveTo>
                <a:cubicBezTo>
                  <a:pt x="7887666" y="529263"/>
                  <a:pt x="7873081" y="537969"/>
                  <a:pt x="7861175" y="555382"/>
                </a:cubicBezTo>
                <a:cubicBezTo>
                  <a:pt x="7849269" y="572795"/>
                  <a:pt x="7843316" y="608886"/>
                  <a:pt x="7843316" y="663654"/>
                </a:cubicBezTo>
                <a:cubicBezTo>
                  <a:pt x="7843316" y="708005"/>
                  <a:pt x="7849194" y="738441"/>
                  <a:pt x="7860952" y="754961"/>
                </a:cubicBezTo>
                <a:cubicBezTo>
                  <a:pt x="7872709" y="771480"/>
                  <a:pt x="7886625" y="779740"/>
                  <a:pt x="7902698" y="779740"/>
                </a:cubicBezTo>
                <a:cubicBezTo>
                  <a:pt x="7920557" y="779740"/>
                  <a:pt x="7935440" y="771555"/>
                  <a:pt x="7947347" y="755184"/>
                </a:cubicBezTo>
                <a:cubicBezTo>
                  <a:pt x="7959253" y="738813"/>
                  <a:pt x="7965206" y="706963"/>
                  <a:pt x="7965206" y="659636"/>
                </a:cubicBezTo>
                <a:cubicBezTo>
                  <a:pt x="7965206" y="606356"/>
                  <a:pt x="7958509" y="570042"/>
                  <a:pt x="7945114" y="550694"/>
                </a:cubicBezTo>
                <a:cubicBezTo>
                  <a:pt x="7935589" y="536406"/>
                  <a:pt x="7922195" y="529263"/>
                  <a:pt x="7904931" y="529263"/>
                </a:cubicBezTo>
                <a:close/>
                <a:moveTo>
                  <a:pt x="8416601" y="514082"/>
                </a:moveTo>
                <a:lnTo>
                  <a:pt x="8591623" y="514082"/>
                </a:lnTo>
                <a:lnTo>
                  <a:pt x="8591623" y="844927"/>
                </a:lnTo>
                <a:cubicBezTo>
                  <a:pt x="8591623" y="874395"/>
                  <a:pt x="8595046" y="893222"/>
                  <a:pt x="8601892" y="901407"/>
                </a:cubicBezTo>
                <a:cubicBezTo>
                  <a:pt x="8608738" y="909593"/>
                  <a:pt x="8622133" y="914281"/>
                  <a:pt x="8642076" y="915472"/>
                </a:cubicBezTo>
                <a:lnTo>
                  <a:pt x="8642076" y="931545"/>
                </a:lnTo>
                <a:lnTo>
                  <a:pt x="8416601" y="931545"/>
                </a:lnTo>
                <a:lnTo>
                  <a:pt x="8416601" y="915472"/>
                </a:lnTo>
                <a:cubicBezTo>
                  <a:pt x="8435056" y="914876"/>
                  <a:pt x="8448748" y="909519"/>
                  <a:pt x="8457678" y="899398"/>
                </a:cubicBezTo>
                <a:cubicBezTo>
                  <a:pt x="8463631" y="892552"/>
                  <a:pt x="8466608" y="874395"/>
                  <a:pt x="8466608" y="844927"/>
                </a:cubicBezTo>
                <a:lnTo>
                  <a:pt x="8466608" y="601147"/>
                </a:lnTo>
                <a:cubicBezTo>
                  <a:pt x="8466608" y="571679"/>
                  <a:pt x="8463185" y="552852"/>
                  <a:pt x="8456338" y="544666"/>
                </a:cubicBezTo>
                <a:cubicBezTo>
                  <a:pt x="8449492" y="536481"/>
                  <a:pt x="8436247" y="531793"/>
                  <a:pt x="8416601" y="530602"/>
                </a:cubicBezTo>
                <a:close/>
                <a:moveTo>
                  <a:pt x="5463703" y="514082"/>
                </a:moveTo>
                <a:lnTo>
                  <a:pt x="5633813" y="514082"/>
                </a:lnTo>
                <a:lnTo>
                  <a:pt x="5633813" y="799386"/>
                </a:lnTo>
                <a:cubicBezTo>
                  <a:pt x="5633813" y="829151"/>
                  <a:pt x="5635227" y="848350"/>
                  <a:pt x="5638055" y="856982"/>
                </a:cubicBezTo>
                <a:cubicBezTo>
                  <a:pt x="5640883" y="865614"/>
                  <a:pt x="5645348" y="872163"/>
                  <a:pt x="5651449" y="876628"/>
                </a:cubicBezTo>
                <a:cubicBezTo>
                  <a:pt x="5657551" y="881092"/>
                  <a:pt x="5664621" y="883325"/>
                  <a:pt x="5672657" y="883325"/>
                </a:cubicBezTo>
                <a:cubicBezTo>
                  <a:pt x="5683373" y="883325"/>
                  <a:pt x="5693047" y="880497"/>
                  <a:pt x="5701679" y="874842"/>
                </a:cubicBezTo>
                <a:cubicBezTo>
                  <a:pt x="5713585" y="867103"/>
                  <a:pt x="5727873" y="851476"/>
                  <a:pt x="5744541" y="827961"/>
                </a:cubicBezTo>
                <a:lnTo>
                  <a:pt x="5744541" y="604719"/>
                </a:lnTo>
                <a:cubicBezTo>
                  <a:pt x="5744541" y="573167"/>
                  <a:pt x="5741639" y="553522"/>
                  <a:pt x="5735835" y="545783"/>
                </a:cubicBezTo>
                <a:cubicBezTo>
                  <a:pt x="5730031" y="538044"/>
                  <a:pt x="5717901" y="532983"/>
                  <a:pt x="5699447" y="530602"/>
                </a:cubicBezTo>
                <a:lnTo>
                  <a:pt x="5699447" y="514082"/>
                </a:lnTo>
                <a:lnTo>
                  <a:pt x="5869557" y="514082"/>
                </a:lnTo>
                <a:lnTo>
                  <a:pt x="5869557" y="840909"/>
                </a:lnTo>
                <a:cubicBezTo>
                  <a:pt x="5869557" y="872758"/>
                  <a:pt x="5872534" y="892627"/>
                  <a:pt x="5878487" y="900514"/>
                </a:cubicBezTo>
                <a:cubicBezTo>
                  <a:pt x="5884440" y="908402"/>
                  <a:pt x="5896495" y="913388"/>
                  <a:pt x="5914652" y="915472"/>
                </a:cubicBezTo>
                <a:lnTo>
                  <a:pt x="5914652" y="931545"/>
                </a:lnTo>
                <a:lnTo>
                  <a:pt x="5744541" y="931545"/>
                </a:lnTo>
                <a:lnTo>
                  <a:pt x="5744541" y="875735"/>
                </a:lnTo>
                <a:cubicBezTo>
                  <a:pt x="5724599" y="899547"/>
                  <a:pt x="5704656" y="916886"/>
                  <a:pt x="5684713" y="927750"/>
                </a:cubicBezTo>
                <a:cubicBezTo>
                  <a:pt x="5664770" y="938614"/>
                  <a:pt x="5642445" y="944047"/>
                  <a:pt x="5617740" y="944047"/>
                </a:cubicBezTo>
                <a:cubicBezTo>
                  <a:pt x="5594226" y="944047"/>
                  <a:pt x="5573315" y="936829"/>
                  <a:pt x="5555009" y="922392"/>
                </a:cubicBezTo>
                <a:cubicBezTo>
                  <a:pt x="5536703" y="907956"/>
                  <a:pt x="5524426" y="891064"/>
                  <a:pt x="5518174" y="871716"/>
                </a:cubicBezTo>
                <a:cubicBezTo>
                  <a:pt x="5511923" y="852369"/>
                  <a:pt x="5508798" y="818585"/>
                  <a:pt x="5508798" y="770364"/>
                </a:cubicBezTo>
                <a:lnTo>
                  <a:pt x="5508798" y="604719"/>
                </a:lnTo>
                <a:cubicBezTo>
                  <a:pt x="5508798" y="573167"/>
                  <a:pt x="5505896" y="553522"/>
                  <a:pt x="5500091" y="545783"/>
                </a:cubicBezTo>
                <a:cubicBezTo>
                  <a:pt x="5494287" y="538044"/>
                  <a:pt x="5482157" y="532983"/>
                  <a:pt x="5463703" y="530602"/>
                </a:cubicBezTo>
                <a:close/>
                <a:moveTo>
                  <a:pt x="11382895" y="501581"/>
                </a:moveTo>
                <a:cubicBezTo>
                  <a:pt x="11405517" y="501581"/>
                  <a:pt x="11427394" y="507087"/>
                  <a:pt x="11448528" y="518101"/>
                </a:cubicBezTo>
                <a:cubicBezTo>
                  <a:pt x="11456565" y="522565"/>
                  <a:pt x="11463113" y="524798"/>
                  <a:pt x="11468173" y="524798"/>
                </a:cubicBezTo>
                <a:cubicBezTo>
                  <a:pt x="11473531" y="524798"/>
                  <a:pt x="11477847" y="523682"/>
                  <a:pt x="11481121" y="521449"/>
                </a:cubicBezTo>
                <a:cubicBezTo>
                  <a:pt x="11484396" y="519217"/>
                  <a:pt x="11489605" y="512892"/>
                  <a:pt x="11496748" y="502474"/>
                </a:cubicBezTo>
                <a:lnTo>
                  <a:pt x="11511929" y="502474"/>
                </a:lnTo>
                <a:lnTo>
                  <a:pt x="11518626" y="644902"/>
                </a:lnTo>
                <a:lnTo>
                  <a:pt x="11503446" y="644902"/>
                </a:lnTo>
                <a:cubicBezTo>
                  <a:pt x="11485288" y="602635"/>
                  <a:pt x="11466462" y="573762"/>
                  <a:pt x="11446965" y="558284"/>
                </a:cubicBezTo>
                <a:cubicBezTo>
                  <a:pt x="11427469" y="542806"/>
                  <a:pt x="11408047" y="535067"/>
                  <a:pt x="11388699" y="535067"/>
                </a:cubicBezTo>
                <a:cubicBezTo>
                  <a:pt x="11376495" y="535067"/>
                  <a:pt x="11366077" y="539160"/>
                  <a:pt x="11357445" y="547345"/>
                </a:cubicBezTo>
                <a:cubicBezTo>
                  <a:pt x="11348813" y="555531"/>
                  <a:pt x="11344497" y="564981"/>
                  <a:pt x="11344497" y="575697"/>
                </a:cubicBezTo>
                <a:cubicBezTo>
                  <a:pt x="11344497" y="583734"/>
                  <a:pt x="11347474" y="591473"/>
                  <a:pt x="11353427" y="598914"/>
                </a:cubicBezTo>
                <a:cubicBezTo>
                  <a:pt x="11362952" y="611118"/>
                  <a:pt x="11389592" y="632029"/>
                  <a:pt x="11433347" y="661645"/>
                </a:cubicBezTo>
                <a:cubicBezTo>
                  <a:pt x="11477103" y="691262"/>
                  <a:pt x="11505901" y="716414"/>
                  <a:pt x="11519742" y="737101"/>
                </a:cubicBezTo>
                <a:cubicBezTo>
                  <a:pt x="11533583" y="757788"/>
                  <a:pt x="11540504" y="780931"/>
                  <a:pt x="11540504" y="806529"/>
                </a:cubicBezTo>
                <a:cubicBezTo>
                  <a:pt x="11540504" y="829747"/>
                  <a:pt x="11534699" y="852517"/>
                  <a:pt x="11523091" y="874842"/>
                </a:cubicBezTo>
                <a:cubicBezTo>
                  <a:pt x="11511482" y="897166"/>
                  <a:pt x="11495111" y="914281"/>
                  <a:pt x="11473978" y="926187"/>
                </a:cubicBezTo>
                <a:cubicBezTo>
                  <a:pt x="11452844" y="938094"/>
                  <a:pt x="11429478" y="944047"/>
                  <a:pt x="11403880" y="944047"/>
                </a:cubicBezTo>
                <a:cubicBezTo>
                  <a:pt x="11383937" y="944047"/>
                  <a:pt x="11357296" y="937796"/>
                  <a:pt x="11323959" y="925294"/>
                </a:cubicBezTo>
                <a:cubicBezTo>
                  <a:pt x="11315029" y="922020"/>
                  <a:pt x="11308927" y="920383"/>
                  <a:pt x="11305653" y="920383"/>
                </a:cubicBezTo>
                <a:cubicBezTo>
                  <a:pt x="11295830" y="920383"/>
                  <a:pt x="11287645" y="927824"/>
                  <a:pt x="11281096" y="942707"/>
                </a:cubicBezTo>
                <a:lnTo>
                  <a:pt x="11266362" y="942707"/>
                </a:lnTo>
                <a:lnTo>
                  <a:pt x="11259219" y="792688"/>
                </a:lnTo>
                <a:lnTo>
                  <a:pt x="11274399" y="792688"/>
                </a:lnTo>
                <a:cubicBezTo>
                  <a:pt x="11287794" y="831979"/>
                  <a:pt x="11306174" y="861447"/>
                  <a:pt x="11329540" y="881092"/>
                </a:cubicBezTo>
                <a:cubicBezTo>
                  <a:pt x="11352906" y="900738"/>
                  <a:pt x="11375007" y="910560"/>
                  <a:pt x="11395843" y="910560"/>
                </a:cubicBezTo>
                <a:cubicBezTo>
                  <a:pt x="11410130" y="910560"/>
                  <a:pt x="11421813" y="906170"/>
                  <a:pt x="11430892" y="897389"/>
                </a:cubicBezTo>
                <a:cubicBezTo>
                  <a:pt x="11439970" y="888608"/>
                  <a:pt x="11444510" y="877967"/>
                  <a:pt x="11444510" y="865465"/>
                </a:cubicBezTo>
                <a:cubicBezTo>
                  <a:pt x="11444510" y="851178"/>
                  <a:pt x="11440045" y="838825"/>
                  <a:pt x="11431115" y="828407"/>
                </a:cubicBezTo>
                <a:cubicBezTo>
                  <a:pt x="11422185" y="817989"/>
                  <a:pt x="11402242" y="802213"/>
                  <a:pt x="11371286" y="781080"/>
                </a:cubicBezTo>
                <a:cubicBezTo>
                  <a:pt x="11325745" y="749528"/>
                  <a:pt x="11296277" y="725418"/>
                  <a:pt x="11282882" y="708749"/>
                </a:cubicBezTo>
                <a:cubicBezTo>
                  <a:pt x="11263237" y="684342"/>
                  <a:pt x="11253414" y="657404"/>
                  <a:pt x="11253414" y="627936"/>
                </a:cubicBezTo>
                <a:cubicBezTo>
                  <a:pt x="11253414" y="595789"/>
                  <a:pt x="11264502" y="566693"/>
                  <a:pt x="11286677" y="540648"/>
                </a:cubicBezTo>
                <a:cubicBezTo>
                  <a:pt x="11308853" y="514603"/>
                  <a:pt x="11340925" y="501581"/>
                  <a:pt x="11382895" y="501581"/>
                </a:cubicBezTo>
                <a:close/>
                <a:moveTo>
                  <a:pt x="11030470" y="501581"/>
                </a:moveTo>
                <a:cubicBezTo>
                  <a:pt x="11053092" y="501581"/>
                  <a:pt x="11074969" y="507087"/>
                  <a:pt x="11096103" y="518101"/>
                </a:cubicBezTo>
                <a:cubicBezTo>
                  <a:pt x="11104140" y="522565"/>
                  <a:pt x="11110688" y="524798"/>
                  <a:pt x="11115748" y="524798"/>
                </a:cubicBezTo>
                <a:cubicBezTo>
                  <a:pt x="11121106" y="524798"/>
                  <a:pt x="11125422" y="523682"/>
                  <a:pt x="11128696" y="521449"/>
                </a:cubicBezTo>
                <a:cubicBezTo>
                  <a:pt x="11131971" y="519217"/>
                  <a:pt x="11137180" y="512892"/>
                  <a:pt x="11144323" y="502474"/>
                </a:cubicBezTo>
                <a:lnTo>
                  <a:pt x="11159504" y="502474"/>
                </a:lnTo>
                <a:lnTo>
                  <a:pt x="11166201" y="644902"/>
                </a:lnTo>
                <a:lnTo>
                  <a:pt x="11151021" y="644902"/>
                </a:lnTo>
                <a:cubicBezTo>
                  <a:pt x="11132863" y="602635"/>
                  <a:pt x="11114037" y="573762"/>
                  <a:pt x="11094540" y="558284"/>
                </a:cubicBezTo>
                <a:cubicBezTo>
                  <a:pt x="11075044" y="542806"/>
                  <a:pt x="11055622" y="535067"/>
                  <a:pt x="11036274" y="535067"/>
                </a:cubicBezTo>
                <a:cubicBezTo>
                  <a:pt x="11024070" y="535067"/>
                  <a:pt x="11013652" y="539160"/>
                  <a:pt x="11005020" y="547345"/>
                </a:cubicBezTo>
                <a:cubicBezTo>
                  <a:pt x="10996388" y="555531"/>
                  <a:pt x="10992072" y="564981"/>
                  <a:pt x="10992072" y="575697"/>
                </a:cubicBezTo>
                <a:cubicBezTo>
                  <a:pt x="10992072" y="583734"/>
                  <a:pt x="10995049" y="591473"/>
                  <a:pt x="11001002" y="598914"/>
                </a:cubicBezTo>
                <a:cubicBezTo>
                  <a:pt x="11010527" y="611118"/>
                  <a:pt x="11037167" y="632029"/>
                  <a:pt x="11080922" y="661645"/>
                </a:cubicBezTo>
                <a:cubicBezTo>
                  <a:pt x="11124678" y="691262"/>
                  <a:pt x="11153476" y="716414"/>
                  <a:pt x="11167317" y="737101"/>
                </a:cubicBezTo>
                <a:cubicBezTo>
                  <a:pt x="11181158" y="757788"/>
                  <a:pt x="11188079" y="780931"/>
                  <a:pt x="11188079" y="806529"/>
                </a:cubicBezTo>
                <a:cubicBezTo>
                  <a:pt x="11188079" y="829747"/>
                  <a:pt x="11182274" y="852517"/>
                  <a:pt x="11170666" y="874842"/>
                </a:cubicBezTo>
                <a:cubicBezTo>
                  <a:pt x="11159057" y="897166"/>
                  <a:pt x="11142686" y="914281"/>
                  <a:pt x="11121553" y="926187"/>
                </a:cubicBezTo>
                <a:cubicBezTo>
                  <a:pt x="11100419" y="938094"/>
                  <a:pt x="11077053" y="944047"/>
                  <a:pt x="11051455" y="944047"/>
                </a:cubicBezTo>
                <a:cubicBezTo>
                  <a:pt x="11031512" y="944047"/>
                  <a:pt x="11004871" y="937796"/>
                  <a:pt x="10971534" y="925294"/>
                </a:cubicBezTo>
                <a:cubicBezTo>
                  <a:pt x="10962604" y="922020"/>
                  <a:pt x="10956502" y="920383"/>
                  <a:pt x="10953228" y="920383"/>
                </a:cubicBezTo>
                <a:cubicBezTo>
                  <a:pt x="10943405" y="920383"/>
                  <a:pt x="10935220" y="927824"/>
                  <a:pt x="10928671" y="942707"/>
                </a:cubicBezTo>
                <a:lnTo>
                  <a:pt x="10913937" y="942707"/>
                </a:lnTo>
                <a:lnTo>
                  <a:pt x="10906794" y="792688"/>
                </a:lnTo>
                <a:lnTo>
                  <a:pt x="10921974" y="792688"/>
                </a:lnTo>
                <a:cubicBezTo>
                  <a:pt x="10935369" y="831979"/>
                  <a:pt x="10953749" y="861447"/>
                  <a:pt x="10977115" y="881092"/>
                </a:cubicBezTo>
                <a:cubicBezTo>
                  <a:pt x="11000481" y="900738"/>
                  <a:pt x="11022582" y="910560"/>
                  <a:pt x="11043418" y="910560"/>
                </a:cubicBezTo>
                <a:cubicBezTo>
                  <a:pt x="11057705" y="910560"/>
                  <a:pt x="11069388" y="906170"/>
                  <a:pt x="11078467" y="897389"/>
                </a:cubicBezTo>
                <a:cubicBezTo>
                  <a:pt x="11087545" y="888608"/>
                  <a:pt x="11092085" y="877967"/>
                  <a:pt x="11092085" y="865465"/>
                </a:cubicBezTo>
                <a:cubicBezTo>
                  <a:pt x="11092085" y="851178"/>
                  <a:pt x="11087620" y="838825"/>
                  <a:pt x="11078690" y="828407"/>
                </a:cubicBezTo>
                <a:cubicBezTo>
                  <a:pt x="11069760" y="817989"/>
                  <a:pt x="11049817" y="802213"/>
                  <a:pt x="11018861" y="781080"/>
                </a:cubicBezTo>
                <a:cubicBezTo>
                  <a:pt x="10973320" y="749528"/>
                  <a:pt x="10943852" y="725418"/>
                  <a:pt x="10930457" y="708749"/>
                </a:cubicBezTo>
                <a:cubicBezTo>
                  <a:pt x="10910812" y="684342"/>
                  <a:pt x="10900989" y="657404"/>
                  <a:pt x="10900989" y="627936"/>
                </a:cubicBezTo>
                <a:cubicBezTo>
                  <a:pt x="10900989" y="595789"/>
                  <a:pt x="10912077" y="566693"/>
                  <a:pt x="10934252" y="540648"/>
                </a:cubicBezTo>
                <a:cubicBezTo>
                  <a:pt x="10956428" y="514603"/>
                  <a:pt x="10988500" y="501581"/>
                  <a:pt x="11030470" y="501581"/>
                </a:cubicBezTo>
                <a:close/>
                <a:moveTo>
                  <a:pt x="10648279" y="501581"/>
                </a:moveTo>
                <a:cubicBezTo>
                  <a:pt x="10687867" y="501581"/>
                  <a:pt x="10719196" y="509989"/>
                  <a:pt x="10742264" y="526807"/>
                </a:cubicBezTo>
                <a:cubicBezTo>
                  <a:pt x="10765332" y="543625"/>
                  <a:pt x="10780290" y="561856"/>
                  <a:pt x="10787136" y="581501"/>
                </a:cubicBezTo>
                <a:cubicBezTo>
                  <a:pt x="10791303" y="594003"/>
                  <a:pt x="10793387" y="622727"/>
                  <a:pt x="10793387" y="667673"/>
                </a:cubicBezTo>
                <a:lnTo>
                  <a:pt x="10793387" y="829747"/>
                </a:lnTo>
                <a:cubicBezTo>
                  <a:pt x="10793387" y="848797"/>
                  <a:pt x="10794131" y="860777"/>
                  <a:pt x="10795619" y="865689"/>
                </a:cubicBezTo>
                <a:cubicBezTo>
                  <a:pt x="10797107" y="870600"/>
                  <a:pt x="10799340" y="874246"/>
                  <a:pt x="10802316" y="876628"/>
                </a:cubicBezTo>
                <a:cubicBezTo>
                  <a:pt x="10805293" y="879009"/>
                  <a:pt x="10808716" y="880199"/>
                  <a:pt x="10812585" y="880199"/>
                </a:cubicBezTo>
                <a:cubicBezTo>
                  <a:pt x="10820324" y="880199"/>
                  <a:pt x="10828212" y="874693"/>
                  <a:pt x="10836249" y="863679"/>
                </a:cubicBezTo>
                <a:lnTo>
                  <a:pt x="10849644" y="874395"/>
                </a:lnTo>
                <a:cubicBezTo>
                  <a:pt x="10834761" y="896422"/>
                  <a:pt x="10819357" y="912421"/>
                  <a:pt x="10803432" y="922392"/>
                </a:cubicBezTo>
                <a:cubicBezTo>
                  <a:pt x="10787508" y="932364"/>
                  <a:pt x="10769425" y="937349"/>
                  <a:pt x="10749185" y="937349"/>
                </a:cubicBezTo>
                <a:cubicBezTo>
                  <a:pt x="10725372" y="937349"/>
                  <a:pt x="10706769" y="931768"/>
                  <a:pt x="10693374" y="920606"/>
                </a:cubicBezTo>
                <a:cubicBezTo>
                  <a:pt x="10679980" y="909444"/>
                  <a:pt x="10671794" y="892552"/>
                  <a:pt x="10668817" y="869930"/>
                </a:cubicBezTo>
                <a:cubicBezTo>
                  <a:pt x="10617918" y="914876"/>
                  <a:pt x="10572228" y="937349"/>
                  <a:pt x="10531747" y="937349"/>
                </a:cubicBezTo>
                <a:cubicBezTo>
                  <a:pt x="10507934" y="937349"/>
                  <a:pt x="10488140" y="929536"/>
                  <a:pt x="10472364" y="913909"/>
                </a:cubicBezTo>
                <a:cubicBezTo>
                  <a:pt x="10456588" y="898282"/>
                  <a:pt x="10448701" y="878711"/>
                  <a:pt x="10448701" y="855196"/>
                </a:cubicBezTo>
                <a:cubicBezTo>
                  <a:pt x="10448701" y="823347"/>
                  <a:pt x="10462393" y="794698"/>
                  <a:pt x="10489777" y="769248"/>
                </a:cubicBezTo>
                <a:cubicBezTo>
                  <a:pt x="10517162" y="743798"/>
                  <a:pt x="10576842" y="709940"/>
                  <a:pt x="10668817" y="667673"/>
                </a:cubicBezTo>
                <a:lnTo>
                  <a:pt x="10668817" y="625703"/>
                </a:lnTo>
                <a:cubicBezTo>
                  <a:pt x="10668817" y="594152"/>
                  <a:pt x="10667106" y="574283"/>
                  <a:pt x="10663683" y="566098"/>
                </a:cubicBezTo>
                <a:cubicBezTo>
                  <a:pt x="10660260" y="557912"/>
                  <a:pt x="10653786" y="550768"/>
                  <a:pt x="10644261" y="544666"/>
                </a:cubicBezTo>
                <a:cubicBezTo>
                  <a:pt x="10634736" y="538564"/>
                  <a:pt x="10624020" y="535513"/>
                  <a:pt x="10612114" y="535513"/>
                </a:cubicBezTo>
                <a:cubicBezTo>
                  <a:pt x="10592766" y="535513"/>
                  <a:pt x="10576842" y="539829"/>
                  <a:pt x="10564340" y="548461"/>
                </a:cubicBezTo>
                <a:cubicBezTo>
                  <a:pt x="10556601" y="553819"/>
                  <a:pt x="10552731" y="560070"/>
                  <a:pt x="10552731" y="567214"/>
                </a:cubicBezTo>
                <a:cubicBezTo>
                  <a:pt x="10552731" y="573465"/>
                  <a:pt x="10556899" y="581204"/>
                  <a:pt x="10565233" y="590431"/>
                </a:cubicBezTo>
                <a:cubicBezTo>
                  <a:pt x="10576544" y="603230"/>
                  <a:pt x="10582199" y="615583"/>
                  <a:pt x="10582199" y="627489"/>
                </a:cubicBezTo>
                <a:cubicBezTo>
                  <a:pt x="10582199" y="642074"/>
                  <a:pt x="10576767" y="654502"/>
                  <a:pt x="10565903" y="664771"/>
                </a:cubicBezTo>
                <a:cubicBezTo>
                  <a:pt x="10555038" y="675040"/>
                  <a:pt x="10540825" y="680174"/>
                  <a:pt x="10523263" y="680174"/>
                </a:cubicBezTo>
                <a:cubicBezTo>
                  <a:pt x="10504511" y="680174"/>
                  <a:pt x="10488810" y="674519"/>
                  <a:pt x="10476159" y="663208"/>
                </a:cubicBezTo>
                <a:cubicBezTo>
                  <a:pt x="10463509" y="651897"/>
                  <a:pt x="10457184" y="638651"/>
                  <a:pt x="10457184" y="623471"/>
                </a:cubicBezTo>
                <a:cubicBezTo>
                  <a:pt x="10457184" y="602040"/>
                  <a:pt x="10465667" y="581576"/>
                  <a:pt x="10482633" y="562079"/>
                </a:cubicBezTo>
                <a:cubicBezTo>
                  <a:pt x="10499600" y="542583"/>
                  <a:pt x="10523263" y="527626"/>
                  <a:pt x="10553624" y="517208"/>
                </a:cubicBezTo>
                <a:cubicBezTo>
                  <a:pt x="10583985" y="506790"/>
                  <a:pt x="10615537" y="501581"/>
                  <a:pt x="10648279" y="501581"/>
                </a:cubicBezTo>
                <a:close/>
                <a:moveTo>
                  <a:pt x="9972599" y="501581"/>
                </a:moveTo>
                <a:cubicBezTo>
                  <a:pt x="10015760" y="501581"/>
                  <a:pt x="10050064" y="512445"/>
                  <a:pt x="10075514" y="534174"/>
                </a:cubicBezTo>
                <a:cubicBezTo>
                  <a:pt x="10100964" y="555903"/>
                  <a:pt x="10113688" y="580162"/>
                  <a:pt x="10113688" y="606951"/>
                </a:cubicBezTo>
                <a:cubicBezTo>
                  <a:pt x="10113688" y="623917"/>
                  <a:pt x="10108554" y="637461"/>
                  <a:pt x="10098285" y="647581"/>
                </a:cubicBezTo>
                <a:cubicBezTo>
                  <a:pt x="10088016" y="657701"/>
                  <a:pt x="10074547" y="662762"/>
                  <a:pt x="10057878" y="662762"/>
                </a:cubicBezTo>
                <a:cubicBezTo>
                  <a:pt x="10040316" y="662762"/>
                  <a:pt x="10025805" y="656957"/>
                  <a:pt x="10014346" y="645349"/>
                </a:cubicBezTo>
                <a:cubicBezTo>
                  <a:pt x="10002886" y="633740"/>
                  <a:pt x="9995817" y="613053"/>
                  <a:pt x="9993138" y="583287"/>
                </a:cubicBezTo>
                <a:cubicBezTo>
                  <a:pt x="9991352" y="564535"/>
                  <a:pt x="9987036" y="551438"/>
                  <a:pt x="9980190" y="543997"/>
                </a:cubicBezTo>
                <a:cubicBezTo>
                  <a:pt x="9973344" y="536555"/>
                  <a:pt x="9965307" y="532835"/>
                  <a:pt x="9956080" y="532835"/>
                </a:cubicBezTo>
                <a:cubicBezTo>
                  <a:pt x="9941792" y="532835"/>
                  <a:pt x="9929588" y="540425"/>
                  <a:pt x="9919468" y="555605"/>
                </a:cubicBezTo>
                <a:cubicBezTo>
                  <a:pt x="9903990" y="578525"/>
                  <a:pt x="9896251" y="613648"/>
                  <a:pt x="9896251" y="660976"/>
                </a:cubicBezTo>
                <a:cubicBezTo>
                  <a:pt x="9896251" y="700266"/>
                  <a:pt x="9902501" y="737845"/>
                  <a:pt x="9915003" y="773713"/>
                </a:cubicBezTo>
                <a:cubicBezTo>
                  <a:pt x="9927505" y="809580"/>
                  <a:pt x="9944620" y="836295"/>
                  <a:pt x="9966349" y="853857"/>
                </a:cubicBezTo>
                <a:cubicBezTo>
                  <a:pt x="9982720" y="866656"/>
                  <a:pt x="10002067" y="873056"/>
                  <a:pt x="10024392" y="873056"/>
                </a:cubicBezTo>
                <a:cubicBezTo>
                  <a:pt x="10038977" y="873056"/>
                  <a:pt x="10052818" y="869633"/>
                  <a:pt x="10065915" y="862787"/>
                </a:cubicBezTo>
                <a:cubicBezTo>
                  <a:pt x="10079012" y="855940"/>
                  <a:pt x="10094490" y="842992"/>
                  <a:pt x="10112349" y="823942"/>
                </a:cubicBezTo>
                <a:lnTo>
                  <a:pt x="10126190" y="834658"/>
                </a:lnTo>
                <a:cubicBezTo>
                  <a:pt x="10106545" y="871567"/>
                  <a:pt x="10082063" y="899026"/>
                  <a:pt x="10052743" y="917034"/>
                </a:cubicBezTo>
                <a:cubicBezTo>
                  <a:pt x="10023424" y="935043"/>
                  <a:pt x="9992245" y="944047"/>
                  <a:pt x="9959205" y="944047"/>
                </a:cubicBezTo>
                <a:cubicBezTo>
                  <a:pt x="9903543" y="944047"/>
                  <a:pt x="9859044" y="923062"/>
                  <a:pt x="9825706" y="881092"/>
                </a:cubicBezTo>
                <a:cubicBezTo>
                  <a:pt x="9792369" y="839123"/>
                  <a:pt x="9775700" y="788670"/>
                  <a:pt x="9775700" y="729734"/>
                </a:cubicBezTo>
                <a:cubicBezTo>
                  <a:pt x="9775700" y="672882"/>
                  <a:pt x="9790880" y="622876"/>
                  <a:pt x="9821241" y="579715"/>
                </a:cubicBezTo>
                <a:cubicBezTo>
                  <a:pt x="9857853" y="527626"/>
                  <a:pt x="9908306" y="501581"/>
                  <a:pt x="9972599" y="501581"/>
                </a:cubicBezTo>
                <a:close/>
                <a:moveTo>
                  <a:pt x="8820670" y="501581"/>
                </a:moveTo>
                <a:cubicBezTo>
                  <a:pt x="8843292" y="501581"/>
                  <a:pt x="8865169" y="507087"/>
                  <a:pt x="8886303" y="518101"/>
                </a:cubicBezTo>
                <a:cubicBezTo>
                  <a:pt x="8894340" y="522565"/>
                  <a:pt x="8900888" y="524798"/>
                  <a:pt x="8905948" y="524798"/>
                </a:cubicBezTo>
                <a:cubicBezTo>
                  <a:pt x="8911306" y="524798"/>
                  <a:pt x="8915622" y="523682"/>
                  <a:pt x="8918896" y="521449"/>
                </a:cubicBezTo>
                <a:cubicBezTo>
                  <a:pt x="8922171" y="519217"/>
                  <a:pt x="8927380" y="512892"/>
                  <a:pt x="8934523" y="502474"/>
                </a:cubicBezTo>
                <a:lnTo>
                  <a:pt x="8949704" y="502474"/>
                </a:lnTo>
                <a:lnTo>
                  <a:pt x="8956401" y="644902"/>
                </a:lnTo>
                <a:lnTo>
                  <a:pt x="8941221" y="644902"/>
                </a:lnTo>
                <a:cubicBezTo>
                  <a:pt x="8923063" y="602635"/>
                  <a:pt x="8904237" y="573762"/>
                  <a:pt x="8884740" y="558284"/>
                </a:cubicBezTo>
                <a:cubicBezTo>
                  <a:pt x="8865244" y="542806"/>
                  <a:pt x="8845822" y="535067"/>
                  <a:pt x="8826474" y="535067"/>
                </a:cubicBezTo>
                <a:cubicBezTo>
                  <a:pt x="8814270" y="535067"/>
                  <a:pt x="8803852" y="539160"/>
                  <a:pt x="8795220" y="547345"/>
                </a:cubicBezTo>
                <a:cubicBezTo>
                  <a:pt x="8786588" y="555531"/>
                  <a:pt x="8782272" y="564981"/>
                  <a:pt x="8782272" y="575697"/>
                </a:cubicBezTo>
                <a:cubicBezTo>
                  <a:pt x="8782272" y="583734"/>
                  <a:pt x="8785249" y="591473"/>
                  <a:pt x="8791202" y="598914"/>
                </a:cubicBezTo>
                <a:cubicBezTo>
                  <a:pt x="8800727" y="611118"/>
                  <a:pt x="8827367" y="632029"/>
                  <a:pt x="8871122" y="661645"/>
                </a:cubicBezTo>
                <a:cubicBezTo>
                  <a:pt x="8914878" y="691262"/>
                  <a:pt x="8943676" y="716414"/>
                  <a:pt x="8957517" y="737101"/>
                </a:cubicBezTo>
                <a:cubicBezTo>
                  <a:pt x="8971358" y="757788"/>
                  <a:pt x="8978279" y="780931"/>
                  <a:pt x="8978279" y="806529"/>
                </a:cubicBezTo>
                <a:cubicBezTo>
                  <a:pt x="8978279" y="829747"/>
                  <a:pt x="8972474" y="852517"/>
                  <a:pt x="8960866" y="874842"/>
                </a:cubicBezTo>
                <a:cubicBezTo>
                  <a:pt x="8949257" y="897166"/>
                  <a:pt x="8932886" y="914281"/>
                  <a:pt x="8911753" y="926187"/>
                </a:cubicBezTo>
                <a:cubicBezTo>
                  <a:pt x="8890619" y="938094"/>
                  <a:pt x="8867253" y="944047"/>
                  <a:pt x="8841655" y="944047"/>
                </a:cubicBezTo>
                <a:cubicBezTo>
                  <a:pt x="8821712" y="944047"/>
                  <a:pt x="8795071" y="937796"/>
                  <a:pt x="8761734" y="925294"/>
                </a:cubicBezTo>
                <a:cubicBezTo>
                  <a:pt x="8752804" y="922020"/>
                  <a:pt x="8746702" y="920383"/>
                  <a:pt x="8743428" y="920383"/>
                </a:cubicBezTo>
                <a:cubicBezTo>
                  <a:pt x="8733605" y="920383"/>
                  <a:pt x="8725420" y="927824"/>
                  <a:pt x="8718871" y="942707"/>
                </a:cubicBezTo>
                <a:lnTo>
                  <a:pt x="8704137" y="942707"/>
                </a:lnTo>
                <a:lnTo>
                  <a:pt x="8696994" y="792688"/>
                </a:lnTo>
                <a:lnTo>
                  <a:pt x="8712174" y="792688"/>
                </a:lnTo>
                <a:cubicBezTo>
                  <a:pt x="8725569" y="831979"/>
                  <a:pt x="8743949" y="861447"/>
                  <a:pt x="8767315" y="881092"/>
                </a:cubicBezTo>
                <a:cubicBezTo>
                  <a:pt x="8790681" y="900738"/>
                  <a:pt x="8812782" y="910560"/>
                  <a:pt x="8833618" y="910560"/>
                </a:cubicBezTo>
                <a:cubicBezTo>
                  <a:pt x="8847905" y="910560"/>
                  <a:pt x="8859588" y="906170"/>
                  <a:pt x="8868667" y="897389"/>
                </a:cubicBezTo>
                <a:cubicBezTo>
                  <a:pt x="8877745" y="888608"/>
                  <a:pt x="8882285" y="877967"/>
                  <a:pt x="8882285" y="865465"/>
                </a:cubicBezTo>
                <a:cubicBezTo>
                  <a:pt x="8882285" y="851178"/>
                  <a:pt x="8877820" y="838825"/>
                  <a:pt x="8868890" y="828407"/>
                </a:cubicBezTo>
                <a:cubicBezTo>
                  <a:pt x="8859960" y="817989"/>
                  <a:pt x="8840017" y="802213"/>
                  <a:pt x="8809061" y="781080"/>
                </a:cubicBezTo>
                <a:cubicBezTo>
                  <a:pt x="8763520" y="749528"/>
                  <a:pt x="8734052" y="725418"/>
                  <a:pt x="8720657" y="708749"/>
                </a:cubicBezTo>
                <a:cubicBezTo>
                  <a:pt x="8701012" y="684342"/>
                  <a:pt x="8691189" y="657404"/>
                  <a:pt x="8691189" y="627936"/>
                </a:cubicBezTo>
                <a:cubicBezTo>
                  <a:pt x="8691189" y="595789"/>
                  <a:pt x="8702277" y="566693"/>
                  <a:pt x="8724452" y="540648"/>
                </a:cubicBezTo>
                <a:cubicBezTo>
                  <a:pt x="8746628" y="514603"/>
                  <a:pt x="8778700" y="501581"/>
                  <a:pt x="8820670" y="501581"/>
                </a:cubicBezTo>
                <a:close/>
                <a:moveTo>
                  <a:pt x="7896447" y="501581"/>
                </a:moveTo>
                <a:cubicBezTo>
                  <a:pt x="7924129" y="501581"/>
                  <a:pt x="7952704" y="507385"/>
                  <a:pt x="7982172" y="518994"/>
                </a:cubicBezTo>
                <a:lnTo>
                  <a:pt x="8122815" y="518994"/>
                </a:lnTo>
                <a:lnTo>
                  <a:pt x="8122815" y="568107"/>
                </a:lnTo>
                <a:lnTo>
                  <a:pt x="8042894" y="568107"/>
                </a:lnTo>
                <a:cubicBezTo>
                  <a:pt x="8057479" y="582692"/>
                  <a:pt x="8067600" y="595938"/>
                  <a:pt x="8073255" y="607844"/>
                </a:cubicBezTo>
                <a:cubicBezTo>
                  <a:pt x="8080399" y="623917"/>
                  <a:pt x="8083971" y="640735"/>
                  <a:pt x="8083971" y="658297"/>
                </a:cubicBezTo>
                <a:cubicBezTo>
                  <a:pt x="8083971" y="688062"/>
                  <a:pt x="8075711" y="713884"/>
                  <a:pt x="8059191" y="735762"/>
                </a:cubicBezTo>
                <a:cubicBezTo>
                  <a:pt x="8042671" y="757639"/>
                  <a:pt x="8020198" y="774755"/>
                  <a:pt x="7991772" y="787107"/>
                </a:cubicBezTo>
                <a:cubicBezTo>
                  <a:pt x="7963346" y="799460"/>
                  <a:pt x="7938119" y="805637"/>
                  <a:pt x="7916093" y="805637"/>
                </a:cubicBezTo>
                <a:cubicBezTo>
                  <a:pt x="7914307" y="805637"/>
                  <a:pt x="7896447" y="804892"/>
                  <a:pt x="7862515" y="803404"/>
                </a:cubicBezTo>
                <a:cubicBezTo>
                  <a:pt x="7849120" y="803404"/>
                  <a:pt x="7837883" y="807795"/>
                  <a:pt x="7828805" y="816575"/>
                </a:cubicBezTo>
                <a:cubicBezTo>
                  <a:pt x="7819726" y="825356"/>
                  <a:pt x="7815187" y="835849"/>
                  <a:pt x="7815187" y="848053"/>
                </a:cubicBezTo>
                <a:cubicBezTo>
                  <a:pt x="7815187" y="858768"/>
                  <a:pt x="7819280" y="867549"/>
                  <a:pt x="7827465" y="874395"/>
                </a:cubicBezTo>
                <a:cubicBezTo>
                  <a:pt x="7835651" y="881241"/>
                  <a:pt x="7848971" y="884664"/>
                  <a:pt x="7867426" y="884664"/>
                </a:cubicBezTo>
                <a:lnTo>
                  <a:pt x="7944668" y="883771"/>
                </a:lnTo>
                <a:cubicBezTo>
                  <a:pt x="8007175" y="883771"/>
                  <a:pt x="8050187" y="890617"/>
                  <a:pt x="8073702" y="904310"/>
                </a:cubicBezTo>
                <a:cubicBezTo>
                  <a:pt x="8107337" y="923360"/>
                  <a:pt x="8124154" y="952679"/>
                  <a:pt x="8124154" y="992267"/>
                </a:cubicBezTo>
                <a:cubicBezTo>
                  <a:pt x="8124154" y="1017568"/>
                  <a:pt x="8116415" y="1040562"/>
                  <a:pt x="8100937" y="1061249"/>
                </a:cubicBezTo>
                <a:cubicBezTo>
                  <a:pt x="8085459" y="1081936"/>
                  <a:pt x="8065070" y="1097191"/>
                  <a:pt x="8039769" y="1107013"/>
                </a:cubicBezTo>
                <a:cubicBezTo>
                  <a:pt x="8001371" y="1121599"/>
                  <a:pt x="7957169" y="1128891"/>
                  <a:pt x="7907163" y="1128891"/>
                </a:cubicBezTo>
                <a:cubicBezTo>
                  <a:pt x="7869658" y="1128891"/>
                  <a:pt x="7835428" y="1125245"/>
                  <a:pt x="7804472" y="1117952"/>
                </a:cubicBezTo>
                <a:cubicBezTo>
                  <a:pt x="7773515" y="1110660"/>
                  <a:pt x="7751340" y="1100539"/>
                  <a:pt x="7737945" y="1087591"/>
                </a:cubicBezTo>
                <a:cubicBezTo>
                  <a:pt x="7724551" y="1074643"/>
                  <a:pt x="7717854" y="1061026"/>
                  <a:pt x="7717854" y="1046738"/>
                </a:cubicBezTo>
                <a:cubicBezTo>
                  <a:pt x="7717854" y="1033046"/>
                  <a:pt x="7722988" y="1020768"/>
                  <a:pt x="7733257" y="1009903"/>
                </a:cubicBezTo>
                <a:cubicBezTo>
                  <a:pt x="7743526" y="999039"/>
                  <a:pt x="7762651" y="989886"/>
                  <a:pt x="7790631" y="982444"/>
                </a:cubicBezTo>
                <a:cubicBezTo>
                  <a:pt x="7751935" y="963394"/>
                  <a:pt x="7732588" y="936903"/>
                  <a:pt x="7732588" y="902970"/>
                </a:cubicBezTo>
                <a:cubicBezTo>
                  <a:pt x="7732588" y="882432"/>
                  <a:pt x="7740475" y="862489"/>
                  <a:pt x="7756251" y="843141"/>
                </a:cubicBezTo>
                <a:cubicBezTo>
                  <a:pt x="7772027" y="823794"/>
                  <a:pt x="7797030" y="806976"/>
                  <a:pt x="7831261" y="792688"/>
                </a:cubicBezTo>
                <a:cubicBezTo>
                  <a:pt x="7791375" y="778103"/>
                  <a:pt x="7762502" y="758904"/>
                  <a:pt x="7744643" y="735092"/>
                </a:cubicBezTo>
                <a:cubicBezTo>
                  <a:pt x="7726783" y="711279"/>
                  <a:pt x="7717854" y="683746"/>
                  <a:pt x="7717854" y="652492"/>
                </a:cubicBezTo>
                <a:cubicBezTo>
                  <a:pt x="7717854" y="611713"/>
                  <a:pt x="7734522" y="576367"/>
                  <a:pt x="7767860" y="546452"/>
                </a:cubicBezTo>
                <a:cubicBezTo>
                  <a:pt x="7801197" y="516538"/>
                  <a:pt x="7844060" y="501581"/>
                  <a:pt x="7896447" y="501581"/>
                </a:cubicBezTo>
                <a:close/>
                <a:moveTo>
                  <a:pt x="7505029" y="501581"/>
                </a:moveTo>
                <a:cubicBezTo>
                  <a:pt x="7532116" y="501581"/>
                  <a:pt x="7554589" y="509096"/>
                  <a:pt x="7572449" y="524128"/>
                </a:cubicBezTo>
                <a:cubicBezTo>
                  <a:pt x="7590308" y="539160"/>
                  <a:pt x="7602214" y="557838"/>
                  <a:pt x="7608167" y="580162"/>
                </a:cubicBezTo>
                <a:cubicBezTo>
                  <a:pt x="7612930" y="597128"/>
                  <a:pt x="7615311" y="629722"/>
                  <a:pt x="7615311" y="677942"/>
                </a:cubicBezTo>
                <a:lnTo>
                  <a:pt x="7615311" y="840462"/>
                </a:lnTo>
                <a:cubicBezTo>
                  <a:pt x="7615311" y="872609"/>
                  <a:pt x="7618213" y="892627"/>
                  <a:pt x="7624017" y="900514"/>
                </a:cubicBezTo>
                <a:cubicBezTo>
                  <a:pt x="7629822" y="908402"/>
                  <a:pt x="7641951" y="913388"/>
                  <a:pt x="7660406" y="915472"/>
                </a:cubicBezTo>
                <a:lnTo>
                  <a:pt x="7660406" y="931545"/>
                </a:lnTo>
                <a:lnTo>
                  <a:pt x="7449219" y="931545"/>
                </a:lnTo>
                <a:lnTo>
                  <a:pt x="7449219" y="915472"/>
                </a:lnTo>
                <a:cubicBezTo>
                  <a:pt x="7464995" y="913388"/>
                  <a:pt x="7476306" y="906840"/>
                  <a:pt x="7483152" y="895826"/>
                </a:cubicBezTo>
                <a:cubicBezTo>
                  <a:pt x="7487914" y="888385"/>
                  <a:pt x="7490295" y="869930"/>
                  <a:pt x="7490295" y="840462"/>
                </a:cubicBezTo>
                <a:lnTo>
                  <a:pt x="7490295" y="654725"/>
                </a:lnTo>
                <a:cubicBezTo>
                  <a:pt x="7490295" y="620494"/>
                  <a:pt x="7488956" y="598914"/>
                  <a:pt x="7486277" y="589985"/>
                </a:cubicBezTo>
                <a:cubicBezTo>
                  <a:pt x="7483598" y="581055"/>
                  <a:pt x="7479059" y="574134"/>
                  <a:pt x="7472659" y="569223"/>
                </a:cubicBezTo>
                <a:cubicBezTo>
                  <a:pt x="7466260" y="564312"/>
                  <a:pt x="7459190" y="561856"/>
                  <a:pt x="7451451" y="561856"/>
                </a:cubicBezTo>
                <a:cubicBezTo>
                  <a:pt x="7425853" y="561856"/>
                  <a:pt x="7402040" y="580162"/>
                  <a:pt x="7380014" y="616774"/>
                </a:cubicBezTo>
                <a:lnTo>
                  <a:pt x="7380014" y="840462"/>
                </a:lnTo>
                <a:cubicBezTo>
                  <a:pt x="7380014" y="871716"/>
                  <a:pt x="7382916" y="891510"/>
                  <a:pt x="7388720" y="899845"/>
                </a:cubicBezTo>
                <a:cubicBezTo>
                  <a:pt x="7394524" y="908179"/>
                  <a:pt x="7405315" y="913388"/>
                  <a:pt x="7421090" y="915472"/>
                </a:cubicBezTo>
                <a:lnTo>
                  <a:pt x="7421090" y="931545"/>
                </a:lnTo>
                <a:lnTo>
                  <a:pt x="7209903" y="931545"/>
                </a:lnTo>
                <a:lnTo>
                  <a:pt x="7209903" y="915472"/>
                </a:lnTo>
                <a:cubicBezTo>
                  <a:pt x="7227465" y="913686"/>
                  <a:pt x="7239966" y="908030"/>
                  <a:pt x="7247408" y="898505"/>
                </a:cubicBezTo>
                <a:cubicBezTo>
                  <a:pt x="7252468" y="891957"/>
                  <a:pt x="7254998" y="872609"/>
                  <a:pt x="7254998" y="840462"/>
                </a:cubicBezTo>
                <a:lnTo>
                  <a:pt x="7254998" y="604719"/>
                </a:lnTo>
                <a:cubicBezTo>
                  <a:pt x="7254998" y="573167"/>
                  <a:pt x="7252096" y="553522"/>
                  <a:pt x="7246292" y="545783"/>
                </a:cubicBezTo>
                <a:cubicBezTo>
                  <a:pt x="7240487" y="538044"/>
                  <a:pt x="7228358" y="532983"/>
                  <a:pt x="7209903" y="530602"/>
                </a:cubicBezTo>
                <a:lnTo>
                  <a:pt x="7209903" y="514082"/>
                </a:lnTo>
                <a:lnTo>
                  <a:pt x="7380014" y="514082"/>
                </a:lnTo>
                <a:lnTo>
                  <a:pt x="7380014" y="568107"/>
                </a:lnTo>
                <a:cubicBezTo>
                  <a:pt x="7401445" y="544890"/>
                  <a:pt x="7421983" y="527998"/>
                  <a:pt x="7441629" y="517431"/>
                </a:cubicBezTo>
                <a:cubicBezTo>
                  <a:pt x="7461274" y="506864"/>
                  <a:pt x="7482407" y="501581"/>
                  <a:pt x="7505029" y="501581"/>
                </a:cubicBezTo>
                <a:close/>
                <a:moveTo>
                  <a:pt x="6277495" y="501581"/>
                </a:moveTo>
                <a:cubicBezTo>
                  <a:pt x="6294164" y="501581"/>
                  <a:pt x="6307484" y="506715"/>
                  <a:pt x="6317455" y="516984"/>
                </a:cubicBezTo>
                <a:cubicBezTo>
                  <a:pt x="6327427" y="527253"/>
                  <a:pt x="6332413" y="541764"/>
                  <a:pt x="6332413" y="560517"/>
                </a:cubicBezTo>
                <a:cubicBezTo>
                  <a:pt x="6332413" y="580460"/>
                  <a:pt x="6327576" y="595938"/>
                  <a:pt x="6317902" y="606951"/>
                </a:cubicBezTo>
                <a:cubicBezTo>
                  <a:pt x="6308228" y="617964"/>
                  <a:pt x="6296545" y="623471"/>
                  <a:pt x="6282853" y="623471"/>
                </a:cubicBezTo>
                <a:cubicBezTo>
                  <a:pt x="6267077" y="623471"/>
                  <a:pt x="6253385" y="618411"/>
                  <a:pt x="6241776" y="608290"/>
                </a:cubicBezTo>
                <a:cubicBezTo>
                  <a:pt x="6230168" y="598170"/>
                  <a:pt x="6223322" y="592515"/>
                  <a:pt x="6221238" y="591324"/>
                </a:cubicBezTo>
                <a:cubicBezTo>
                  <a:pt x="6218261" y="589538"/>
                  <a:pt x="6214838" y="588645"/>
                  <a:pt x="6210969" y="588645"/>
                </a:cubicBezTo>
                <a:cubicBezTo>
                  <a:pt x="6202337" y="588645"/>
                  <a:pt x="6194151" y="591919"/>
                  <a:pt x="6186412" y="598468"/>
                </a:cubicBezTo>
                <a:cubicBezTo>
                  <a:pt x="6174208" y="608588"/>
                  <a:pt x="6164981" y="623024"/>
                  <a:pt x="6158730" y="641777"/>
                </a:cubicBezTo>
                <a:cubicBezTo>
                  <a:pt x="6149205" y="670649"/>
                  <a:pt x="6144443" y="702499"/>
                  <a:pt x="6144443" y="737324"/>
                </a:cubicBezTo>
                <a:lnTo>
                  <a:pt x="6144443" y="833319"/>
                </a:lnTo>
                <a:lnTo>
                  <a:pt x="6144889" y="858322"/>
                </a:lnTo>
                <a:cubicBezTo>
                  <a:pt x="6144889" y="875288"/>
                  <a:pt x="6145931" y="886153"/>
                  <a:pt x="6148015" y="890915"/>
                </a:cubicBezTo>
                <a:cubicBezTo>
                  <a:pt x="6151586" y="898952"/>
                  <a:pt x="6156870" y="904830"/>
                  <a:pt x="6163865" y="908551"/>
                </a:cubicBezTo>
                <a:cubicBezTo>
                  <a:pt x="6170860" y="912272"/>
                  <a:pt x="6182691" y="914579"/>
                  <a:pt x="6199360" y="915472"/>
                </a:cubicBezTo>
                <a:lnTo>
                  <a:pt x="6199360" y="931545"/>
                </a:lnTo>
                <a:lnTo>
                  <a:pt x="5973886" y="931545"/>
                </a:lnTo>
                <a:lnTo>
                  <a:pt x="5973886" y="915472"/>
                </a:lnTo>
                <a:cubicBezTo>
                  <a:pt x="5992043" y="913983"/>
                  <a:pt x="6004321" y="908998"/>
                  <a:pt x="6010721" y="900514"/>
                </a:cubicBezTo>
                <a:cubicBezTo>
                  <a:pt x="6017120" y="892031"/>
                  <a:pt x="6020320" y="869633"/>
                  <a:pt x="6020320" y="833319"/>
                </a:cubicBezTo>
                <a:lnTo>
                  <a:pt x="6020320" y="602486"/>
                </a:lnTo>
                <a:cubicBezTo>
                  <a:pt x="6020320" y="578674"/>
                  <a:pt x="6019129" y="563493"/>
                  <a:pt x="6016748" y="556945"/>
                </a:cubicBezTo>
                <a:cubicBezTo>
                  <a:pt x="6013772" y="548610"/>
                  <a:pt x="6009456" y="542508"/>
                  <a:pt x="6003800" y="538639"/>
                </a:cubicBezTo>
                <a:cubicBezTo>
                  <a:pt x="5998145" y="534769"/>
                  <a:pt x="5988173" y="532090"/>
                  <a:pt x="5973886" y="530602"/>
                </a:cubicBezTo>
                <a:lnTo>
                  <a:pt x="5973886" y="514082"/>
                </a:lnTo>
                <a:lnTo>
                  <a:pt x="6144443" y="514082"/>
                </a:lnTo>
                <a:lnTo>
                  <a:pt x="6144443" y="608737"/>
                </a:lnTo>
                <a:cubicBezTo>
                  <a:pt x="6172125" y="565577"/>
                  <a:pt x="6196384" y="536927"/>
                  <a:pt x="6217220" y="522789"/>
                </a:cubicBezTo>
                <a:cubicBezTo>
                  <a:pt x="6238056" y="508650"/>
                  <a:pt x="6258147" y="501581"/>
                  <a:pt x="6277495" y="501581"/>
                </a:cubicBezTo>
                <a:close/>
                <a:moveTo>
                  <a:pt x="5206081" y="501581"/>
                </a:moveTo>
                <a:cubicBezTo>
                  <a:pt x="5242395" y="501581"/>
                  <a:pt x="5276179" y="510957"/>
                  <a:pt x="5307433" y="529709"/>
                </a:cubicBezTo>
                <a:cubicBezTo>
                  <a:pt x="5338687" y="548461"/>
                  <a:pt x="5362425" y="575102"/>
                  <a:pt x="5378648" y="609630"/>
                </a:cubicBezTo>
                <a:cubicBezTo>
                  <a:pt x="5394871" y="644158"/>
                  <a:pt x="5402981" y="681960"/>
                  <a:pt x="5402981" y="723037"/>
                </a:cubicBezTo>
                <a:cubicBezTo>
                  <a:pt x="5402981" y="782271"/>
                  <a:pt x="5387949" y="831830"/>
                  <a:pt x="5357886" y="871716"/>
                </a:cubicBezTo>
                <a:cubicBezTo>
                  <a:pt x="5321572" y="919937"/>
                  <a:pt x="5271417" y="944047"/>
                  <a:pt x="5207421" y="944047"/>
                </a:cubicBezTo>
                <a:cubicBezTo>
                  <a:pt x="5144615" y="944047"/>
                  <a:pt x="5096246" y="922020"/>
                  <a:pt x="5062313" y="877967"/>
                </a:cubicBezTo>
                <a:cubicBezTo>
                  <a:pt x="5028381" y="833914"/>
                  <a:pt x="5011414" y="782866"/>
                  <a:pt x="5011414" y="724823"/>
                </a:cubicBezTo>
                <a:cubicBezTo>
                  <a:pt x="5011414" y="664994"/>
                  <a:pt x="5028753" y="612830"/>
                  <a:pt x="5063430" y="568330"/>
                </a:cubicBezTo>
                <a:cubicBezTo>
                  <a:pt x="5098107" y="523830"/>
                  <a:pt x="5145657" y="501581"/>
                  <a:pt x="5206081" y="501581"/>
                </a:cubicBezTo>
                <a:close/>
                <a:moveTo>
                  <a:pt x="4520281" y="501581"/>
                </a:moveTo>
                <a:cubicBezTo>
                  <a:pt x="4556595" y="501581"/>
                  <a:pt x="4590379" y="510957"/>
                  <a:pt x="4621633" y="529709"/>
                </a:cubicBezTo>
                <a:cubicBezTo>
                  <a:pt x="4652887" y="548461"/>
                  <a:pt x="4676625" y="575102"/>
                  <a:pt x="4692849" y="609630"/>
                </a:cubicBezTo>
                <a:cubicBezTo>
                  <a:pt x="4709070" y="644158"/>
                  <a:pt x="4717181" y="681960"/>
                  <a:pt x="4717181" y="723037"/>
                </a:cubicBezTo>
                <a:cubicBezTo>
                  <a:pt x="4717181" y="782271"/>
                  <a:pt x="4702149" y="831830"/>
                  <a:pt x="4672086" y="871716"/>
                </a:cubicBezTo>
                <a:cubicBezTo>
                  <a:pt x="4635773" y="919937"/>
                  <a:pt x="4585617" y="944047"/>
                  <a:pt x="4521621" y="944047"/>
                </a:cubicBezTo>
                <a:cubicBezTo>
                  <a:pt x="4458815" y="944047"/>
                  <a:pt x="4410446" y="922020"/>
                  <a:pt x="4376513" y="877967"/>
                </a:cubicBezTo>
                <a:cubicBezTo>
                  <a:pt x="4342582" y="833914"/>
                  <a:pt x="4325614" y="782866"/>
                  <a:pt x="4325614" y="724823"/>
                </a:cubicBezTo>
                <a:cubicBezTo>
                  <a:pt x="4325614" y="664994"/>
                  <a:pt x="4342953" y="612830"/>
                  <a:pt x="4377630" y="568330"/>
                </a:cubicBezTo>
                <a:cubicBezTo>
                  <a:pt x="4412307" y="523830"/>
                  <a:pt x="4459857" y="501581"/>
                  <a:pt x="4520281" y="501581"/>
                </a:cubicBezTo>
                <a:close/>
                <a:moveTo>
                  <a:pt x="3583262" y="501581"/>
                </a:moveTo>
                <a:cubicBezTo>
                  <a:pt x="3625528" y="501581"/>
                  <a:pt x="3662215" y="518919"/>
                  <a:pt x="3693320" y="553596"/>
                </a:cubicBezTo>
                <a:cubicBezTo>
                  <a:pt x="3724425" y="588273"/>
                  <a:pt x="3741168" y="639693"/>
                  <a:pt x="3743548" y="707856"/>
                </a:cubicBezTo>
                <a:lnTo>
                  <a:pt x="3514502" y="707856"/>
                </a:lnTo>
                <a:cubicBezTo>
                  <a:pt x="3517181" y="763221"/>
                  <a:pt x="3531916" y="806976"/>
                  <a:pt x="3558705" y="839123"/>
                </a:cubicBezTo>
                <a:cubicBezTo>
                  <a:pt x="3579243" y="863828"/>
                  <a:pt x="3603948" y="876181"/>
                  <a:pt x="3632821" y="876181"/>
                </a:cubicBezTo>
                <a:cubicBezTo>
                  <a:pt x="3650680" y="876181"/>
                  <a:pt x="3666902" y="871195"/>
                  <a:pt x="3681487" y="861224"/>
                </a:cubicBezTo>
                <a:cubicBezTo>
                  <a:pt x="3696073" y="851252"/>
                  <a:pt x="3711700" y="833319"/>
                  <a:pt x="3728368" y="807422"/>
                </a:cubicBezTo>
                <a:lnTo>
                  <a:pt x="3743548" y="817245"/>
                </a:lnTo>
                <a:cubicBezTo>
                  <a:pt x="3720927" y="863382"/>
                  <a:pt x="3695924" y="896050"/>
                  <a:pt x="3668540" y="915248"/>
                </a:cubicBezTo>
                <a:cubicBezTo>
                  <a:pt x="3641156" y="934447"/>
                  <a:pt x="3609455" y="944047"/>
                  <a:pt x="3573440" y="944047"/>
                </a:cubicBezTo>
                <a:cubicBezTo>
                  <a:pt x="3511527" y="944047"/>
                  <a:pt x="3464645" y="920234"/>
                  <a:pt x="3432796" y="872609"/>
                </a:cubicBezTo>
                <a:cubicBezTo>
                  <a:pt x="3407198" y="834212"/>
                  <a:pt x="3394398" y="786587"/>
                  <a:pt x="3394398" y="729734"/>
                </a:cubicBezTo>
                <a:cubicBezTo>
                  <a:pt x="3394398" y="660083"/>
                  <a:pt x="3413226" y="604644"/>
                  <a:pt x="3450879" y="563419"/>
                </a:cubicBezTo>
                <a:cubicBezTo>
                  <a:pt x="3488532" y="522193"/>
                  <a:pt x="3532660" y="501581"/>
                  <a:pt x="3583262" y="501581"/>
                </a:cubicBezTo>
                <a:close/>
                <a:moveTo>
                  <a:pt x="2938388" y="501581"/>
                </a:moveTo>
                <a:cubicBezTo>
                  <a:pt x="2965178" y="501581"/>
                  <a:pt x="2987652" y="507831"/>
                  <a:pt x="3005808" y="520333"/>
                </a:cubicBezTo>
                <a:cubicBezTo>
                  <a:pt x="3023965" y="532835"/>
                  <a:pt x="3037955" y="551885"/>
                  <a:pt x="3047778" y="577483"/>
                </a:cubicBezTo>
                <a:cubicBezTo>
                  <a:pt x="3071591" y="550694"/>
                  <a:pt x="3094436" y="531346"/>
                  <a:pt x="3116313" y="519440"/>
                </a:cubicBezTo>
                <a:cubicBezTo>
                  <a:pt x="3138191" y="507534"/>
                  <a:pt x="3161036" y="501581"/>
                  <a:pt x="3184849" y="501581"/>
                </a:cubicBezTo>
                <a:cubicBezTo>
                  <a:pt x="3213720" y="501581"/>
                  <a:pt x="3236715" y="508203"/>
                  <a:pt x="3253830" y="521449"/>
                </a:cubicBezTo>
                <a:cubicBezTo>
                  <a:pt x="3270946" y="534695"/>
                  <a:pt x="3282851" y="551512"/>
                  <a:pt x="3289549" y="571902"/>
                </a:cubicBezTo>
                <a:cubicBezTo>
                  <a:pt x="3296246" y="592291"/>
                  <a:pt x="3299594" y="624810"/>
                  <a:pt x="3299594" y="669459"/>
                </a:cubicBezTo>
                <a:lnTo>
                  <a:pt x="3299594" y="840462"/>
                </a:lnTo>
                <a:cubicBezTo>
                  <a:pt x="3299594" y="872609"/>
                  <a:pt x="3302497" y="892552"/>
                  <a:pt x="3308301" y="900291"/>
                </a:cubicBezTo>
                <a:cubicBezTo>
                  <a:pt x="3314105" y="908030"/>
                  <a:pt x="3326235" y="913090"/>
                  <a:pt x="3344689" y="915472"/>
                </a:cubicBezTo>
                <a:lnTo>
                  <a:pt x="3344689" y="931545"/>
                </a:lnTo>
                <a:lnTo>
                  <a:pt x="3129037" y="931545"/>
                </a:lnTo>
                <a:lnTo>
                  <a:pt x="3129037" y="915472"/>
                </a:lnTo>
                <a:cubicBezTo>
                  <a:pt x="3146005" y="913983"/>
                  <a:pt x="3158506" y="907435"/>
                  <a:pt x="3166542" y="895826"/>
                </a:cubicBezTo>
                <a:cubicBezTo>
                  <a:pt x="3171899" y="887790"/>
                  <a:pt x="3174580" y="869335"/>
                  <a:pt x="3174580" y="840462"/>
                </a:cubicBezTo>
                <a:lnTo>
                  <a:pt x="3174580" y="660976"/>
                </a:lnTo>
                <a:cubicBezTo>
                  <a:pt x="3174580" y="623769"/>
                  <a:pt x="3173091" y="600105"/>
                  <a:pt x="3170114" y="589985"/>
                </a:cubicBezTo>
                <a:cubicBezTo>
                  <a:pt x="3167138" y="579864"/>
                  <a:pt x="3162449" y="572348"/>
                  <a:pt x="3156050" y="567437"/>
                </a:cubicBezTo>
                <a:cubicBezTo>
                  <a:pt x="3149650" y="562526"/>
                  <a:pt x="3142135" y="560070"/>
                  <a:pt x="3133503" y="560070"/>
                </a:cubicBezTo>
                <a:cubicBezTo>
                  <a:pt x="3120704" y="560070"/>
                  <a:pt x="3107756" y="564758"/>
                  <a:pt x="3094659" y="574134"/>
                </a:cubicBezTo>
                <a:cubicBezTo>
                  <a:pt x="3081562" y="583511"/>
                  <a:pt x="3068315" y="597575"/>
                  <a:pt x="3054922" y="616327"/>
                </a:cubicBezTo>
                <a:lnTo>
                  <a:pt x="3054922" y="840462"/>
                </a:lnTo>
                <a:cubicBezTo>
                  <a:pt x="3054922" y="870526"/>
                  <a:pt x="3057451" y="889427"/>
                  <a:pt x="3062512" y="897166"/>
                </a:cubicBezTo>
                <a:cubicBezTo>
                  <a:pt x="3069359" y="908179"/>
                  <a:pt x="3082455" y="914281"/>
                  <a:pt x="3101803" y="915472"/>
                </a:cubicBezTo>
                <a:lnTo>
                  <a:pt x="3101803" y="931545"/>
                </a:lnTo>
                <a:lnTo>
                  <a:pt x="2885704" y="931545"/>
                </a:lnTo>
                <a:lnTo>
                  <a:pt x="2885704" y="915472"/>
                </a:lnTo>
                <a:cubicBezTo>
                  <a:pt x="2897312" y="914876"/>
                  <a:pt x="2906465" y="911974"/>
                  <a:pt x="2913163" y="906765"/>
                </a:cubicBezTo>
                <a:cubicBezTo>
                  <a:pt x="2919860" y="901556"/>
                  <a:pt x="2924325" y="895305"/>
                  <a:pt x="2926556" y="888013"/>
                </a:cubicBezTo>
                <a:cubicBezTo>
                  <a:pt x="2928790" y="880720"/>
                  <a:pt x="2929907" y="864870"/>
                  <a:pt x="2929907" y="840462"/>
                </a:cubicBezTo>
                <a:lnTo>
                  <a:pt x="2929907" y="660976"/>
                </a:lnTo>
                <a:cubicBezTo>
                  <a:pt x="2929907" y="623173"/>
                  <a:pt x="2928418" y="599510"/>
                  <a:pt x="2925440" y="589985"/>
                </a:cubicBezTo>
                <a:cubicBezTo>
                  <a:pt x="2922465" y="580460"/>
                  <a:pt x="2917478" y="573018"/>
                  <a:pt x="2910484" y="567660"/>
                </a:cubicBezTo>
                <a:cubicBezTo>
                  <a:pt x="2903489" y="562303"/>
                  <a:pt x="2895973" y="559624"/>
                  <a:pt x="2887936" y="559624"/>
                </a:cubicBezTo>
                <a:cubicBezTo>
                  <a:pt x="2876030" y="559624"/>
                  <a:pt x="2865165" y="562749"/>
                  <a:pt x="2855343" y="569000"/>
                </a:cubicBezTo>
                <a:cubicBezTo>
                  <a:pt x="2841353" y="578227"/>
                  <a:pt x="2826470" y="594003"/>
                  <a:pt x="2810695" y="616327"/>
                </a:cubicBezTo>
                <a:lnTo>
                  <a:pt x="2810695" y="840462"/>
                </a:lnTo>
                <a:cubicBezTo>
                  <a:pt x="2810695" y="869930"/>
                  <a:pt x="2813597" y="889352"/>
                  <a:pt x="2819401" y="898729"/>
                </a:cubicBezTo>
                <a:cubicBezTo>
                  <a:pt x="2825205" y="908105"/>
                  <a:pt x="2837334" y="913686"/>
                  <a:pt x="2855789" y="915472"/>
                </a:cubicBezTo>
                <a:lnTo>
                  <a:pt x="2855789" y="931545"/>
                </a:lnTo>
                <a:lnTo>
                  <a:pt x="2640583" y="931545"/>
                </a:lnTo>
                <a:lnTo>
                  <a:pt x="2640583" y="915472"/>
                </a:lnTo>
                <a:cubicBezTo>
                  <a:pt x="2658146" y="913686"/>
                  <a:pt x="2670648" y="908030"/>
                  <a:pt x="2678088" y="898505"/>
                </a:cubicBezTo>
                <a:cubicBezTo>
                  <a:pt x="2683149" y="891957"/>
                  <a:pt x="2685679" y="872609"/>
                  <a:pt x="2685679" y="840462"/>
                </a:cubicBezTo>
                <a:lnTo>
                  <a:pt x="2685679" y="604719"/>
                </a:lnTo>
                <a:cubicBezTo>
                  <a:pt x="2685679" y="573167"/>
                  <a:pt x="2682776" y="553522"/>
                  <a:pt x="2676972" y="545783"/>
                </a:cubicBezTo>
                <a:cubicBezTo>
                  <a:pt x="2671169" y="538044"/>
                  <a:pt x="2659039" y="532983"/>
                  <a:pt x="2640583" y="530602"/>
                </a:cubicBezTo>
                <a:lnTo>
                  <a:pt x="2640583" y="514082"/>
                </a:lnTo>
                <a:lnTo>
                  <a:pt x="2810695" y="514082"/>
                </a:lnTo>
                <a:lnTo>
                  <a:pt x="2810695" y="569000"/>
                </a:lnTo>
                <a:cubicBezTo>
                  <a:pt x="2833614" y="543997"/>
                  <a:pt x="2854822" y="526509"/>
                  <a:pt x="2874319" y="516538"/>
                </a:cubicBezTo>
                <a:cubicBezTo>
                  <a:pt x="2893815" y="506566"/>
                  <a:pt x="2915172" y="501581"/>
                  <a:pt x="2938388" y="501581"/>
                </a:cubicBezTo>
                <a:close/>
                <a:moveTo>
                  <a:pt x="2377158" y="501581"/>
                </a:moveTo>
                <a:cubicBezTo>
                  <a:pt x="2413472" y="501581"/>
                  <a:pt x="2447256" y="510957"/>
                  <a:pt x="2478510" y="529709"/>
                </a:cubicBezTo>
                <a:cubicBezTo>
                  <a:pt x="2509764" y="548461"/>
                  <a:pt x="2533503" y="575102"/>
                  <a:pt x="2549725" y="609630"/>
                </a:cubicBezTo>
                <a:cubicBezTo>
                  <a:pt x="2565946" y="644158"/>
                  <a:pt x="2574057" y="681960"/>
                  <a:pt x="2574057" y="723037"/>
                </a:cubicBezTo>
                <a:cubicBezTo>
                  <a:pt x="2574057" y="782271"/>
                  <a:pt x="2559026" y="831830"/>
                  <a:pt x="2528963" y="871716"/>
                </a:cubicBezTo>
                <a:cubicBezTo>
                  <a:pt x="2492649" y="919937"/>
                  <a:pt x="2442494" y="944047"/>
                  <a:pt x="2378498" y="944047"/>
                </a:cubicBezTo>
                <a:cubicBezTo>
                  <a:pt x="2315692" y="944047"/>
                  <a:pt x="2267322" y="922020"/>
                  <a:pt x="2233390" y="877967"/>
                </a:cubicBezTo>
                <a:cubicBezTo>
                  <a:pt x="2199456" y="833914"/>
                  <a:pt x="2182491" y="782866"/>
                  <a:pt x="2182491" y="724823"/>
                </a:cubicBezTo>
                <a:cubicBezTo>
                  <a:pt x="2182491" y="664994"/>
                  <a:pt x="2199829" y="612830"/>
                  <a:pt x="2234506" y="568330"/>
                </a:cubicBezTo>
                <a:cubicBezTo>
                  <a:pt x="2269184" y="523830"/>
                  <a:pt x="2316734" y="501581"/>
                  <a:pt x="2377158" y="501581"/>
                </a:cubicBezTo>
                <a:close/>
                <a:moveTo>
                  <a:pt x="1971601" y="501581"/>
                </a:moveTo>
                <a:cubicBezTo>
                  <a:pt x="2014761" y="501581"/>
                  <a:pt x="2049066" y="512445"/>
                  <a:pt x="2074516" y="534174"/>
                </a:cubicBezTo>
                <a:cubicBezTo>
                  <a:pt x="2099965" y="555903"/>
                  <a:pt x="2112691" y="580162"/>
                  <a:pt x="2112691" y="606951"/>
                </a:cubicBezTo>
                <a:cubicBezTo>
                  <a:pt x="2112691" y="623917"/>
                  <a:pt x="2107556" y="637461"/>
                  <a:pt x="2097287" y="647581"/>
                </a:cubicBezTo>
                <a:cubicBezTo>
                  <a:pt x="2087017" y="657701"/>
                  <a:pt x="2073550" y="662762"/>
                  <a:pt x="2056880" y="662762"/>
                </a:cubicBezTo>
                <a:cubicBezTo>
                  <a:pt x="2039318" y="662762"/>
                  <a:pt x="2024807" y="656957"/>
                  <a:pt x="2013348" y="645349"/>
                </a:cubicBezTo>
                <a:cubicBezTo>
                  <a:pt x="2001888" y="633740"/>
                  <a:pt x="1994819" y="613053"/>
                  <a:pt x="1992140" y="583287"/>
                </a:cubicBezTo>
                <a:cubicBezTo>
                  <a:pt x="1990353" y="564535"/>
                  <a:pt x="1986038" y="551438"/>
                  <a:pt x="1979192" y="543997"/>
                </a:cubicBezTo>
                <a:cubicBezTo>
                  <a:pt x="1972345" y="536555"/>
                  <a:pt x="1964310" y="532835"/>
                  <a:pt x="1955082" y="532835"/>
                </a:cubicBezTo>
                <a:cubicBezTo>
                  <a:pt x="1940794" y="532835"/>
                  <a:pt x="1928591" y="540425"/>
                  <a:pt x="1918470" y="555605"/>
                </a:cubicBezTo>
                <a:cubicBezTo>
                  <a:pt x="1902992" y="578525"/>
                  <a:pt x="1895253" y="613648"/>
                  <a:pt x="1895253" y="660976"/>
                </a:cubicBezTo>
                <a:cubicBezTo>
                  <a:pt x="1895253" y="700266"/>
                  <a:pt x="1901504" y="737845"/>
                  <a:pt x="1914006" y="773713"/>
                </a:cubicBezTo>
                <a:cubicBezTo>
                  <a:pt x="1926507" y="809580"/>
                  <a:pt x="1943621" y="836295"/>
                  <a:pt x="1965351" y="853857"/>
                </a:cubicBezTo>
                <a:cubicBezTo>
                  <a:pt x="1981722" y="866656"/>
                  <a:pt x="2001070" y="873056"/>
                  <a:pt x="2023393" y="873056"/>
                </a:cubicBezTo>
                <a:cubicBezTo>
                  <a:pt x="2037979" y="873056"/>
                  <a:pt x="2051820" y="869633"/>
                  <a:pt x="2064917" y="862787"/>
                </a:cubicBezTo>
                <a:cubicBezTo>
                  <a:pt x="2078014" y="855940"/>
                  <a:pt x="2093492" y="842992"/>
                  <a:pt x="2111351" y="823942"/>
                </a:cubicBezTo>
                <a:lnTo>
                  <a:pt x="2125191" y="834658"/>
                </a:lnTo>
                <a:cubicBezTo>
                  <a:pt x="2105547" y="871567"/>
                  <a:pt x="2081065" y="899026"/>
                  <a:pt x="2051745" y="917034"/>
                </a:cubicBezTo>
                <a:cubicBezTo>
                  <a:pt x="2022427" y="935043"/>
                  <a:pt x="1991247" y="944047"/>
                  <a:pt x="1958207" y="944047"/>
                </a:cubicBezTo>
                <a:cubicBezTo>
                  <a:pt x="1902545" y="944047"/>
                  <a:pt x="1858046" y="923062"/>
                  <a:pt x="1824709" y="881092"/>
                </a:cubicBezTo>
                <a:cubicBezTo>
                  <a:pt x="1791371" y="839123"/>
                  <a:pt x="1774702" y="788670"/>
                  <a:pt x="1774702" y="729734"/>
                </a:cubicBezTo>
                <a:cubicBezTo>
                  <a:pt x="1774702" y="672882"/>
                  <a:pt x="1789883" y="622876"/>
                  <a:pt x="1820244" y="579715"/>
                </a:cubicBezTo>
                <a:cubicBezTo>
                  <a:pt x="1856855" y="527626"/>
                  <a:pt x="1907308" y="501581"/>
                  <a:pt x="1971601" y="501581"/>
                </a:cubicBezTo>
                <a:close/>
                <a:moveTo>
                  <a:pt x="1297261" y="501581"/>
                </a:moveTo>
                <a:cubicBezTo>
                  <a:pt x="1339529" y="501581"/>
                  <a:pt x="1376215" y="518919"/>
                  <a:pt x="1407320" y="553596"/>
                </a:cubicBezTo>
                <a:cubicBezTo>
                  <a:pt x="1438425" y="588273"/>
                  <a:pt x="1455168" y="639693"/>
                  <a:pt x="1457549" y="707856"/>
                </a:cubicBezTo>
                <a:lnTo>
                  <a:pt x="1228503" y="707856"/>
                </a:lnTo>
                <a:cubicBezTo>
                  <a:pt x="1231182" y="763221"/>
                  <a:pt x="1245916" y="806976"/>
                  <a:pt x="1272705" y="839123"/>
                </a:cubicBezTo>
                <a:cubicBezTo>
                  <a:pt x="1293243" y="863828"/>
                  <a:pt x="1317949" y="876181"/>
                  <a:pt x="1346821" y="876181"/>
                </a:cubicBezTo>
                <a:cubicBezTo>
                  <a:pt x="1364680" y="876181"/>
                  <a:pt x="1380903" y="871195"/>
                  <a:pt x="1395488" y="861224"/>
                </a:cubicBezTo>
                <a:cubicBezTo>
                  <a:pt x="1410073" y="851252"/>
                  <a:pt x="1425700" y="833319"/>
                  <a:pt x="1442369" y="807422"/>
                </a:cubicBezTo>
                <a:lnTo>
                  <a:pt x="1457549" y="817245"/>
                </a:lnTo>
                <a:cubicBezTo>
                  <a:pt x="1434928" y="863382"/>
                  <a:pt x="1409925" y="896050"/>
                  <a:pt x="1382541" y="915248"/>
                </a:cubicBezTo>
                <a:cubicBezTo>
                  <a:pt x="1355156" y="934447"/>
                  <a:pt x="1323455" y="944047"/>
                  <a:pt x="1287439" y="944047"/>
                </a:cubicBezTo>
                <a:cubicBezTo>
                  <a:pt x="1225526" y="944047"/>
                  <a:pt x="1178645" y="920234"/>
                  <a:pt x="1146797" y="872609"/>
                </a:cubicBezTo>
                <a:cubicBezTo>
                  <a:pt x="1121198" y="834212"/>
                  <a:pt x="1108399" y="786587"/>
                  <a:pt x="1108399" y="729734"/>
                </a:cubicBezTo>
                <a:cubicBezTo>
                  <a:pt x="1108399" y="660083"/>
                  <a:pt x="1127225" y="604644"/>
                  <a:pt x="1164879" y="563419"/>
                </a:cubicBezTo>
                <a:cubicBezTo>
                  <a:pt x="1202532" y="522193"/>
                  <a:pt x="1246660" y="501581"/>
                  <a:pt x="1297261" y="501581"/>
                </a:cubicBezTo>
                <a:close/>
                <a:moveTo>
                  <a:pt x="4169493" y="361385"/>
                </a:moveTo>
                <a:lnTo>
                  <a:pt x="4184227" y="361385"/>
                </a:lnTo>
                <a:lnTo>
                  <a:pt x="4184227" y="514082"/>
                </a:lnTo>
                <a:lnTo>
                  <a:pt x="4283347" y="514082"/>
                </a:lnTo>
                <a:lnTo>
                  <a:pt x="4283347" y="558284"/>
                </a:lnTo>
                <a:lnTo>
                  <a:pt x="4184227" y="558284"/>
                </a:lnTo>
                <a:lnTo>
                  <a:pt x="4184227" y="815906"/>
                </a:lnTo>
                <a:cubicBezTo>
                  <a:pt x="4184227" y="840016"/>
                  <a:pt x="4185343" y="855568"/>
                  <a:pt x="4187577" y="862563"/>
                </a:cubicBezTo>
                <a:cubicBezTo>
                  <a:pt x="4189808" y="869558"/>
                  <a:pt x="4193752" y="875214"/>
                  <a:pt x="4199408" y="879530"/>
                </a:cubicBezTo>
                <a:cubicBezTo>
                  <a:pt x="4205063" y="883846"/>
                  <a:pt x="4210272" y="886004"/>
                  <a:pt x="4215035" y="886004"/>
                </a:cubicBezTo>
                <a:cubicBezTo>
                  <a:pt x="4234383" y="886004"/>
                  <a:pt x="4252688" y="871270"/>
                  <a:pt x="4269952" y="841802"/>
                </a:cubicBezTo>
                <a:lnTo>
                  <a:pt x="4283347" y="851624"/>
                </a:lnTo>
                <a:cubicBezTo>
                  <a:pt x="4259237" y="908774"/>
                  <a:pt x="4220095" y="937349"/>
                  <a:pt x="4165921" y="937349"/>
                </a:cubicBezTo>
                <a:cubicBezTo>
                  <a:pt x="4139430" y="937349"/>
                  <a:pt x="4117031" y="929982"/>
                  <a:pt x="4098726" y="915248"/>
                </a:cubicBezTo>
                <a:cubicBezTo>
                  <a:pt x="4080420" y="900514"/>
                  <a:pt x="4068737" y="884069"/>
                  <a:pt x="4063677" y="865912"/>
                </a:cubicBezTo>
                <a:cubicBezTo>
                  <a:pt x="4060700" y="855792"/>
                  <a:pt x="4059212" y="828407"/>
                  <a:pt x="4059212" y="783759"/>
                </a:cubicBezTo>
                <a:lnTo>
                  <a:pt x="4059212" y="558284"/>
                </a:lnTo>
                <a:lnTo>
                  <a:pt x="4004743" y="558284"/>
                </a:lnTo>
                <a:lnTo>
                  <a:pt x="4004743" y="542657"/>
                </a:lnTo>
                <a:cubicBezTo>
                  <a:pt x="4042245" y="516166"/>
                  <a:pt x="4074169" y="488335"/>
                  <a:pt x="4100511" y="459165"/>
                </a:cubicBezTo>
                <a:cubicBezTo>
                  <a:pt x="4126854" y="429994"/>
                  <a:pt x="4149848" y="397401"/>
                  <a:pt x="4169493" y="361385"/>
                </a:cubicBezTo>
                <a:close/>
                <a:moveTo>
                  <a:pt x="10169648" y="326112"/>
                </a:moveTo>
                <a:lnTo>
                  <a:pt x="10344670" y="326112"/>
                </a:lnTo>
                <a:lnTo>
                  <a:pt x="10344670" y="844927"/>
                </a:lnTo>
                <a:cubicBezTo>
                  <a:pt x="10344670" y="874395"/>
                  <a:pt x="10348093" y="893222"/>
                  <a:pt x="10354939" y="901407"/>
                </a:cubicBezTo>
                <a:cubicBezTo>
                  <a:pt x="10361785" y="909593"/>
                  <a:pt x="10375180" y="914281"/>
                  <a:pt x="10395122" y="915472"/>
                </a:cubicBezTo>
                <a:lnTo>
                  <a:pt x="10395122" y="931545"/>
                </a:lnTo>
                <a:lnTo>
                  <a:pt x="10169648" y="931545"/>
                </a:lnTo>
                <a:lnTo>
                  <a:pt x="10169648" y="915472"/>
                </a:lnTo>
                <a:cubicBezTo>
                  <a:pt x="10188103" y="914876"/>
                  <a:pt x="10201795" y="909519"/>
                  <a:pt x="10210724" y="899398"/>
                </a:cubicBezTo>
                <a:cubicBezTo>
                  <a:pt x="10216678" y="892552"/>
                  <a:pt x="10219654" y="874395"/>
                  <a:pt x="10219654" y="844927"/>
                </a:cubicBezTo>
                <a:lnTo>
                  <a:pt x="10219654" y="412730"/>
                </a:lnTo>
                <a:cubicBezTo>
                  <a:pt x="10219654" y="383560"/>
                  <a:pt x="10216231" y="364882"/>
                  <a:pt x="10209385" y="356696"/>
                </a:cubicBezTo>
                <a:cubicBezTo>
                  <a:pt x="10202539" y="348511"/>
                  <a:pt x="10189293" y="343823"/>
                  <a:pt x="10169648" y="342632"/>
                </a:cubicBezTo>
                <a:close/>
                <a:moveTo>
                  <a:pt x="9038703" y="326112"/>
                </a:moveTo>
                <a:lnTo>
                  <a:pt x="9208813" y="326112"/>
                </a:lnTo>
                <a:lnTo>
                  <a:pt x="9208813" y="567660"/>
                </a:lnTo>
                <a:cubicBezTo>
                  <a:pt x="9231733" y="543550"/>
                  <a:pt x="9252718" y="526509"/>
                  <a:pt x="9271768" y="516538"/>
                </a:cubicBezTo>
                <a:cubicBezTo>
                  <a:pt x="9290818" y="506566"/>
                  <a:pt x="9310612" y="501581"/>
                  <a:pt x="9331150" y="501581"/>
                </a:cubicBezTo>
                <a:cubicBezTo>
                  <a:pt x="9357344" y="501581"/>
                  <a:pt x="9379743" y="509022"/>
                  <a:pt x="9398346" y="523905"/>
                </a:cubicBezTo>
                <a:cubicBezTo>
                  <a:pt x="9416950" y="538788"/>
                  <a:pt x="9429302" y="556275"/>
                  <a:pt x="9435404" y="576367"/>
                </a:cubicBezTo>
                <a:cubicBezTo>
                  <a:pt x="9441506" y="596459"/>
                  <a:pt x="9444557" y="630317"/>
                  <a:pt x="9444557" y="677942"/>
                </a:cubicBezTo>
                <a:lnTo>
                  <a:pt x="9444557" y="840909"/>
                </a:lnTo>
                <a:cubicBezTo>
                  <a:pt x="9444557" y="872758"/>
                  <a:pt x="9447534" y="892627"/>
                  <a:pt x="9453487" y="900514"/>
                </a:cubicBezTo>
                <a:cubicBezTo>
                  <a:pt x="9459440" y="908402"/>
                  <a:pt x="9471495" y="913388"/>
                  <a:pt x="9489652" y="915472"/>
                </a:cubicBezTo>
                <a:lnTo>
                  <a:pt x="9489652" y="931545"/>
                </a:lnTo>
                <a:lnTo>
                  <a:pt x="9278019" y="931545"/>
                </a:lnTo>
                <a:lnTo>
                  <a:pt x="9278019" y="915472"/>
                </a:lnTo>
                <a:cubicBezTo>
                  <a:pt x="9292901" y="913388"/>
                  <a:pt x="9304063" y="907435"/>
                  <a:pt x="9311505" y="897612"/>
                </a:cubicBezTo>
                <a:cubicBezTo>
                  <a:pt x="9316863" y="889873"/>
                  <a:pt x="9319542" y="870972"/>
                  <a:pt x="9319542" y="840909"/>
                </a:cubicBezTo>
                <a:lnTo>
                  <a:pt x="9319542" y="654725"/>
                </a:lnTo>
                <a:cubicBezTo>
                  <a:pt x="9319542" y="620197"/>
                  <a:pt x="9318202" y="598542"/>
                  <a:pt x="9315523" y="589761"/>
                </a:cubicBezTo>
                <a:cubicBezTo>
                  <a:pt x="9312844" y="580980"/>
                  <a:pt x="9308305" y="574134"/>
                  <a:pt x="9301905" y="569223"/>
                </a:cubicBezTo>
                <a:cubicBezTo>
                  <a:pt x="9295506" y="564312"/>
                  <a:pt x="9288288" y="561856"/>
                  <a:pt x="9280251" y="561856"/>
                </a:cubicBezTo>
                <a:cubicBezTo>
                  <a:pt x="9268345" y="561856"/>
                  <a:pt x="9256736" y="565949"/>
                  <a:pt x="9245425" y="574134"/>
                </a:cubicBezTo>
                <a:cubicBezTo>
                  <a:pt x="9234114" y="582320"/>
                  <a:pt x="9221910" y="596682"/>
                  <a:pt x="9208813" y="617220"/>
                </a:cubicBezTo>
                <a:lnTo>
                  <a:pt x="9208813" y="840909"/>
                </a:lnTo>
                <a:cubicBezTo>
                  <a:pt x="9208813" y="870674"/>
                  <a:pt x="9211046" y="889278"/>
                  <a:pt x="9215511" y="896719"/>
                </a:cubicBezTo>
                <a:cubicBezTo>
                  <a:pt x="9221166" y="906840"/>
                  <a:pt x="9232775" y="913090"/>
                  <a:pt x="9250337" y="915472"/>
                </a:cubicBezTo>
                <a:lnTo>
                  <a:pt x="9250337" y="931545"/>
                </a:lnTo>
                <a:lnTo>
                  <a:pt x="9038703" y="931545"/>
                </a:lnTo>
                <a:lnTo>
                  <a:pt x="9038703" y="915472"/>
                </a:lnTo>
                <a:cubicBezTo>
                  <a:pt x="9056265" y="913686"/>
                  <a:pt x="9068766" y="908030"/>
                  <a:pt x="9076208" y="898505"/>
                </a:cubicBezTo>
                <a:cubicBezTo>
                  <a:pt x="9081268" y="891957"/>
                  <a:pt x="9083798" y="872758"/>
                  <a:pt x="9083798" y="840909"/>
                </a:cubicBezTo>
                <a:lnTo>
                  <a:pt x="9083798" y="416749"/>
                </a:lnTo>
                <a:cubicBezTo>
                  <a:pt x="9083798" y="385197"/>
                  <a:pt x="9080896" y="365552"/>
                  <a:pt x="9075091" y="357813"/>
                </a:cubicBezTo>
                <a:cubicBezTo>
                  <a:pt x="9069287" y="350074"/>
                  <a:pt x="9057158" y="345013"/>
                  <a:pt x="9038703" y="342632"/>
                </a:cubicBezTo>
                <a:close/>
                <a:moveTo>
                  <a:pt x="8159873" y="326112"/>
                </a:moveTo>
                <a:lnTo>
                  <a:pt x="8334894" y="326112"/>
                </a:lnTo>
                <a:lnTo>
                  <a:pt x="8334894" y="844927"/>
                </a:lnTo>
                <a:cubicBezTo>
                  <a:pt x="8334894" y="874395"/>
                  <a:pt x="8338318" y="893222"/>
                  <a:pt x="8345164" y="901407"/>
                </a:cubicBezTo>
                <a:cubicBezTo>
                  <a:pt x="8352010" y="909593"/>
                  <a:pt x="8365404" y="914281"/>
                  <a:pt x="8385348" y="915472"/>
                </a:cubicBezTo>
                <a:lnTo>
                  <a:pt x="8385348" y="931545"/>
                </a:lnTo>
                <a:lnTo>
                  <a:pt x="8159873" y="931545"/>
                </a:lnTo>
                <a:lnTo>
                  <a:pt x="8159873" y="915472"/>
                </a:lnTo>
                <a:cubicBezTo>
                  <a:pt x="8178328" y="914876"/>
                  <a:pt x="8192020" y="909519"/>
                  <a:pt x="8200950" y="899398"/>
                </a:cubicBezTo>
                <a:cubicBezTo>
                  <a:pt x="8206903" y="892552"/>
                  <a:pt x="8209879" y="874395"/>
                  <a:pt x="8209879" y="844927"/>
                </a:cubicBezTo>
                <a:lnTo>
                  <a:pt x="8209879" y="412730"/>
                </a:lnTo>
                <a:cubicBezTo>
                  <a:pt x="8209879" y="383560"/>
                  <a:pt x="8206456" y="364882"/>
                  <a:pt x="8199610" y="356696"/>
                </a:cubicBezTo>
                <a:cubicBezTo>
                  <a:pt x="8192764" y="348511"/>
                  <a:pt x="8179518" y="343823"/>
                  <a:pt x="8159873" y="342632"/>
                </a:cubicBezTo>
                <a:close/>
                <a:moveTo>
                  <a:pt x="6587355" y="326112"/>
                </a:moveTo>
                <a:lnTo>
                  <a:pt x="7094115" y="326112"/>
                </a:lnTo>
                <a:lnTo>
                  <a:pt x="7094115" y="505152"/>
                </a:lnTo>
                <a:lnTo>
                  <a:pt x="7077149" y="505152"/>
                </a:lnTo>
                <a:cubicBezTo>
                  <a:pt x="7068516" y="461397"/>
                  <a:pt x="7056387" y="429994"/>
                  <a:pt x="7040760" y="410944"/>
                </a:cubicBezTo>
                <a:cubicBezTo>
                  <a:pt x="7025133" y="391894"/>
                  <a:pt x="7003032" y="377904"/>
                  <a:pt x="6974457" y="368975"/>
                </a:cubicBezTo>
                <a:cubicBezTo>
                  <a:pt x="6957788" y="363617"/>
                  <a:pt x="6926534" y="360938"/>
                  <a:pt x="6880695" y="360938"/>
                </a:cubicBezTo>
                <a:lnTo>
                  <a:pt x="6818188" y="360938"/>
                </a:lnTo>
                <a:lnTo>
                  <a:pt x="6818188" y="607397"/>
                </a:lnTo>
                <a:lnTo>
                  <a:pt x="6830243" y="607397"/>
                </a:lnTo>
                <a:cubicBezTo>
                  <a:pt x="6868640" y="607397"/>
                  <a:pt x="6896471" y="595342"/>
                  <a:pt x="6913735" y="571232"/>
                </a:cubicBezTo>
                <a:cubicBezTo>
                  <a:pt x="6930999" y="547122"/>
                  <a:pt x="6942013" y="511552"/>
                  <a:pt x="6946775" y="464522"/>
                </a:cubicBezTo>
                <a:lnTo>
                  <a:pt x="6963741" y="464522"/>
                </a:lnTo>
                <a:lnTo>
                  <a:pt x="6963741" y="781526"/>
                </a:lnTo>
                <a:lnTo>
                  <a:pt x="6946775" y="781526"/>
                </a:lnTo>
                <a:cubicBezTo>
                  <a:pt x="6943203" y="746998"/>
                  <a:pt x="6935687" y="718721"/>
                  <a:pt x="6924228" y="696694"/>
                </a:cubicBezTo>
                <a:cubicBezTo>
                  <a:pt x="6912768" y="674668"/>
                  <a:pt x="6899448" y="659859"/>
                  <a:pt x="6884267" y="652269"/>
                </a:cubicBezTo>
                <a:cubicBezTo>
                  <a:pt x="6869087" y="644679"/>
                  <a:pt x="6847060" y="640884"/>
                  <a:pt x="6818188" y="640884"/>
                </a:cubicBezTo>
                <a:lnTo>
                  <a:pt x="6818188" y="811441"/>
                </a:lnTo>
                <a:cubicBezTo>
                  <a:pt x="6818188" y="844778"/>
                  <a:pt x="6819601" y="865168"/>
                  <a:pt x="6822429" y="872609"/>
                </a:cubicBezTo>
                <a:cubicBezTo>
                  <a:pt x="6825257" y="880051"/>
                  <a:pt x="6830540" y="886153"/>
                  <a:pt x="6838279" y="890915"/>
                </a:cubicBezTo>
                <a:cubicBezTo>
                  <a:pt x="6846018" y="895678"/>
                  <a:pt x="6858520" y="898059"/>
                  <a:pt x="6875784" y="898059"/>
                </a:cubicBezTo>
                <a:lnTo>
                  <a:pt x="6911949" y="898059"/>
                </a:lnTo>
                <a:cubicBezTo>
                  <a:pt x="6968504" y="898059"/>
                  <a:pt x="7013822" y="884962"/>
                  <a:pt x="7047904" y="858768"/>
                </a:cubicBezTo>
                <a:cubicBezTo>
                  <a:pt x="7081985" y="832574"/>
                  <a:pt x="7106468" y="792688"/>
                  <a:pt x="7121350" y="739110"/>
                </a:cubicBezTo>
                <a:lnTo>
                  <a:pt x="7137870" y="739110"/>
                </a:lnTo>
                <a:lnTo>
                  <a:pt x="7110635" y="931545"/>
                </a:lnTo>
                <a:lnTo>
                  <a:pt x="6587355" y="931545"/>
                </a:lnTo>
                <a:lnTo>
                  <a:pt x="6587355" y="915025"/>
                </a:lnTo>
                <a:lnTo>
                  <a:pt x="6607447" y="915025"/>
                </a:lnTo>
                <a:cubicBezTo>
                  <a:pt x="6625009" y="915025"/>
                  <a:pt x="6639147" y="911900"/>
                  <a:pt x="6649863" y="905649"/>
                </a:cubicBezTo>
                <a:cubicBezTo>
                  <a:pt x="6657602" y="901482"/>
                  <a:pt x="6663555" y="894338"/>
                  <a:pt x="6667722" y="884218"/>
                </a:cubicBezTo>
                <a:cubicBezTo>
                  <a:pt x="6670997" y="877074"/>
                  <a:pt x="6672634" y="858322"/>
                  <a:pt x="6672634" y="827961"/>
                </a:cubicBezTo>
                <a:lnTo>
                  <a:pt x="6672634" y="429697"/>
                </a:lnTo>
                <a:cubicBezTo>
                  <a:pt x="6672634" y="402312"/>
                  <a:pt x="6671890" y="385495"/>
                  <a:pt x="6670401" y="379244"/>
                </a:cubicBezTo>
                <a:cubicBezTo>
                  <a:pt x="6667425" y="368826"/>
                  <a:pt x="6661918" y="360789"/>
                  <a:pt x="6653881" y="355134"/>
                </a:cubicBezTo>
                <a:cubicBezTo>
                  <a:pt x="6642570" y="346799"/>
                  <a:pt x="6627092" y="342632"/>
                  <a:pt x="6607447" y="342632"/>
                </a:cubicBezTo>
                <a:lnTo>
                  <a:pt x="6587355" y="342632"/>
                </a:lnTo>
                <a:close/>
                <a:moveTo>
                  <a:pt x="1501900" y="326112"/>
                </a:moveTo>
                <a:lnTo>
                  <a:pt x="1676922" y="326112"/>
                </a:lnTo>
                <a:lnTo>
                  <a:pt x="1676922" y="844927"/>
                </a:lnTo>
                <a:cubicBezTo>
                  <a:pt x="1676922" y="874395"/>
                  <a:pt x="1680345" y="893222"/>
                  <a:pt x="1687191" y="901407"/>
                </a:cubicBezTo>
                <a:cubicBezTo>
                  <a:pt x="1694038" y="909593"/>
                  <a:pt x="1707432" y="914281"/>
                  <a:pt x="1727375" y="915472"/>
                </a:cubicBezTo>
                <a:lnTo>
                  <a:pt x="1727375" y="931545"/>
                </a:lnTo>
                <a:lnTo>
                  <a:pt x="1501900" y="931545"/>
                </a:lnTo>
                <a:lnTo>
                  <a:pt x="1501900" y="915472"/>
                </a:lnTo>
                <a:cubicBezTo>
                  <a:pt x="1520355" y="914876"/>
                  <a:pt x="1534047" y="909519"/>
                  <a:pt x="1542977" y="899398"/>
                </a:cubicBezTo>
                <a:cubicBezTo>
                  <a:pt x="1548930" y="892552"/>
                  <a:pt x="1551907" y="874395"/>
                  <a:pt x="1551907" y="844927"/>
                </a:cubicBezTo>
                <a:lnTo>
                  <a:pt x="1551907" y="412730"/>
                </a:lnTo>
                <a:cubicBezTo>
                  <a:pt x="1551907" y="383560"/>
                  <a:pt x="1548483" y="364882"/>
                  <a:pt x="1541637" y="356696"/>
                </a:cubicBezTo>
                <a:cubicBezTo>
                  <a:pt x="1534791" y="348511"/>
                  <a:pt x="1521546" y="343823"/>
                  <a:pt x="1501900" y="342632"/>
                </a:cubicBezTo>
                <a:close/>
                <a:moveTo>
                  <a:pt x="214388" y="326112"/>
                </a:moveTo>
                <a:lnTo>
                  <a:pt x="476921" y="326112"/>
                </a:lnTo>
                <a:lnTo>
                  <a:pt x="476921" y="342632"/>
                </a:lnTo>
                <a:cubicBezTo>
                  <a:pt x="455787" y="343227"/>
                  <a:pt x="441723" y="346427"/>
                  <a:pt x="434728" y="352232"/>
                </a:cubicBezTo>
                <a:cubicBezTo>
                  <a:pt x="427733" y="358036"/>
                  <a:pt x="424236" y="365254"/>
                  <a:pt x="424236" y="373886"/>
                </a:cubicBezTo>
                <a:cubicBezTo>
                  <a:pt x="424236" y="385197"/>
                  <a:pt x="431528" y="409158"/>
                  <a:pt x="446113" y="445770"/>
                </a:cubicBezTo>
                <a:lnTo>
                  <a:pt x="564878" y="739557"/>
                </a:lnTo>
                <a:lnTo>
                  <a:pt x="659980" y="510064"/>
                </a:lnTo>
                <a:lnTo>
                  <a:pt x="634976" y="445770"/>
                </a:lnTo>
                <a:cubicBezTo>
                  <a:pt x="621284" y="410647"/>
                  <a:pt x="610718" y="387206"/>
                  <a:pt x="603276" y="375449"/>
                </a:cubicBezTo>
                <a:cubicBezTo>
                  <a:pt x="595834" y="363691"/>
                  <a:pt x="587277" y="355283"/>
                  <a:pt x="577603" y="350222"/>
                </a:cubicBezTo>
                <a:cubicBezTo>
                  <a:pt x="567929" y="345162"/>
                  <a:pt x="553716" y="342632"/>
                  <a:pt x="534964" y="342632"/>
                </a:cubicBezTo>
                <a:lnTo>
                  <a:pt x="534964" y="326112"/>
                </a:lnTo>
                <a:lnTo>
                  <a:pt x="828304" y="326112"/>
                </a:lnTo>
                <a:lnTo>
                  <a:pt x="828304" y="342632"/>
                </a:lnTo>
                <a:cubicBezTo>
                  <a:pt x="807766" y="342930"/>
                  <a:pt x="793032" y="344567"/>
                  <a:pt x="784102" y="347544"/>
                </a:cubicBezTo>
                <a:cubicBezTo>
                  <a:pt x="777851" y="349627"/>
                  <a:pt x="772940" y="353125"/>
                  <a:pt x="769368" y="358036"/>
                </a:cubicBezTo>
                <a:cubicBezTo>
                  <a:pt x="765796" y="362947"/>
                  <a:pt x="764010" y="368528"/>
                  <a:pt x="764010" y="374779"/>
                </a:cubicBezTo>
                <a:cubicBezTo>
                  <a:pt x="764010" y="381625"/>
                  <a:pt x="770708" y="402610"/>
                  <a:pt x="784102" y="437733"/>
                </a:cubicBezTo>
                <a:lnTo>
                  <a:pt x="894384" y="724376"/>
                </a:lnTo>
                <a:lnTo>
                  <a:pt x="993057" y="464969"/>
                </a:lnTo>
                <a:cubicBezTo>
                  <a:pt x="1003475" y="438180"/>
                  <a:pt x="1009874" y="419874"/>
                  <a:pt x="1012256" y="410051"/>
                </a:cubicBezTo>
                <a:cubicBezTo>
                  <a:pt x="1014637" y="400229"/>
                  <a:pt x="1015827" y="391150"/>
                  <a:pt x="1015827" y="382816"/>
                </a:cubicBezTo>
                <a:cubicBezTo>
                  <a:pt x="1015827" y="370612"/>
                  <a:pt x="1011660" y="361012"/>
                  <a:pt x="1003326" y="354018"/>
                </a:cubicBezTo>
                <a:cubicBezTo>
                  <a:pt x="994992" y="347023"/>
                  <a:pt x="979067" y="343227"/>
                  <a:pt x="955552" y="342632"/>
                </a:cubicBezTo>
                <a:lnTo>
                  <a:pt x="955552" y="326112"/>
                </a:lnTo>
                <a:lnTo>
                  <a:pt x="1112715" y="326112"/>
                </a:lnTo>
                <a:lnTo>
                  <a:pt x="1112715" y="342632"/>
                </a:lnTo>
                <a:cubicBezTo>
                  <a:pt x="1101404" y="343525"/>
                  <a:pt x="1091879" y="346651"/>
                  <a:pt x="1084140" y="352008"/>
                </a:cubicBezTo>
                <a:cubicBezTo>
                  <a:pt x="1076401" y="357366"/>
                  <a:pt x="1069555" y="365552"/>
                  <a:pt x="1063601" y="376565"/>
                </a:cubicBezTo>
                <a:cubicBezTo>
                  <a:pt x="1061815" y="380137"/>
                  <a:pt x="1052439" y="403205"/>
                  <a:pt x="1035473" y="445770"/>
                </a:cubicBezTo>
                <a:lnTo>
                  <a:pt x="845717" y="945386"/>
                </a:lnTo>
                <a:lnTo>
                  <a:pt x="828304" y="945386"/>
                </a:lnTo>
                <a:lnTo>
                  <a:pt x="678285" y="555159"/>
                </a:lnTo>
                <a:lnTo>
                  <a:pt x="513086" y="945386"/>
                </a:lnTo>
                <a:lnTo>
                  <a:pt x="496566" y="945386"/>
                </a:lnTo>
                <a:lnTo>
                  <a:pt x="297434" y="451128"/>
                </a:lnTo>
                <a:cubicBezTo>
                  <a:pt x="277194" y="401419"/>
                  <a:pt x="263055" y="371356"/>
                  <a:pt x="255018" y="360938"/>
                </a:cubicBezTo>
                <a:cubicBezTo>
                  <a:pt x="246982" y="350520"/>
                  <a:pt x="233438" y="344418"/>
                  <a:pt x="214388" y="342632"/>
                </a:cubicBezTo>
                <a:close/>
                <a:moveTo>
                  <a:pt x="8529115" y="311825"/>
                </a:moveTo>
                <a:cubicBezTo>
                  <a:pt x="8548463" y="311825"/>
                  <a:pt x="8564834" y="318596"/>
                  <a:pt x="8578229" y="332140"/>
                </a:cubicBezTo>
                <a:cubicBezTo>
                  <a:pt x="8591623" y="345683"/>
                  <a:pt x="8598321" y="361980"/>
                  <a:pt x="8598321" y="381030"/>
                </a:cubicBezTo>
                <a:cubicBezTo>
                  <a:pt x="8598321" y="400080"/>
                  <a:pt x="8591549" y="416302"/>
                  <a:pt x="8578005" y="429697"/>
                </a:cubicBezTo>
                <a:cubicBezTo>
                  <a:pt x="8564462" y="443091"/>
                  <a:pt x="8548165" y="449788"/>
                  <a:pt x="8529115" y="449788"/>
                </a:cubicBezTo>
                <a:cubicBezTo>
                  <a:pt x="8510065" y="449788"/>
                  <a:pt x="8493843" y="443091"/>
                  <a:pt x="8480449" y="429697"/>
                </a:cubicBezTo>
                <a:cubicBezTo>
                  <a:pt x="8467054" y="416302"/>
                  <a:pt x="8460357" y="400080"/>
                  <a:pt x="8460357" y="381030"/>
                </a:cubicBezTo>
                <a:cubicBezTo>
                  <a:pt x="8460357" y="361980"/>
                  <a:pt x="8467054" y="345683"/>
                  <a:pt x="8480449" y="332140"/>
                </a:cubicBezTo>
                <a:cubicBezTo>
                  <a:pt x="8493843" y="318596"/>
                  <a:pt x="8510065" y="311825"/>
                  <a:pt x="8529115" y="311825"/>
                </a:cubicBezTo>
                <a:close/>
                <a:moveTo>
                  <a:pt x="0" y="0"/>
                </a:moveTo>
                <a:lnTo>
                  <a:pt x="11783961" y="0"/>
                </a:lnTo>
                <a:lnTo>
                  <a:pt x="11783961" y="1"/>
                </a:lnTo>
                <a:lnTo>
                  <a:pt x="1" y="1"/>
                </a:lnTo>
                <a:lnTo>
                  <a:pt x="1" y="1170832"/>
                </a:lnTo>
                <a:lnTo>
                  <a:pt x="0" y="1170832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1199536"/>
            <a:ext cx="11087101" cy="5381465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27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2437685"/>
            <a:ext cx="3019256" cy="31835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6800" y="140956"/>
            <a:ext cx="10134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people and think about the following questions.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706510"/>
            <a:ext cx="3200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1395092"/>
            <a:ext cx="533964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their works help us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038599" y="3201670"/>
            <a:ext cx="7315201" cy="2800226"/>
          </a:xfrm>
          <a:prstGeom prst="leftArrow">
            <a:avLst>
              <a:gd name="adj1" fmla="val 100000"/>
              <a:gd name="adj2" fmla="val 207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nurse works in hospitals and clinics. Whenever we become sick and admit into hospital nurses serve us. Their work is very important for our society. So we should respect them.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6079039"/>
            <a:ext cx="165929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nurse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66" y="2437685"/>
            <a:ext cx="3007389" cy="31835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066800" y="6079038"/>
            <a:ext cx="19108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cleaner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036141" y="3201670"/>
            <a:ext cx="7669311" cy="2791891"/>
          </a:xfrm>
          <a:prstGeom prst="leftArrow">
            <a:avLst>
              <a:gd name="adj1" fmla="val 100000"/>
              <a:gd name="adj2" fmla="val 247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cleaner is an important person in our society. He cleans offices, roads, hospitals etc. and makes our environment hygiene. Without his work our society will turn into a big dustbin.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we should respect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9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13" y="2477187"/>
            <a:ext cx="2985347" cy="3400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6800" y="140956"/>
            <a:ext cx="10134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people and think about the following questions.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783921"/>
            <a:ext cx="3200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1426886"/>
            <a:ext cx="533964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their works help us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763" y="5877769"/>
            <a:ext cx="19108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waiter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086" y="5942121"/>
            <a:ext cx="324914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rickshaw-puller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267200" y="3506319"/>
            <a:ext cx="7510171" cy="2294808"/>
          </a:xfrm>
          <a:prstGeom prst="leftArrow">
            <a:avLst>
              <a:gd name="adj1" fmla="val 100000"/>
              <a:gd name="adj2" fmla="val 207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waiter works in hotels and restaurants. He serves us foods and drinks. He is  familiar person in our society. His work is very important for our society.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86" y="2477187"/>
            <a:ext cx="2970599" cy="33239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Left Arrow 14"/>
          <p:cNvSpPr/>
          <p:nvPr/>
        </p:nvSpPr>
        <p:spPr>
          <a:xfrm>
            <a:off x="4272116" y="3467659"/>
            <a:ext cx="7510171" cy="2372127"/>
          </a:xfrm>
          <a:prstGeom prst="leftArrow">
            <a:avLst>
              <a:gd name="adj1" fmla="val 100000"/>
              <a:gd name="adj2" fmla="val 207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rickshaw-puller pulls rickshaw on roads and streets. They carries  passengers and goods one place to another. Their work is very important for our society. So we should respect them.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2286000"/>
            <a:ext cx="3441666" cy="34798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6800" y="140956"/>
            <a:ext cx="10134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people and think about the following questions.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795046"/>
            <a:ext cx="3200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1514609"/>
            <a:ext cx="533964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their works help us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671" y="5952419"/>
            <a:ext cx="19517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postman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847247" y="2607422"/>
            <a:ext cx="7531134" cy="2836958"/>
          </a:xfrm>
          <a:prstGeom prst="leftArrow">
            <a:avLst>
              <a:gd name="adj1" fmla="val 100000"/>
              <a:gd name="adj2" fmla="val 207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postman is a low paid government servant of postal department. He delivers letters, parcels, money orders to us. He is very familiar and important person in our society. So I would like t thank him.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52" y="2254081"/>
            <a:ext cx="3404795" cy="34798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67671" y="5952418"/>
            <a:ext cx="3429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ewspaper hawker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843055" y="2545865"/>
            <a:ext cx="7531134" cy="2836958"/>
          </a:xfrm>
          <a:prstGeom prst="leftArrow">
            <a:avLst>
              <a:gd name="adj1" fmla="val 100000"/>
              <a:gd name="adj2" fmla="val 207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ewspaper hawker is very familiar and important person in our society.  He gives us newspaper every morning. So we should respect him.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1" grpId="0" animBg="1"/>
      <p:bldP spid="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90600"/>
            <a:ext cx="8534400" cy="662971"/>
          </a:xfrm>
          <a:custGeom>
            <a:avLst/>
            <a:gdLst/>
            <a:ahLst/>
            <a:cxnLst/>
            <a:rect l="l" t="t" r="r" b="b"/>
            <a:pathLst>
              <a:path w="8534400" h="967771">
                <a:moveTo>
                  <a:pt x="0" y="967770"/>
                </a:moveTo>
                <a:lnTo>
                  <a:pt x="8534400" y="967770"/>
                </a:lnTo>
                <a:lnTo>
                  <a:pt x="8534400" y="967771"/>
                </a:lnTo>
                <a:lnTo>
                  <a:pt x="0" y="967771"/>
                </a:lnTo>
                <a:close/>
                <a:moveTo>
                  <a:pt x="4840248" y="587246"/>
                </a:moveTo>
                <a:cubicBezTo>
                  <a:pt x="4792226" y="615425"/>
                  <a:pt x="4756508" y="645587"/>
                  <a:pt x="4733092" y="677734"/>
                </a:cubicBezTo>
                <a:cubicBezTo>
                  <a:pt x="4717614" y="699165"/>
                  <a:pt x="4709875" y="720795"/>
                  <a:pt x="4709875" y="742623"/>
                </a:cubicBezTo>
                <a:cubicBezTo>
                  <a:pt x="4709875" y="760879"/>
                  <a:pt x="4716423" y="776953"/>
                  <a:pt x="4729520" y="790843"/>
                </a:cubicBezTo>
                <a:cubicBezTo>
                  <a:pt x="4739442" y="801559"/>
                  <a:pt x="4753332" y="806917"/>
                  <a:pt x="4771192" y="806917"/>
                </a:cubicBezTo>
                <a:cubicBezTo>
                  <a:pt x="4791036" y="806917"/>
                  <a:pt x="4814054" y="795804"/>
                  <a:pt x="4840248" y="773579"/>
                </a:cubicBezTo>
                <a:close/>
                <a:moveTo>
                  <a:pt x="3447217" y="384840"/>
                </a:moveTo>
                <a:cubicBezTo>
                  <a:pt x="3432532" y="384840"/>
                  <a:pt x="3420428" y="388809"/>
                  <a:pt x="3410903" y="396746"/>
                </a:cubicBezTo>
                <a:cubicBezTo>
                  <a:pt x="3396218" y="409050"/>
                  <a:pt x="3384213" y="430679"/>
                  <a:pt x="3374887" y="461635"/>
                </a:cubicBezTo>
                <a:cubicBezTo>
                  <a:pt x="3365560" y="492592"/>
                  <a:pt x="3360897" y="540018"/>
                  <a:pt x="3360897" y="603915"/>
                </a:cubicBezTo>
                <a:cubicBezTo>
                  <a:pt x="3360897" y="674162"/>
                  <a:pt x="3366056" y="726153"/>
                  <a:pt x="3376375" y="759887"/>
                </a:cubicBezTo>
                <a:cubicBezTo>
                  <a:pt x="3386694" y="793621"/>
                  <a:pt x="3400782" y="818029"/>
                  <a:pt x="3418642" y="833111"/>
                </a:cubicBezTo>
                <a:cubicBezTo>
                  <a:pt x="3427770" y="840651"/>
                  <a:pt x="3440272" y="844421"/>
                  <a:pt x="3456146" y="844421"/>
                </a:cubicBezTo>
                <a:cubicBezTo>
                  <a:pt x="3491071" y="844421"/>
                  <a:pt x="3524012" y="817037"/>
                  <a:pt x="3554968" y="762268"/>
                </a:cubicBezTo>
                <a:lnTo>
                  <a:pt x="3554968" y="469375"/>
                </a:lnTo>
                <a:cubicBezTo>
                  <a:pt x="3525600" y="413018"/>
                  <a:pt x="3489682" y="384840"/>
                  <a:pt x="3447217" y="384840"/>
                </a:cubicBezTo>
                <a:close/>
                <a:moveTo>
                  <a:pt x="1475542" y="384840"/>
                </a:moveTo>
                <a:cubicBezTo>
                  <a:pt x="1460858" y="384840"/>
                  <a:pt x="1448753" y="388809"/>
                  <a:pt x="1439228" y="396746"/>
                </a:cubicBezTo>
                <a:cubicBezTo>
                  <a:pt x="1424544" y="409050"/>
                  <a:pt x="1412538" y="430679"/>
                  <a:pt x="1403212" y="461635"/>
                </a:cubicBezTo>
                <a:cubicBezTo>
                  <a:pt x="1393885" y="492592"/>
                  <a:pt x="1389222" y="540018"/>
                  <a:pt x="1389222" y="603915"/>
                </a:cubicBezTo>
                <a:cubicBezTo>
                  <a:pt x="1389222" y="674162"/>
                  <a:pt x="1394381" y="726153"/>
                  <a:pt x="1404700" y="759887"/>
                </a:cubicBezTo>
                <a:cubicBezTo>
                  <a:pt x="1415018" y="793621"/>
                  <a:pt x="1429108" y="818029"/>
                  <a:pt x="1446967" y="833111"/>
                </a:cubicBezTo>
                <a:cubicBezTo>
                  <a:pt x="1456095" y="840651"/>
                  <a:pt x="1468597" y="844421"/>
                  <a:pt x="1484472" y="844421"/>
                </a:cubicBezTo>
                <a:cubicBezTo>
                  <a:pt x="1519397" y="844421"/>
                  <a:pt x="1552337" y="817037"/>
                  <a:pt x="1583294" y="762268"/>
                </a:cubicBezTo>
                <a:lnTo>
                  <a:pt x="1583294" y="469375"/>
                </a:lnTo>
                <a:cubicBezTo>
                  <a:pt x="1553925" y="413018"/>
                  <a:pt x="1518008" y="384840"/>
                  <a:pt x="1475542" y="384840"/>
                </a:cubicBezTo>
                <a:close/>
                <a:moveTo>
                  <a:pt x="6941106" y="368171"/>
                </a:moveTo>
                <a:cubicBezTo>
                  <a:pt x="6920865" y="368171"/>
                  <a:pt x="6903502" y="375811"/>
                  <a:pt x="6889016" y="391091"/>
                </a:cubicBezTo>
                <a:cubicBezTo>
                  <a:pt x="6874530" y="406371"/>
                  <a:pt x="6865005" y="436533"/>
                  <a:pt x="6860441" y="481578"/>
                </a:cubicBezTo>
                <a:cubicBezTo>
                  <a:pt x="6855877" y="526624"/>
                  <a:pt x="6853595" y="589231"/>
                  <a:pt x="6853595" y="669400"/>
                </a:cubicBezTo>
                <a:cubicBezTo>
                  <a:pt x="6853595" y="711865"/>
                  <a:pt x="6856373" y="751553"/>
                  <a:pt x="6861929" y="788462"/>
                </a:cubicBezTo>
                <a:cubicBezTo>
                  <a:pt x="6866295" y="816640"/>
                  <a:pt x="6875621" y="838071"/>
                  <a:pt x="6889909" y="852756"/>
                </a:cubicBezTo>
                <a:cubicBezTo>
                  <a:pt x="6904196" y="867440"/>
                  <a:pt x="6920468" y="874782"/>
                  <a:pt x="6938724" y="874782"/>
                </a:cubicBezTo>
                <a:cubicBezTo>
                  <a:pt x="6956584" y="874782"/>
                  <a:pt x="6971466" y="869821"/>
                  <a:pt x="6983372" y="859900"/>
                </a:cubicBezTo>
                <a:cubicBezTo>
                  <a:pt x="6998850" y="846406"/>
                  <a:pt x="7009170" y="827554"/>
                  <a:pt x="7014329" y="803345"/>
                </a:cubicBezTo>
                <a:cubicBezTo>
                  <a:pt x="7022266" y="765642"/>
                  <a:pt x="7026235" y="689442"/>
                  <a:pt x="7026235" y="574745"/>
                </a:cubicBezTo>
                <a:cubicBezTo>
                  <a:pt x="7026235" y="507276"/>
                  <a:pt x="7022465" y="460941"/>
                  <a:pt x="7014924" y="435739"/>
                </a:cubicBezTo>
                <a:cubicBezTo>
                  <a:pt x="7007384" y="410538"/>
                  <a:pt x="6996271" y="392182"/>
                  <a:pt x="6981586" y="380673"/>
                </a:cubicBezTo>
                <a:cubicBezTo>
                  <a:pt x="6971268" y="372339"/>
                  <a:pt x="6957774" y="368171"/>
                  <a:pt x="6941106" y="368171"/>
                </a:cubicBezTo>
                <a:close/>
                <a:moveTo>
                  <a:pt x="5749885" y="342573"/>
                </a:moveTo>
                <a:lnTo>
                  <a:pt x="6030873" y="342573"/>
                </a:lnTo>
                <a:lnTo>
                  <a:pt x="6030873" y="364600"/>
                </a:lnTo>
                <a:cubicBezTo>
                  <a:pt x="6011823" y="364600"/>
                  <a:pt x="5998726" y="367378"/>
                  <a:pt x="5991582" y="372934"/>
                </a:cubicBezTo>
                <a:cubicBezTo>
                  <a:pt x="5984438" y="378490"/>
                  <a:pt x="5980867" y="384840"/>
                  <a:pt x="5980867" y="391984"/>
                </a:cubicBezTo>
                <a:cubicBezTo>
                  <a:pt x="5980867" y="398731"/>
                  <a:pt x="5987217" y="418971"/>
                  <a:pt x="5999917" y="452706"/>
                </a:cubicBezTo>
                <a:lnTo>
                  <a:pt x="6081474" y="669995"/>
                </a:lnTo>
                <a:lnTo>
                  <a:pt x="6160056" y="452706"/>
                </a:lnTo>
                <a:lnTo>
                  <a:pt x="6154103" y="438418"/>
                </a:lnTo>
                <a:cubicBezTo>
                  <a:pt x="6142196" y="408653"/>
                  <a:pt x="6131778" y="389702"/>
                  <a:pt x="6122849" y="381566"/>
                </a:cubicBezTo>
                <a:cubicBezTo>
                  <a:pt x="6113919" y="373430"/>
                  <a:pt x="6100127" y="367775"/>
                  <a:pt x="6081474" y="364600"/>
                </a:cubicBezTo>
                <a:lnTo>
                  <a:pt x="6081474" y="342573"/>
                </a:lnTo>
                <a:lnTo>
                  <a:pt x="6366629" y="342573"/>
                </a:lnTo>
                <a:lnTo>
                  <a:pt x="6366629" y="364600"/>
                </a:lnTo>
                <a:cubicBezTo>
                  <a:pt x="6344404" y="365790"/>
                  <a:pt x="6330315" y="368866"/>
                  <a:pt x="6324362" y="373827"/>
                </a:cubicBezTo>
                <a:cubicBezTo>
                  <a:pt x="6318409" y="378788"/>
                  <a:pt x="6315432" y="385832"/>
                  <a:pt x="6315432" y="394960"/>
                </a:cubicBezTo>
                <a:cubicBezTo>
                  <a:pt x="6315432" y="403692"/>
                  <a:pt x="6321187" y="422940"/>
                  <a:pt x="6332696" y="452706"/>
                </a:cubicBezTo>
                <a:lnTo>
                  <a:pt x="6411278" y="669995"/>
                </a:lnTo>
                <a:lnTo>
                  <a:pt x="6482715" y="469970"/>
                </a:lnTo>
                <a:cubicBezTo>
                  <a:pt x="6493034" y="441395"/>
                  <a:pt x="6498193" y="421948"/>
                  <a:pt x="6498193" y="411629"/>
                </a:cubicBezTo>
                <a:cubicBezTo>
                  <a:pt x="6498193" y="396151"/>
                  <a:pt x="6494423" y="384840"/>
                  <a:pt x="6486882" y="377696"/>
                </a:cubicBezTo>
                <a:cubicBezTo>
                  <a:pt x="6479341" y="370553"/>
                  <a:pt x="6464657" y="366187"/>
                  <a:pt x="6442829" y="364600"/>
                </a:cubicBezTo>
                <a:lnTo>
                  <a:pt x="6442829" y="342573"/>
                </a:lnTo>
                <a:lnTo>
                  <a:pt x="6607731" y="342573"/>
                </a:lnTo>
                <a:lnTo>
                  <a:pt x="6607731" y="364600"/>
                </a:lnTo>
                <a:cubicBezTo>
                  <a:pt x="6589474" y="366981"/>
                  <a:pt x="6574988" y="373430"/>
                  <a:pt x="6564273" y="383947"/>
                </a:cubicBezTo>
                <a:cubicBezTo>
                  <a:pt x="6553557" y="394464"/>
                  <a:pt x="6539667" y="424329"/>
                  <a:pt x="6522601" y="473542"/>
                </a:cubicBezTo>
                <a:lnTo>
                  <a:pt x="6366629" y="915859"/>
                </a:lnTo>
                <a:lnTo>
                  <a:pt x="6332696" y="915859"/>
                </a:lnTo>
                <a:lnTo>
                  <a:pt x="6180296" y="507475"/>
                </a:lnTo>
                <a:lnTo>
                  <a:pt x="6030873" y="915859"/>
                </a:lnTo>
                <a:lnTo>
                  <a:pt x="5999917" y="915859"/>
                </a:lnTo>
                <a:lnTo>
                  <a:pt x="5851684" y="512237"/>
                </a:lnTo>
                <a:cubicBezTo>
                  <a:pt x="5829459" y="450721"/>
                  <a:pt x="5810607" y="410637"/>
                  <a:pt x="5795129" y="391984"/>
                </a:cubicBezTo>
                <a:cubicBezTo>
                  <a:pt x="5785207" y="379284"/>
                  <a:pt x="5770126" y="370156"/>
                  <a:pt x="5749885" y="364600"/>
                </a:cubicBezTo>
                <a:close/>
                <a:moveTo>
                  <a:pt x="3853220" y="342573"/>
                </a:moveTo>
                <a:lnTo>
                  <a:pt x="4080034" y="342573"/>
                </a:lnTo>
                <a:lnTo>
                  <a:pt x="4080034" y="722978"/>
                </a:lnTo>
                <a:cubicBezTo>
                  <a:pt x="4080034" y="762665"/>
                  <a:pt x="4081919" y="788264"/>
                  <a:pt x="4085689" y="799773"/>
                </a:cubicBezTo>
                <a:cubicBezTo>
                  <a:pt x="4089460" y="811282"/>
                  <a:pt x="4095413" y="820014"/>
                  <a:pt x="4103549" y="825967"/>
                </a:cubicBezTo>
                <a:cubicBezTo>
                  <a:pt x="4111685" y="831920"/>
                  <a:pt x="4121111" y="834896"/>
                  <a:pt x="4131826" y="834896"/>
                </a:cubicBezTo>
                <a:cubicBezTo>
                  <a:pt x="4146114" y="834896"/>
                  <a:pt x="4159012" y="831126"/>
                  <a:pt x="4170522" y="823586"/>
                </a:cubicBezTo>
                <a:cubicBezTo>
                  <a:pt x="4186396" y="813267"/>
                  <a:pt x="4205446" y="792431"/>
                  <a:pt x="4227672" y="761078"/>
                </a:cubicBezTo>
                <a:lnTo>
                  <a:pt x="4227672" y="463421"/>
                </a:lnTo>
                <a:cubicBezTo>
                  <a:pt x="4227672" y="421353"/>
                  <a:pt x="4223802" y="395159"/>
                  <a:pt x="4216063" y="384840"/>
                </a:cubicBezTo>
                <a:cubicBezTo>
                  <a:pt x="4208324" y="374521"/>
                  <a:pt x="4192151" y="367775"/>
                  <a:pt x="4167545" y="364600"/>
                </a:cubicBezTo>
                <a:lnTo>
                  <a:pt x="4167545" y="342573"/>
                </a:lnTo>
                <a:lnTo>
                  <a:pt x="4394359" y="342573"/>
                </a:lnTo>
                <a:lnTo>
                  <a:pt x="4394359" y="778342"/>
                </a:lnTo>
                <a:cubicBezTo>
                  <a:pt x="4394359" y="820807"/>
                  <a:pt x="4398328" y="847299"/>
                  <a:pt x="4406265" y="857816"/>
                </a:cubicBezTo>
                <a:cubicBezTo>
                  <a:pt x="4414203" y="868333"/>
                  <a:pt x="4430276" y="874981"/>
                  <a:pt x="4454486" y="877759"/>
                </a:cubicBezTo>
                <a:lnTo>
                  <a:pt x="4454486" y="899190"/>
                </a:lnTo>
                <a:lnTo>
                  <a:pt x="4227672" y="899190"/>
                </a:lnTo>
                <a:lnTo>
                  <a:pt x="4227672" y="824776"/>
                </a:lnTo>
                <a:cubicBezTo>
                  <a:pt x="4201081" y="856526"/>
                  <a:pt x="4174490" y="879644"/>
                  <a:pt x="4147900" y="894130"/>
                </a:cubicBezTo>
                <a:cubicBezTo>
                  <a:pt x="4121309" y="908616"/>
                  <a:pt x="4091544" y="915859"/>
                  <a:pt x="4058603" y="915859"/>
                </a:cubicBezTo>
                <a:cubicBezTo>
                  <a:pt x="4027250" y="915859"/>
                  <a:pt x="3999369" y="906235"/>
                  <a:pt x="3974961" y="886986"/>
                </a:cubicBezTo>
                <a:cubicBezTo>
                  <a:pt x="3950554" y="867738"/>
                  <a:pt x="3934183" y="845215"/>
                  <a:pt x="3925848" y="819418"/>
                </a:cubicBezTo>
                <a:cubicBezTo>
                  <a:pt x="3917514" y="793621"/>
                  <a:pt x="3913347" y="748576"/>
                  <a:pt x="3913347" y="684282"/>
                </a:cubicBezTo>
                <a:lnTo>
                  <a:pt x="3913347" y="463421"/>
                </a:lnTo>
                <a:cubicBezTo>
                  <a:pt x="3913347" y="421353"/>
                  <a:pt x="3909477" y="395159"/>
                  <a:pt x="3901738" y="384840"/>
                </a:cubicBezTo>
                <a:cubicBezTo>
                  <a:pt x="3893999" y="374521"/>
                  <a:pt x="3877826" y="367775"/>
                  <a:pt x="3853220" y="364600"/>
                </a:cubicBezTo>
                <a:close/>
                <a:moveTo>
                  <a:pt x="2821543" y="342573"/>
                </a:moveTo>
                <a:lnTo>
                  <a:pt x="3054906" y="342573"/>
                </a:lnTo>
                <a:lnTo>
                  <a:pt x="3054906" y="783700"/>
                </a:lnTo>
                <a:cubicBezTo>
                  <a:pt x="3054906" y="822990"/>
                  <a:pt x="3059470" y="848093"/>
                  <a:pt x="3068598" y="859007"/>
                </a:cubicBezTo>
                <a:cubicBezTo>
                  <a:pt x="3077726" y="869921"/>
                  <a:pt x="3095586" y="876171"/>
                  <a:pt x="3122176" y="877759"/>
                </a:cubicBezTo>
                <a:lnTo>
                  <a:pt x="3122176" y="899190"/>
                </a:lnTo>
                <a:lnTo>
                  <a:pt x="2821543" y="899190"/>
                </a:lnTo>
                <a:lnTo>
                  <a:pt x="2821543" y="877759"/>
                </a:lnTo>
                <a:cubicBezTo>
                  <a:pt x="2846150" y="876965"/>
                  <a:pt x="2864406" y="869821"/>
                  <a:pt x="2876312" y="856328"/>
                </a:cubicBezTo>
                <a:cubicBezTo>
                  <a:pt x="2884250" y="847200"/>
                  <a:pt x="2888218" y="822990"/>
                  <a:pt x="2888218" y="783700"/>
                </a:cubicBezTo>
                <a:lnTo>
                  <a:pt x="2888218" y="458659"/>
                </a:lnTo>
                <a:cubicBezTo>
                  <a:pt x="2888218" y="419368"/>
                  <a:pt x="2883654" y="394266"/>
                  <a:pt x="2874526" y="383352"/>
                </a:cubicBezTo>
                <a:cubicBezTo>
                  <a:pt x="2865398" y="372438"/>
                  <a:pt x="2847737" y="366187"/>
                  <a:pt x="2821543" y="364600"/>
                </a:cubicBezTo>
                <a:close/>
                <a:moveTo>
                  <a:pt x="2198251" y="342573"/>
                </a:moveTo>
                <a:lnTo>
                  <a:pt x="2494122" y="342573"/>
                </a:lnTo>
                <a:lnTo>
                  <a:pt x="2494122" y="364600"/>
                </a:lnTo>
                <a:cubicBezTo>
                  <a:pt x="2475468" y="364600"/>
                  <a:pt x="2462769" y="367973"/>
                  <a:pt x="2456022" y="374720"/>
                </a:cubicBezTo>
                <a:cubicBezTo>
                  <a:pt x="2446497" y="383451"/>
                  <a:pt x="2441734" y="393770"/>
                  <a:pt x="2441734" y="405676"/>
                </a:cubicBezTo>
                <a:cubicBezTo>
                  <a:pt x="2441734" y="420360"/>
                  <a:pt x="2450465" y="447943"/>
                  <a:pt x="2467928" y="488425"/>
                </a:cubicBezTo>
                <a:lnTo>
                  <a:pt x="2559606" y="697379"/>
                </a:lnTo>
                <a:lnTo>
                  <a:pt x="2632830" y="517000"/>
                </a:lnTo>
                <a:cubicBezTo>
                  <a:pt x="2653864" y="465406"/>
                  <a:pt x="2664381" y="428893"/>
                  <a:pt x="2664381" y="407462"/>
                </a:cubicBezTo>
                <a:cubicBezTo>
                  <a:pt x="2664381" y="395159"/>
                  <a:pt x="2659916" y="385138"/>
                  <a:pt x="2650987" y="377399"/>
                </a:cubicBezTo>
                <a:cubicBezTo>
                  <a:pt x="2642057" y="369660"/>
                  <a:pt x="2626281" y="365393"/>
                  <a:pt x="2603659" y="364600"/>
                </a:cubicBezTo>
                <a:lnTo>
                  <a:pt x="2603659" y="342573"/>
                </a:lnTo>
                <a:lnTo>
                  <a:pt x="2785825" y="342573"/>
                </a:lnTo>
                <a:lnTo>
                  <a:pt x="2785825" y="364600"/>
                </a:lnTo>
                <a:cubicBezTo>
                  <a:pt x="2768362" y="366981"/>
                  <a:pt x="2754074" y="373529"/>
                  <a:pt x="2742962" y="384245"/>
                </a:cubicBezTo>
                <a:cubicBezTo>
                  <a:pt x="2731850" y="394960"/>
                  <a:pt x="2715181" y="426512"/>
                  <a:pt x="2692956" y="478900"/>
                </a:cubicBezTo>
                <a:lnTo>
                  <a:pt x="2507218" y="915859"/>
                </a:lnTo>
                <a:lnTo>
                  <a:pt x="2479239" y="915859"/>
                </a:lnTo>
                <a:lnTo>
                  <a:pt x="2291715" y="484257"/>
                </a:lnTo>
                <a:cubicBezTo>
                  <a:pt x="2269094" y="432267"/>
                  <a:pt x="2251433" y="399326"/>
                  <a:pt x="2238733" y="385435"/>
                </a:cubicBezTo>
                <a:cubicBezTo>
                  <a:pt x="2229605" y="375117"/>
                  <a:pt x="2216111" y="368171"/>
                  <a:pt x="2198251" y="364600"/>
                </a:cubicBezTo>
                <a:close/>
                <a:moveTo>
                  <a:pt x="1869044" y="342573"/>
                </a:moveTo>
                <a:lnTo>
                  <a:pt x="2102406" y="342573"/>
                </a:lnTo>
                <a:lnTo>
                  <a:pt x="2102406" y="783700"/>
                </a:lnTo>
                <a:cubicBezTo>
                  <a:pt x="2102406" y="822990"/>
                  <a:pt x="2106970" y="848093"/>
                  <a:pt x="2116098" y="859007"/>
                </a:cubicBezTo>
                <a:cubicBezTo>
                  <a:pt x="2125226" y="869921"/>
                  <a:pt x="2143086" y="876171"/>
                  <a:pt x="2169677" y="877759"/>
                </a:cubicBezTo>
                <a:lnTo>
                  <a:pt x="2169677" y="899190"/>
                </a:lnTo>
                <a:lnTo>
                  <a:pt x="1869044" y="899190"/>
                </a:lnTo>
                <a:lnTo>
                  <a:pt x="1869044" y="877759"/>
                </a:lnTo>
                <a:cubicBezTo>
                  <a:pt x="1893650" y="876965"/>
                  <a:pt x="1911906" y="869821"/>
                  <a:pt x="1923812" y="856328"/>
                </a:cubicBezTo>
                <a:cubicBezTo>
                  <a:pt x="1931750" y="847200"/>
                  <a:pt x="1935719" y="822990"/>
                  <a:pt x="1935719" y="783700"/>
                </a:cubicBezTo>
                <a:lnTo>
                  <a:pt x="1935719" y="458659"/>
                </a:lnTo>
                <a:cubicBezTo>
                  <a:pt x="1935719" y="419368"/>
                  <a:pt x="1931155" y="394266"/>
                  <a:pt x="1922026" y="383352"/>
                </a:cubicBezTo>
                <a:cubicBezTo>
                  <a:pt x="1912898" y="372438"/>
                  <a:pt x="1895237" y="366187"/>
                  <a:pt x="1869044" y="364600"/>
                </a:cubicBezTo>
                <a:close/>
                <a:moveTo>
                  <a:pt x="7694176" y="325904"/>
                </a:moveTo>
                <a:cubicBezTo>
                  <a:pt x="7716400" y="325904"/>
                  <a:pt x="7734161" y="332750"/>
                  <a:pt x="7747456" y="346443"/>
                </a:cubicBezTo>
                <a:cubicBezTo>
                  <a:pt x="7760752" y="360135"/>
                  <a:pt x="7767399" y="379482"/>
                  <a:pt x="7767399" y="404485"/>
                </a:cubicBezTo>
                <a:cubicBezTo>
                  <a:pt x="7767399" y="431076"/>
                  <a:pt x="7760950" y="451714"/>
                  <a:pt x="7748052" y="466398"/>
                </a:cubicBezTo>
                <a:cubicBezTo>
                  <a:pt x="7735153" y="481082"/>
                  <a:pt x="7719576" y="488425"/>
                  <a:pt x="7701320" y="488425"/>
                </a:cubicBezTo>
                <a:cubicBezTo>
                  <a:pt x="7680286" y="488425"/>
                  <a:pt x="7662029" y="481678"/>
                  <a:pt x="7646550" y="468184"/>
                </a:cubicBezTo>
                <a:cubicBezTo>
                  <a:pt x="7631072" y="454690"/>
                  <a:pt x="7621944" y="447150"/>
                  <a:pt x="7619166" y="445562"/>
                </a:cubicBezTo>
                <a:cubicBezTo>
                  <a:pt x="7615198" y="443181"/>
                  <a:pt x="7610634" y="441990"/>
                  <a:pt x="7605474" y="441990"/>
                </a:cubicBezTo>
                <a:cubicBezTo>
                  <a:pt x="7593965" y="441990"/>
                  <a:pt x="7583050" y="446356"/>
                  <a:pt x="7572732" y="455087"/>
                </a:cubicBezTo>
                <a:cubicBezTo>
                  <a:pt x="7556460" y="468581"/>
                  <a:pt x="7544157" y="487829"/>
                  <a:pt x="7535822" y="512832"/>
                </a:cubicBezTo>
                <a:cubicBezTo>
                  <a:pt x="7523123" y="551329"/>
                  <a:pt x="7516772" y="593795"/>
                  <a:pt x="7516772" y="640229"/>
                </a:cubicBezTo>
                <a:lnTo>
                  <a:pt x="7516772" y="768221"/>
                </a:lnTo>
                <a:lnTo>
                  <a:pt x="7517368" y="801559"/>
                </a:lnTo>
                <a:cubicBezTo>
                  <a:pt x="7517368" y="824181"/>
                  <a:pt x="7518757" y="838667"/>
                  <a:pt x="7521535" y="845017"/>
                </a:cubicBezTo>
                <a:cubicBezTo>
                  <a:pt x="7526298" y="855732"/>
                  <a:pt x="7533342" y="863571"/>
                  <a:pt x="7542668" y="868532"/>
                </a:cubicBezTo>
                <a:cubicBezTo>
                  <a:pt x="7551996" y="873493"/>
                  <a:pt x="7567771" y="876568"/>
                  <a:pt x="7589996" y="877759"/>
                </a:cubicBezTo>
                <a:lnTo>
                  <a:pt x="7589996" y="899190"/>
                </a:lnTo>
                <a:lnTo>
                  <a:pt x="7289363" y="899190"/>
                </a:lnTo>
                <a:lnTo>
                  <a:pt x="7289363" y="877759"/>
                </a:lnTo>
                <a:cubicBezTo>
                  <a:pt x="7313573" y="875775"/>
                  <a:pt x="7329944" y="869127"/>
                  <a:pt x="7338476" y="857816"/>
                </a:cubicBezTo>
                <a:cubicBezTo>
                  <a:pt x="7347009" y="846505"/>
                  <a:pt x="7351276" y="816640"/>
                  <a:pt x="7351276" y="768221"/>
                </a:cubicBezTo>
                <a:lnTo>
                  <a:pt x="7351276" y="460445"/>
                </a:lnTo>
                <a:cubicBezTo>
                  <a:pt x="7351276" y="428695"/>
                  <a:pt x="7349688" y="408454"/>
                  <a:pt x="7346513" y="399723"/>
                </a:cubicBezTo>
                <a:cubicBezTo>
                  <a:pt x="7342544" y="388610"/>
                  <a:pt x="7336790" y="380475"/>
                  <a:pt x="7329249" y="375315"/>
                </a:cubicBezTo>
                <a:cubicBezTo>
                  <a:pt x="7321708" y="370156"/>
                  <a:pt x="7308413" y="366584"/>
                  <a:pt x="7289363" y="364600"/>
                </a:cubicBezTo>
                <a:lnTo>
                  <a:pt x="7289363" y="342573"/>
                </a:lnTo>
                <a:lnTo>
                  <a:pt x="7516772" y="342573"/>
                </a:lnTo>
                <a:lnTo>
                  <a:pt x="7516772" y="468779"/>
                </a:lnTo>
                <a:cubicBezTo>
                  <a:pt x="7553682" y="411232"/>
                  <a:pt x="7586027" y="373033"/>
                  <a:pt x="7613808" y="354182"/>
                </a:cubicBezTo>
                <a:cubicBezTo>
                  <a:pt x="7641590" y="335330"/>
                  <a:pt x="7668379" y="325904"/>
                  <a:pt x="7694176" y="325904"/>
                </a:cubicBezTo>
                <a:close/>
                <a:moveTo>
                  <a:pt x="6938724" y="325904"/>
                </a:moveTo>
                <a:cubicBezTo>
                  <a:pt x="6987142" y="325904"/>
                  <a:pt x="7032188" y="338406"/>
                  <a:pt x="7073860" y="363409"/>
                </a:cubicBezTo>
                <a:cubicBezTo>
                  <a:pt x="7115532" y="388412"/>
                  <a:pt x="7147183" y="423932"/>
                  <a:pt x="7168812" y="469970"/>
                </a:cubicBezTo>
                <a:cubicBezTo>
                  <a:pt x="7190442" y="516007"/>
                  <a:pt x="7201257" y="566410"/>
                  <a:pt x="7201257" y="621179"/>
                </a:cubicBezTo>
                <a:cubicBezTo>
                  <a:pt x="7201257" y="700157"/>
                  <a:pt x="7181214" y="766237"/>
                  <a:pt x="7141130" y="819418"/>
                </a:cubicBezTo>
                <a:cubicBezTo>
                  <a:pt x="7092712" y="883712"/>
                  <a:pt x="7025838" y="915859"/>
                  <a:pt x="6940510" y="915859"/>
                </a:cubicBezTo>
                <a:cubicBezTo>
                  <a:pt x="6856770" y="915859"/>
                  <a:pt x="6792278" y="886490"/>
                  <a:pt x="6747034" y="827753"/>
                </a:cubicBezTo>
                <a:cubicBezTo>
                  <a:pt x="6701790" y="769015"/>
                  <a:pt x="6679168" y="700951"/>
                  <a:pt x="6679168" y="623560"/>
                </a:cubicBezTo>
                <a:cubicBezTo>
                  <a:pt x="6679168" y="543789"/>
                  <a:pt x="6702286" y="474236"/>
                  <a:pt x="6748522" y="414903"/>
                </a:cubicBezTo>
                <a:cubicBezTo>
                  <a:pt x="6794758" y="355571"/>
                  <a:pt x="6858159" y="325904"/>
                  <a:pt x="6938724" y="325904"/>
                </a:cubicBezTo>
                <a:close/>
                <a:moveTo>
                  <a:pt x="4812863" y="325904"/>
                </a:moveTo>
                <a:cubicBezTo>
                  <a:pt x="4865648" y="325904"/>
                  <a:pt x="4907419" y="337116"/>
                  <a:pt x="4938177" y="359539"/>
                </a:cubicBezTo>
                <a:cubicBezTo>
                  <a:pt x="4968935" y="381963"/>
                  <a:pt x="4988878" y="406271"/>
                  <a:pt x="4998006" y="432465"/>
                </a:cubicBezTo>
                <a:cubicBezTo>
                  <a:pt x="5003562" y="449134"/>
                  <a:pt x="5006340" y="487432"/>
                  <a:pt x="5006340" y="547360"/>
                </a:cubicBezTo>
                <a:lnTo>
                  <a:pt x="5006340" y="763459"/>
                </a:lnTo>
                <a:cubicBezTo>
                  <a:pt x="5006340" y="788859"/>
                  <a:pt x="5007332" y="804833"/>
                  <a:pt x="5009317" y="811382"/>
                </a:cubicBezTo>
                <a:cubicBezTo>
                  <a:pt x="5011301" y="817930"/>
                  <a:pt x="5014277" y="822792"/>
                  <a:pt x="5018246" y="825967"/>
                </a:cubicBezTo>
                <a:cubicBezTo>
                  <a:pt x="5022215" y="829142"/>
                  <a:pt x="5026779" y="830729"/>
                  <a:pt x="5031938" y="830729"/>
                </a:cubicBezTo>
                <a:cubicBezTo>
                  <a:pt x="5042257" y="830729"/>
                  <a:pt x="5052774" y="823387"/>
                  <a:pt x="5063490" y="808703"/>
                </a:cubicBezTo>
                <a:lnTo>
                  <a:pt x="5081349" y="822990"/>
                </a:lnTo>
                <a:cubicBezTo>
                  <a:pt x="5061506" y="852359"/>
                  <a:pt x="5040968" y="873691"/>
                  <a:pt x="5019735" y="886986"/>
                </a:cubicBezTo>
                <a:cubicBezTo>
                  <a:pt x="4998502" y="900282"/>
                  <a:pt x="4974391" y="906929"/>
                  <a:pt x="4947404" y="906929"/>
                </a:cubicBezTo>
                <a:cubicBezTo>
                  <a:pt x="4915654" y="906929"/>
                  <a:pt x="4890849" y="899488"/>
                  <a:pt x="4872990" y="884605"/>
                </a:cubicBezTo>
                <a:cubicBezTo>
                  <a:pt x="4855131" y="869722"/>
                  <a:pt x="4844217" y="847200"/>
                  <a:pt x="4840248" y="817037"/>
                </a:cubicBezTo>
                <a:cubicBezTo>
                  <a:pt x="4772382" y="876965"/>
                  <a:pt x="4711462" y="906929"/>
                  <a:pt x="4657487" y="906929"/>
                </a:cubicBezTo>
                <a:cubicBezTo>
                  <a:pt x="4625737" y="906929"/>
                  <a:pt x="4599345" y="896511"/>
                  <a:pt x="4578311" y="875675"/>
                </a:cubicBezTo>
                <a:cubicBezTo>
                  <a:pt x="4557276" y="854839"/>
                  <a:pt x="4546759" y="828745"/>
                  <a:pt x="4546759" y="797392"/>
                </a:cubicBezTo>
                <a:cubicBezTo>
                  <a:pt x="4546759" y="754926"/>
                  <a:pt x="4565015" y="716727"/>
                  <a:pt x="4601528" y="682794"/>
                </a:cubicBezTo>
                <a:cubicBezTo>
                  <a:pt x="4638040" y="648861"/>
                  <a:pt x="4717614" y="603717"/>
                  <a:pt x="4840248" y="547360"/>
                </a:cubicBezTo>
                <a:lnTo>
                  <a:pt x="4840248" y="491401"/>
                </a:lnTo>
                <a:cubicBezTo>
                  <a:pt x="4840248" y="449332"/>
                  <a:pt x="4837966" y="422841"/>
                  <a:pt x="4833402" y="411927"/>
                </a:cubicBezTo>
                <a:cubicBezTo>
                  <a:pt x="4828838" y="401013"/>
                  <a:pt x="4820206" y="391488"/>
                  <a:pt x="4807506" y="383352"/>
                </a:cubicBezTo>
                <a:cubicBezTo>
                  <a:pt x="4794806" y="375216"/>
                  <a:pt x="4780518" y="371148"/>
                  <a:pt x="4764643" y="371148"/>
                </a:cubicBezTo>
                <a:cubicBezTo>
                  <a:pt x="4738846" y="371148"/>
                  <a:pt x="4717614" y="376903"/>
                  <a:pt x="4700945" y="388412"/>
                </a:cubicBezTo>
                <a:cubicBezTo>
                  <a:pt x="4690626" y="395556"/>
                  <a:pt x="4685467" y="403890"/>
                  <a:pt x="4685467" y="413415"/>
                </a:cubicBezTo>
                <a:cubicBezTo>
                  <a:pt x="4685467" y="421750"/>
                  <a:pt x="4691023" y="432068"/>
                  <a:pt x="4702136" y="444371"/>
                </a:cubicBezTo>
                <a:cubicBezTo>
                  <a:pt x="4717217" y="461437"/>
                  <a:pt x="4724757" y="477907"/>
                  <a:pt x="4724757" y="493782"/>
                </a:cubicBezTo>
                <a:cubicBezTo>
                  <a:pt x="4724757" y="513229"/>
                  <a:pt x="4717515" y="529799"/>
                  <a:pt x="4703029" y="543491"/>
                </a:cubicBezTo>
                <a:cubicBezTo>
                  <a:pt x="4688543" y="557183"/>
                  <a:pt x="4669592" y="564029"/>
                  <a:pt x="4646176" y="564029"/>
                </a:cubicBezTo>
                <a:cubicBezTo>
                  <a:pt x="4621173" y="564029"/>
                  <a:pt x="4600238" y="556489"/>
                  <a:pt x="4583371" y="541407"/>
                </a:cubicBezTo>
                <a:cubicBezTo>
                  <a:pt x="4566503" y="526326"/>
                  <a:pt x="4558070" y="508665"/>
                  <a:pt x="4558070" y="488425"/>
                </a:cubicBezTo>
                <a:cubicBezTo>
                  <a:pt x="4558070" y="459850"/>
                  <a:pt x="4569381" y="432564"/>
                  <a:pt x="4592003" y="406569"/>
                </a:cubicBezTo>
                <a:cubicBezTo>
                  <a:pt x="4614625" y="380574"/>
                  <a:pt x="4646176" y="360631"/>
                  <a:pt x="4686657" y="346740"/>
                </a:cubicBezTo>
                <a:cubicBezTo>
                  <a:pt x="4727139" y="332850"/>
                  <a:pt x="4769207" y="325904"/>
                  <a:pt x="4812863" y="325904"/>
                </a:cubicBezTo>
                <a:close/>
                <a:moveTo>
                  <a:pt x="926664" y="325904"/>
                </a:moveTo>
                <a:cubicBezTo>
                  <a:pt x="962779" y="325904"/>
                  <a:pt x="992743" y="335925"/>
                  <a:pt x="1016556" y="355968"/>
                </a:cubicBezTo>
                <a:cubicBezTo>
                  <a:pt x="1040369" y="376010"/>
                  <a:pt x="1056243" y="400914"/>
                  <a:pt x="1064181" y="430679"/>
                </a:cubicBezTo>
                <a:cubicBezTo>
                  <a:pt x="1070531" y="453301"/>
                  <a:pt x="1073706" y="496759"/>
                  <a:pt x="1073706" y="561053"/>
                </a:cubicBezTo>
                <a:lnTo>
                  <a:pt x="1073706" y="777746"/>
                </a:lnTo>
                <a:cubicBezTo>
                  <a:pt x="1073706" y="820609"/>
                  <a:pt x="1077575" y="847299"/>
                  <a:pt x="1085315" y="857816"/>
                </a:cubicBezTo>
                <a:cubicBezTo>
                  <a:pt x="1093054" y="868333"/>
                  <a:pt x="1109226" y="874981"/>
                  <a:pt x="1133833" y="877759"/>
                </a:cubicBezTo>
                <a:lnTo>
                  <a:pt x="1133833" y="899190"/>
                </a:lnTo>
                <a:lnTo>
                  <a:pt x="852250" y="899190"/>
                </a:lnTo>
                <a:lnTo>
                  <a:pt x="852250" y="877759"/>
                </a:lnTo>
                <a:cubicBezTo>
                  <a:pt x="873284" y="874981"/>
                  <a:pt x="888365" y="866250"/>
                  <a:pt x="897494" y="851565"/>
                </a:cubicBezTo>
                <a:cubicBezTo>
                  <a:pt x="903844" y="841643"/>
                  <a:pt x="907019" y="817037"/>
                  <a:pt x="907019" y="777746"/>
                </a:cubicBezTo>
                <a:lnTo>
                  <a:pt x="907019" y="530096"/>
                </a:lnTo>
                <a:cubicBezTo>
                  <a:pt x="907019" y="484456"/>
                  <a:pt x="905232" y="455682"/>
                  <a:pt x="901661" y="443776"/>
                </a:cubicBezTo>
                <a:cubicBezTo>
                  <a:pt x="898089" y="431870"/>
                  <a:pt x="892036" y="422643"/>
                  <a:pt x="883504" y="416094"/>
                </a:cubicBezTo>
                <a:cubicBezTo>
                  <a:pt x="874971" y="409546"/>
                  <a:pt x="865545" y="406271"/>
                  <a:pt x="855226" y="406271"/>
                </a:cubicBezTo>
                <a:cubicBezTo>
                  <a:pt x="821095" y="406271"/>
                  <a:pt x="789345" y="430679"/>
                  <a:pt x="759976" y="479495"/>
                </a:cubicBezTo>
                <a:lnTo>
                  <a:pt x="759976" y="777746"/>
                </a:lnTo>
                <a:cubicBezTo>
                  <a:pt x="759976" y="819418"/>
                  <a:pt x="763846" y="845810"/>
                  <a:pt x="771585" y="856923"/>
                </a:cubicBezTo>
                <a:cubicBezTo>
                  <a:pt x="779324" y="868036"/>
                  <a:pt x="793711" y="874981"/>
                  <a:pt x="814745" y="877759"/>
                </a:cubicBezTo>
                <a:lnTo>
                  <a:pt x="814745" y="899190"/>
                </a:lnTo>
                <a:lnTo>
                  <a:pt x="533162" y="899190"/>
                </a:lnTo>
                <a:lnTo>
                  <a:pt x="533162" y="877759"/>
                </a:lnTo>
                <a:cubicBezTo>
                  <a:pt x="556578" y="875378"/>
                  <a:pt x="573246" y="867837"/>
                  <a:pt x="583168" y="855137"/>
                </a:cubicBezTo>
                <a:cubicBezTo>
                  <a:pt x="589915" y="846406"/>
                  <a:pt x="593289" y="820609"/>
                  <a:pt x="593289" y="777746"/>
                </a:cubicBezTo>
                <a:lnTo>
                  <a:pt x="593289" y="463421"/>
                </a:lnTo>
                <a:cubicBezTo>
                  <a:pt x="593289" y="421353"/>
                  <a:pt x="589419" y="395159"/>
                  <a:pt x="581680" y="384840"/>
                </a:cubicBezTo>
                <a:cubicBezTo>
                  <a:pt x="573941" y="374521"/>
                  <a:pt x="557768" y="367775"/>
                  <a:pt x="533162" y="364600"/>
                </a:cubicBezTo>
                <a:lnTo>
                  <a:pt x="533162" y="342573"/>
                </a:lnTo>
                <a:lnTo>
                  <a:pt x="759976" y="342573"/>
                </a:lnTo>
                <a:lnTo>
                  <a:pt x="759976" y="414606"/>
                </a:lnTo>
                <a:cubicBezTo>
                  <a:pt x="788551" y="383650"/>
                  <a:pt x="815936" y="361127"/>
                  <a:pt x="842129" y="347038"/>
                </a:cubicBezTo>
                <a:cubicBezTo>
                  <a:pt x="868323" y="332949"/>
                  <a:pt x="896501" y="325904"/>
                  <a:pt x="926664" y="325904"/>
                </a:cubicBezTo>
                <a:close/>
                <a:moveTo>
                  <a:pt x="7828121" y="91946"/>
                </a:moveTo>
                <a:lnTo>
                  <a:pt x="8054935" y="91946"/>
                </a:lnTo>
                <a:lnTo>
                  <a:pt x="8054935" y="622965"/>
                </a:lnTo>
                <a:lnTo>
                  <a:pt x="8184118" y="496164"/>
                </a:lnTo>
                <a:cubicBezTo>
                  <a:pt x="8210708" y="470367"/>
                  <a:pt x="8227278" y="451714"/>
                  <a:pt x="8233826" y="440204"/>
                </a:cubicBezTo>
                <a:cubicBezTo>
                  <a:pt x="8240375" y="428695"/>
                  <a:pt x="8243649" y="417582"/>
                  <a:pt x="8243649" y="406867"/>
                </a:cubicBezTo>
                <a:cubicBezTo>
                  <a:pt x="8243649" y="396151"/>
                  <a:pt x="8239284" y="387221"/>
                  <a:pt x="8230552" y="380078"/>
                </a:cubicBezTo>
                <a:cubicBezTo>
                  <a:pt x="8221821" y="372934"/>
                  <a:pt x="8204756" y="367775"/>
                  <a:pt x="8179356" y="364600"/>
                </a:cubicBezTo>
                <a:lnTo>
                  <a:pt x="8179356" y="342573"/>
                </a:lnTo>
                <a:lnTo>
                  <a:pt x="8428791" y="342573"/>
                </a:lnTo>
                <a:lnTo>
                  <a:pt x="8428791" y="364600"/>
                </a:lnTo>
                <a:cubicBezTo>
                  <a:pt x="8404979" y="365790"/>
                  <a:pt x="8384143" y="371446"/>
                  <a:pt x="8366284" y="381566"/>
                </a:cubicBezTo>
                <a:cubicBezTo>
                  <a:pt x="8348424" y="391686"/>
                  <a:pt x="8313499" y="422146"/>
                  <a:pt x="8261508" y="472946"/>
                </a:cubicBezTo>
                <a:lnTo>
                  <a:pt x="8200786" y="532478"/>
                </a:lnTo>
                <a:lnTo>
                  <a:pt x="8331755" y="724168"/>
                </a:lnTo>
                <a:cubicBezTo>
                  <a:pt x="8384540" y="801956"/>
                  <a:pt x="8415893" y="845612"/>
                  <a:pt x="8425815" y="855137"/>
                </a:cubicBezTo>
                <a:cubicBezTo>
                  <a:pt x="8439309" y="868631"/>
                  <a:pt x="8456374" y="876171"/>
                  <a:pt x="8477012" y="877759"/>
                </a:cubicBezTo>
                <a:lnTo>
                  <a:pt x="8477012" y="899190"/>
                </a:lnTo>
                <a:lnTo>
                  <a:pt x="8189476" y="899190"/>
                </a:lnTo>
                <a:lnTo>
                  <a:pt x="8189476" y="877759"/>
                </a:lnTo>
                <a:cubicBezTo>
                  <a:pt x="8202176" y="877759"/>
                  <a:pt x="8211403" y="875378"/>
                  <a:pt x="8217158" y="870615"/>
                </a:cubicBezTo>
                <a:cubicBezTo>
                  <a:pt x="8222912" y="865853"/>
                  <a:pt x="8225790" y="860693"/>
                  <a:pt x="8225790" y="855137"/>
                </a:cubicBezTo>
                <a:cubicBezTo>
                  <a:pt x="8225790" y="846009"/>
                  <a:pt x="8217456" y="829142"/>
                  <a:pt x="8200786" y="804536"/>
                </a:cubicBezTo>
                <a:lnTo>
                  <a:pt x="8090654" y="643206"/>
                </a:lnTo>
                <a:lnTo>
                  <a:pt x="8054935" y="678329"/>
                </a:lnTo>
                <a:lnTo>
                  <a:pt x="8054935" y="778342"/>
                </a:lnTo>
                <a:cubicBezTo>
                  <a:pt x="8054935" y="820807"/>
                  <a:pt x="8058904" y="847299"/>
                  <a:pt x="8066842" y="857816"/>
                </a:cubicBezTo>
                <a:cubicBezTo>
                  <a:pt x="8074778" y="868333"/>
                  <a:pt x="8091051" y="874981"/>
                  <a:pt x="8115657" y="877759"/>
                </a:cubicBezTo>
                <a:lnTo>
                  <a:pt x="8115657" y="899190"/>
                </a:lnTo>
                <a:lnTo>
                  <a:pt x="7828121" y="899190"/>
                </a:lnTo>
                <a:lnTo>
                  <a:pt x="7828121" y="877759"/>
                </a:lnTo>
                <a:cubicBezTo>
                  <a:pt x="7851536" y="875378"/>
                  <a:pt x="7868205" y="867837"/>
                  <a:pt x="7878128" y="855137"/>
                </a:cubicBezTo>
                <a:cubicBezTo>
                  <a:pt x="7884874" y="846406"/>
                  <a:pt x="7888248" y="820807"/>
                  <a:pt x="7888248" y="778342"/>
                </a:cubicBezTo>
                <a:lnTo>
                  <a:pt x="7888248" y="212795"/>
                </a:lnTo>
                <a:cubicBezTo>
                  <a:pt x="7888248" y="170726"/>
                  <a:pt x="7884378" y="144532"/>
                  <a:pt x="7876639" y="134214"/>
                </a:cubicBezTo>
                <a:cubicBezTo>
                  <a:pt x="7868900" y="123895"/>
                  <a:pt x="7852727" y="117148"/>
                  <a:pt x="7828121" y="113973"/>
                </a:cubicBezTo>
                <a:close/>
                <a:moveTo>
                  <a:pt x="5127188" y="91946"/>
                </a:moveTo>
                <a:lnTo>
                  <a:pt x="5360551" y="91946"/>
                </a:lnTo>
                <a:lnTo>
                  <a:pt x="5360551" y="783700"/>
                </a:lnTo>
                <a:cubicBezTo>
                  <a:pt x="5360551" y="822990"/>
                  <a:pt x="5365115" y="848093"/>
                  <a:pt x="5374243" y="859007"/>
                </a:cubicBezTo>
                <a:cubicBezTo>
                  <a:pt x="5383371" y="869921"/>
                  <a:pt x="5401230" y="876171"/>
                  <a:pt x="5427821" y="877759"/>
                </a:cubicBezTo>
                <a:lnTo>
                  <a:pt x="5427821" y="899190"/>
                </a:lnTo>
                <a:lnTo>
                  <a:pt x="5127188" y="899190"/>
                </a:lnTo>
                <a:lnTo>
                  <a:pt x="5127188" y="877759"/>
                </a:lnTo>
                <a:cubicBezTo>
                  <a:pt x="5151795" y="876965"/>
                  <a:pt x="5170051" y="869821"/>
                  <a:pt x="5181957" y="856328"/>
                </a:cubicBezTo>
                <a:cubicBezTo>
                  <a:pt x="5189895" y="847200"/>
                  <a:pt x="5193863" y="822990"/>
                  <a:pt x="5193863" y="783700"/>
                </a:cubicBezTo>
                <a:lnTo>
                  <a:pt x="5193863" y="207437"/>
                </a:lnTo>
                <a:cubicBezTo>
                  <a:pt x="5193863" y="168543"/>
                  <a:pt x="5189299" y="143639"/>
                  <a:pt x="5180171" y="132725"/>
                </a:cubicBezTo>
                <a:cubicBezTo>
                  <a:pt x="5171043" y="121811"/>
                  <a:pt x="5153382" y="115560"/>
                  <a:pt x="5127188" y="113973"/>
                </a:cubicBezTo>
                <a:close/>
                <a:moveTo>
                  <a:pt x="3474601" y="91946"/>
                </a:moveTo>
                <a:lnTo>
                  <a:pt x="3721656" y="91946"/>
                </a:lnTo>
                <a:lnTo>
                  <a:pt x="3721656" y="732503"/>
                </a:lnTo>
                <a:cubicBezTo>
                  <a:pt x="3721656" y="775762"/>
                  <a:pt x="3722846" y="801361"/>
                  <a:pt x="3725228" y="809298"/>
                </a:cubicBezTo>
                <a:cubicBezTo>
                  <a:pt x="3728403" y="822395"/>
                  <a:pt x="3734455" y="832118"/>
                  <a:pt x="3743385" y="838468"/>
                </a:cubicBezTo>
                <a:cubicBezTo>
                  <a:pt x="3752315" y="844818"/>
                  <a:pt x="3767892" y="848787"/>
                  <a:pt x="3790117" y="850375"/>
                </a:cubicBezTo>
                <a:lnTo>
                  <a:pt x="3790117" y="870020"/>
                </a:lnTo>
                <a:lnTo>
                  <a:pt x="3554968" y="915859"/>
                </a:lnTo>
                <a:lnTo>
                  <a:pt x="3554968" y="827753"/>
                </a:lnTo>
                <a:cubicBezTo>
                  <a:pt x="3526790" y="861884"/>
                  <a:pt x="3501688" y="885101"/>
                  <a:pt x="3479661" y="897404"/>
                </a:cubicBezTo>
                <a:cubicBezTo>
                  <a:pt x="3457635" y="909707"/>
                  <a:pt x="3432731" y="915859"/>
                  <a:pt x="3404950" y="915859"/>
                </a:cubicBezTo>
                <a:cubicBezTo>
                  <a:pt x="3333909" y="915859"/>
                  <a:pt x="3277752" y="884109"/>
                  <a:pt x="3236476" y="820609"/>
                </a:cubicBezTo>
                <a:cubicBezTo>
                  <a:pt x="3203139" y="769015"/>
                  <a:pt x="3186470" y="705714"/>
                  <a:pt x="3186470" y="630704"/>
                </a:cubicBezTo>
                <a:cubicBezTo>
                  <a:pt x="3186470" y="570776"/>
                  <a:pt x="3196789" y="517099"/>
                  <a:pt x="3217426" y="469672"/>
                </a:cubicBezTo>
                <a:cubicBezTo>
                  <a:pt x="3238064" y="422246"/>
                  <a:pt x="3266341" y="386428"/>
                  <a:pt x="3302258" y="362218"/>
                </a:cubicBezTo>
                <a:cubicBezTo>
                  <a:pt x="3338175" y="338009"/>
                  <a:pt x="3376771" y="325904"/>
                  <a:pt x="3418047" y="325904"/>
                </a:cubicBezTo>
                <a:cubicBezTo>
                  <a:pt x="3444637" y="325904"/>
                  <a:pt x="3468251" y="331064"/>
                  <a:pt x="3488889" y="341382"/>
                </a:cubicBezTo>
                <a:cubicBezTo>
                  <a:pt x="3509526" y="351701"/>
                  <a:pt x="3531553" y="369759"/>
                  <a:pt x="3554968" y="395556"/>
                </a:cubicBezTo>
                <a:lnTo>
                  <a:pt x="3554968" y="227678"/>
                </a:lnTo>
                <a:cubicBezTo>
                  <a:pt x="3554968" y="185212"/>
                  <a:pt x="3553182" y="159614"/>
                  <a:pt x="3549610" y="150882"/>
                </a:cubicBezTo>
                <a:cubicBezTo>
                  <a:pt x="3544848" y="139373"/>
                  <a:pt x="3537705" y="130840"/>
                  <a:pt x="3528180" y="125284"/>
                </a:cubicBezTo>
                <a:cubicBezTo>
                  <a:pt x="3518654" y="119728"/>
                  <a:pt x="3500795" y="116950"/>
                  <a:pt x="3474601" y="116950"/>
                </a:cubicBezTo>
                <a:close/>
                <a:moveTo>
                  <a:pt x="1502926" y="91946"/>
                </a:moveTo>
                <a:lnTo>
                  <a:pt x="1749981" y="91946"/>
                </a:lnTo>
                <a:lnTo>
                  <a:pt x="1749981" y="732503"/>
                </a:lnTo>
                <a:cubicBezTo>
                  <a:pt x="1749981" y="775762"/>
                  <a:pt x="1751172" y="801361"/>
                  <a:pt x="1753553" y="809298"/>
                </a:cubicBezTo>
                <a:cubicBezTo>
                  <a:pt x="1756728" y="822395"/>
                  <a:pt x="1762780" y="832118"/>
                  <a:pt x="1771710" y="838468"/>
                </a:cubicBezTo>
                <a:cubicBezTo>
                  <a:pt x="1780640" y="844818"/>
                  <a:pt x="1796217" y="848787"/>
                  <a:pt x="1818442" y="850375"/>
                </a:cubicBezTo>
                <a:lnTo>
                  <a:pt x="1818442" y="870020"/>
                </a:lnTo>
                <a:lnTo>
                  <a:pt x="1583294" y="915859"/>
                </a:lnTo>
                <a:lnTo>
                  <a:pt x="1583294" y="827753"/>
                </a:lnTo>
                <a:cubicBezTo>
                  <a:pt x="1555115" y="861884"/>
                  <a:pt x="1530013" y="885101"/>
                  <a:pt x="1507987" y="897404"/>
                </a:cubicBezTo>
                <a:cubicBezTo>
                  <a:pt x="1485960" y="909707"/>
                  <a:pt x="1461056" y="915859"/>
                  <a:pt x="1433275" y="915859"/>
                </a:cubicBezTo>
                <a:cubicBezTo>
                  <a:pt x="1362234" y="915859"/>
                  <a:pt x="1306076" y="884109"/>
                  <a:pt x="1264801" y="820609"/>
                </a:cubicBezTo>
                <a:cubicBezTo>
                  <a:pt x="1231464" y="769015"/>
                  <a:pt x="1214795" y="705714"/>
                  <a:pt x="1214795" y="630704"/>
                </a:cubicBezTo>
                <a:cubicBezTo>
                  <a:pt x="1214795" y="570776"/>
                  <a:pt x="1225114" y="517099"/>
                  <a:pt x="1245751" y="469672"/>
                </a:cubicBezTo>
                <a:cubicBezTo>
                  <a:pt x="1266389" y="422246"/>
                  <a:pt x="1294666" y="386428"/>
                  <a:pt x="1330583" y="362218"/>
                </a:cubicBezTo>
                <a:cubicBezTo>
                  <a:pt x="1366501" y="338009"/>
                  <a:pt x="1405097" y="325904"/>
                  <a:pt x="1446372" y="325904"/>
                </a:cubicBezTo>
                <a:cubicBezTo>
                  <a:pt x="1472962" y="325904"/>
                  <a:pt x="1496576" y="331064"/>
                  <a:pt x="1517214" y="341382"/>
                </a:cubicBezTo>
                <a:cubicBezTo>
                  <a:pt x="1537852" y="351701"/>
                  <a:pt x="1559878" y="369759"/>
                  <a:pt x="1583294" y="395556"/>
                </a:cubicBezTo>
                <a:lnTo>
                  <a:pt x="1583294" y="227678"/>
                </a:lnTo>
                <a:cubicBezTo>
                  <a:pt x="1583294" y="185212"/>
                  <a:pt x="1581508" y="159614"/>
                  <a:pt x="1577936" y="150882"/>
                </a:cubicBezTo>
                <a:cubicBezTo>
                  <a:pt x="1573173" y="139373"/>
                  <a:pt x="1566030" y="130840"/>
                  <a:pt x="1556504" y="125284"/>
                </a:cubicBezTo>
                <a:cubicBezTo>
                  <a:pt x="1546979" y="119728"/>
                  <a:pt x="1529120" y="116950"/>
                  <a:pt x="1502926" y="116950"/>
                </a:cubicBezTo>
                <a:close/>
                <a:moveTo>
                  <a:pt x="39648" y="91946"/>
                </a:moveTo>
                <a:lnTo>
                  <a:pt x="461725" y="91946"/>
                </a:lnTo>
                <a:lnTo>
                  <a:pt x="461725" y="113973"/>
                </a:lnTo>
                <a:lnTo>
                  <a:pt x="434936" y="113973"/>
                </a:lnTo>
                <a:cubicBezTo>
                  <a:pt x="411520" y="113973"/>
                  <a:pt x="392668" y="118140"/>
                  <a:pt x="378381" y="126475"/>
                </a:cubicBezTo>
                <a:cubicBezTo>
                  <a:pt x="368062" y="132031"/>
                  <a:pt x="359926" y="141556"/>
                  <a:pt x="353973" y="155050"/>
                </a:cubicBezTo>
                <a:cubicBezTo>
                  <a:pt x="349607" y="164575"/>
                  <a:pt x="347425" y="189578"/>
                  <a:pt x="347425" y="230059"/>
                </a:cubicBezTo>
                <a:lnTo>
                  <a:pt x="347425" y="761078"/>
                </a:lnTo>
                <a:cubicBezTo>
                  <a:pt x="347425" y="802353"/>
                  <a:pt x="349707" y="828150"/>
                  <a:pt x="354271" y="838468"/>
                </a:cubicBezTo>
                <a:cubicBezTo>
                  <a:pt x="358835" y="848787"/>
                  <a:pt x="367764" y="857816"/>
                  <a:pt x="381060" y="865555"/>
                </a:cubicBezTo>
                <a:cubicBezTo>
                  <a:pt x="394355" y="873294"/>
                  <a:pt x="412314" y="877164"/>
                  <a:pt x="434936" y="877164"/>
                </a:cubicBezTo>
                <a:lnTo>
                  <a:pt x="461725" y="877164"/>
                </a:lnTo>
                <a:lnTo>
                  <a:pt x="461725" y="899190"/>
                </a:lnTo>
                <a:lnTo>
                  <a:pt x="39648" y="899190"/>
                </a:lnTo>
                <a:lnTo>
                  <a:pt x="39648" y="877164"/>
                </a:lnTo>
                <a:lnTo>
                  <a:pt x="66437" y="877164"/>
                </a:lnTo>
                <a:cubicBezTo>
                  <a:pt x="89853" y="877164"/>
                  <a:pt x="108704" y="872996"/>
                  <a:pt x="122992" y="864662"/>
                </a:cubicBezTo>
                <a:cubicBezTo>
                  <a:pt x="133311" y="859106"/>
                  <a:pt x="141248" y="849581"/>
                  <a:pt x="146804" y="836087"/>
                </a:cubicBezTo>
                <a:cubicBezTo>
                  <a:pt x="151170" y="826562"/>
                  <a:pt x="153353" y="801559"/>
                  <a:pt x="153353" y="761078"/>
                </a:cubicBezTo>
                <a:lnTo>
                  <a:pt x="153353" y="230059"/>
                </a:lnTo>
                <a:cubicBezTo>
                  <a:pt x="153353" y="188784"/>
                  <a:pt x="151170" y="162987"/>
                  <a:pt x="146804" y="152668"/>
                </a:cubicBezTo>
                <a:cubicBezTo>
                  <a:pt x="142439" y="142349"/>
                  <a:pt x="133608" y="133321"/>
                  <a:pt x="120313" y="125582"/>
                </a:cubicBezTo>
                <a:cubicBezTo>
                  <a:pt x="107018" y="117842"/>
                  <a:pt x="89059" y="113973"/>
                  <a:pt x="66437" y="113973"/>
                </a:cubicBezTo>
                <a:lnTo>
                  <a:pt x="39648" y="113973"/>
                </a:lnTo>
                <a:close/>
                <a:moveTo>
                  <a:pt x="2971562" y="72896"/>
                </a:moveTo>
                <a:cubicBezTo>
                  <a:pt x="2997359" y="72896"/>
                  <a:pt x="3019187" y="81925"/>
                  <a:pt x="3037047" y="99983"/>
                </a:cubicBezTo>
                <a:cubicBezTo>
                  <a:pt x="3054906" y="118041"/>
                  <a:pt x="3063835" y="139770"/>
                  <a:pt x="3063835" y="165170"/>
                </a:cubicBezTo>
                <a:cubicBezTo>
                  <a:pt x="3063835" y="190570"/>
                  <a:pt x="3054807" y="212200"/>
                  <a:pt x="3036749" y="230059"/>
                </a:cubicBezTo>
                <a:cubicBezTo>
                  <a:pt x="3018691" y="247918"/>
                  <a:pt x="2996962" y="256848"/>
                  <a:pt x="2971562" y="256848"/>
                </a:cubicBezTo>
                <a:cubicBezTo>
                  <a:pt x="2946162" y="256848"/>
                  <a:pt x="2924533" y="247918"/>
                  <a:pt x="2906673" y="230059"/>
                </a:cubicBezTo>
                <a:cubicBezTo>
                  <a:pt x="2888814" y="212200"/>
                  <a:pt x="2879884" y="190570"/>
                  <a:pt x="2879884" y="165170"/>
                </a:cubicBezTo>
                <a:cubicBezTo>
                  <a:pt x="2879884" y="139770"/>
                  <a:pt x="2888814" y="118041"/>
                  <a:pt x="2906673" y="99983"/>
                </a:cubicBezTo>
                <a:cubicBezTo>
                  <a:pt x="2924533" y="81925"/>
                  <a:pt x="2946162" y="72896"/>
                  <a:pt x="2971562" y="72896"/>
                </a:cubicBezTo>
                <a:close/>
                <a:moveTo>
                  <a:pt x="2019062" y="72896"/>
                </a:moveTo>
                <a:cubicBezTo>
                  <a:pt x="2044859" y="72896"/>
                  <a:pt x="2066687" y="81925"/>
                  <a:pt x="2084547" y="99983"/>
                </a:cubicBezTo>
                <a:cubicBezTo>
                  <a:pt x="2102406" y="118041"/>
                  <a:pt x="2111336" y="139770"/>
                  <a:pt x="2111336" y="165170"/>
                </a:cubicBezTo>
                <a:cubicBezTo>
                  <a:pt x="2111336" y="190570"/>
                  <a:pt x="2102307" y="212200"/>
                  <a:pt x="2084249" y="230059"/>
                </a:cubicBezTo>
                <a:cubicBezTo>
                  <a:pt x="2066191" y="247918"/>
                  <a:pt x="2044463" y="256848"/>
                  <a:pt x="2019062" y="256848"/>
                </a:cubicBezTo>
                <a:cubicBezTo>
                  <a:pt x="1993662" y="256848"/>
                  <a:pt x="1972033" y="247918"/>
                  <a:pt x="1954173" y="230059"/>
                </a:cubicBezTo>
                <a:cubicBezTo>
                  <a:pt x="1936314" y="212200"/>
                  <a:pt x="1927384" y="190570"/>
                  <a:pt x="1927384" y="165170"/>
                </a:cubicBezTo>
                <a:cubicBezTo>
                  <a:pt x="1927384" y="139770"/>
                  <a:pt x="1936314" y="118041"/>
                  <a:pt x="1954173" y="99983"/>
                </a:cubicBezTo>
                <a:cubicBezTo>
                  <a:pt x="1972033" y="81925"/>
                  <a:pt x="1993662" y="72896"/>
                  <a:pt x="2019062" y="72896"/>
                </a:cubicBezTo>
                <a:close/>
                <a:moveTo>
                  <a:pt x="0" y="0"/>
                </a:moveTo>
                <a:lnTo>
                  <a:pt x="8534400" y="0"/>
                </a:lnTo>
                <a:lnTo>
                  <a:pt x="8534400" y="1"/>
                </a:lnTo>
                <a:lnTo>
                  <a:pt x="0" y="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2900" y="34290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Dear students, We have talked about some professions Now you have to write short note about </a:t>
            </a:r>
            <a:r>
              <a:rPr lang="en-US" sz="36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ay Labourer </a:t>
            </a:r>
            <a:r>
              <a:rPr lang="en-US" sz="3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43" y="74297"/>
            <a:ext cx="11550830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appropriate words from the box to complete the dialogue below. Then act out the dialogue in pairs.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419849" y="2109956"/>
            <a:ext cx="773916" cy="914400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215043" y="3388739"/>
            <a:ext cx="773916" cy="9144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416196" y="2411708"/>
            <a:ext cx="4822804" cy="612648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a cleaner do?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057400" y="3692949"/>
            <a:ext cx="9144000" cy="612648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cleaner cleans our houses, office and------------ etc.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7810" y="1227617"/>
            <a:ext cx="111841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126723" y="2425520"/>
            <a:ext cx="7272306" cy="612648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a newspaper hawker do?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104336" y="3685227"/>
            <a:ext cx="9144000" cy="612648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hawker gives us newspaper every -----------------.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5061" y="1214979"/>
            <a:ext cx="1600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126723" y="2430436"/>
            <a:ext cx="7272306" cy="612648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a postman do?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057400" y="3698697"/>
            <a:ext cx="9144000" cy="612648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postman delivers ------------ and other items to us.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3765" y="1324535"/>
            <a:ext cx="111841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094504" y="2420604"/>
            <a:ext cx="7272306" cy="612648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a rickshaw puller do?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058932" y="3710741"/>
            <a:ext cx="9574045" cy="606552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rickshaw puller takes us from one --------- to another.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1435" y="1227617"/>
            <a:ext cx="111841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057400" y="2456306"/>
            <a:ext cx="7272306" cy="612648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a waiter do?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999996" y="3709706"/>
            <a:ext cx="9574045" cy="606552"/>
          </a:xfrm>
          <a:prstGeom prst="wedgeRoundRectCallout">
            <a:avLst>
              <a:gd name="adj1" fmla="val -60398"/>
              <a:gd name="adj2" fmla="val -241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waiter serves food at the ------------------.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4840" y="1255241"/>
            <a:ext cx="17031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restaurant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22253 0.366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43 L -0.0711 0.3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2963 L 0.38893 0.3439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0237 0.3495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8 -0.00277 L 0.36315 0.370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529" y="76568"/>
            <a:ext cx="6553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and sentence making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7093" y="604591"/>
            <a:ext cx="2917723" cy="5836745"/>
            <a:chOff x="358876" y="948673"/>
            <a:chExt cx="2917723" cy="5181600"/>
          </a:xfrm>
        </p:grpSpPr>
        <p:sp>
          <p:nvSpPr>
            <p:cNvPr id="3" name="TextBox 2"/>
            <p:cNvSpPr txBox="1"/>
            <p:nvPr/>
          </p:nvSpPr>
          <p:spPr>
            <a:xfrm>
              <a:off x="358876" y="948673"/>
              <a:ext cx="2917723" cy="518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3175" y="1070661"/>
              <a:ext cx="2689124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the word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436739" y="1655436"/>
              <a:ext cx="748480" cy="4572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9172" y="1965766"/>
            <a:ext cx="14728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40" y="1704934"/>
            <a:ext cx="5551537" cy="395762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29425" y="5795005"/>
            <a:ext cx="82677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Bulbul </a:t>
            </a:r>
            <a:r>
              <a:rPr lang="en-US" sz="3600" b="1" dirty="0" smtClean="0">
                <a:ln w="0"/>
                <a:solidFill>
                  <a:srgbClr val="CC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collects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rubbish from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ankar area.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812" y="2688757"/>
            <a:ext cx="1752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Rubbish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9416" y="873485"/>
            <a:ext cx="67194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Gather, Assemble, Pick-up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3785727" y="1505529"/>
            <a:ext cx="5636260" cy="39576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113754" y="5593815"/>
            <a:ext cx="82677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eople throw </a:t>
            </a:r>
            <a:r>
              <a:rPr lang="en-US" sz="3600" b="1" dirty="0" smtClean="0">
                <a:ln w="0"/>
                <a:solidFill>
                  <a:srgbClr val="CC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rubbish 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here and there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5727" y="804786"/>
            <a:ext cx="6613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Garbage, Trash.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291" y="3353438"/>
            <a:ext cx="1752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Wake up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5" y="1566376"/>
            <a:ext cx="5551536" cy="394204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113754" y="5621945"/>
            <a:ext cx="8205327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Rina </a:t>
            </a:r>
            <a:r>
              <a:rPr lang="en-US" sz="3600" b="1" dirty="0" smtClean="0">
                <a:ln w="0"/>
                <a:solidFill>
                  <a:srgbClr val="CC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wakes up 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morning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1952" y="848147"/>
            <a:ext cx="58886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up, Rise up.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809" y="4042700"/>
            <a:ext cx="158460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Street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52" y="1570374"/>
            <a:ext cx="5531511" cy="399531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264184" y="5652283"/>
            <a:ext cx="86539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ln w="0"/>
                <a:solidFill>
                  <a:srgbClr val="CC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streets 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Dhaka and Chottragram are busy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2545" y="748193"/>
            <a:ext cx="74043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Roads of towns and city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218" y="4731962"/>
            <a:ext cx="223520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unhygienic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27" y="1536584"/>
            <a:ext cx="5690419" cy="396263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193655" y="5673210"/>
            <a:ext cx="67180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Road side foods are </a:t>
            </a:r>
            <a:r>
              <a:rPr lang="en-US" sz="3200" b="1" dirty="0" smtClean="0">
                <a:ln w="0"/>
                <a:solidFill>
                  <a:srgbClr val="CC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unhygienic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7948" y="741050"/>
            <a:ext cx="71076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a container of garbage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179" y="5490015"/>
            <a:ext cx="18841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Dustbin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59" y="1566376"/>
            <a:ext cx="5560035" cy="3810509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3183256" y="5667479"/>
            <a:ext cx="671801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should throw rubbish into </a:t>
            </a:r>
            <a:r>
              <a:rPr lang="en-US" sz="3200" b="1" dirty="0" smtClean="0">
                <a:ln w="0"/>
                <a:solidFill>
                  <a:srgbClr val="CC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dustbin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9419" r="3473" b="3810"/>
          <a:stretch/>
        </p:blipFill>
        <p:spPr>
          <a:xfrm>
            <a:off x="533400" y="762000"/>
            <a:ext cx="11125200" cy="5562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2894" y="0"/>
            <a:ext cx="1102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  Read the text about Bulbul and underline the verbs</a:t>
            </a:r>
            <a:endParaRPr lang="en-US" sz="3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6757" r="2857" b="2702"/>
          <a:stretch/>
        </p:blipFill>
        <p:spPr>
          <a:xfrm>
            <a:off x="914400" y="609600"/>
            <a:ext cx="10287000" cy="5410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498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1582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dear students,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 out the  verb from the text. If the verb is in present tense, write down  in past tense of the same and vise versa.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13170"/>
              </p:ext>
            </p:extLst>
          </p:nvPr>
        </p:nvGraphicFramePr>
        <p:xfrm>
          <a:off x="381000" y="1447800"/>
          <a:ext cx="4800600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115141308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736607399"/>
                    </a:ext>
                  </a:extLst>
                </a:gridCol>
              </a:tblGrid>
              <a:tr h="60721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Tense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Tense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12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82584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732960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897044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999438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89078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121133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902458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892162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81057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171995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" y="2055693"/>
            <a:ext cx="1371600" cy="3794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60397" y="2055692"/>
            <a:ext cx="1613719" cy="4514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1837" y="2512369"/>
            <a:ext cx="1371600" cy="3364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14932" y="2545423"/>
            <a:ext cx="1371600" cy="3364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woke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4467" y="2933045"/>
            <a:ext cx="1219200" cy="3831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6793" y="2990965"/>
            <a:ext cx="1510313" cy="3401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0074" y="3354787"/>
            <a:ext cx="828681" cy="3831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8143" y="3405110"/>
            <a:ext cx="848944" cy="39691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5846" y="3804736"/>
            <a:ext cx="1025169" cy="3831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42785" y="3846606"/>
            <a:ext cx="848944" cy="3324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04595" y="4267861"/>
            <a:ext cx="995360" cy="3442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smell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12121" y="4291756"/>
            <a:ext cx="1110272" cy="33172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smelt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2744" y="4677621"/>
            <a:ext cx="995360" cy="3442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32515" y="4697249"/>
            <a:ext cx="1338871" cy="33172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26319" y="5107550"/>
            <a:ext cx="995360" cy="3442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10680" y="5110781"/>
            <a:ext cx="1338871" cy="33172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1048" y="5536275"/>
            <a:ext cx="1318752" cy="37479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85487" y="5536275"/>
            <a:ext cx="1477584" cy="37479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5846" y="5995552"/>
            <a:ext cx="1196307" cy="37479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18216" y="5992879"/>
            <a:ext cx="1338871" cy="37479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1839"/>
              </p:ext>
            </p:extLst>
          </p:nvPr>
        </p:nvGraphicFramePr>
        <p:xfrm>
          <a:off x="5848856" y="1435510"/>
          <a:ext cx="5885944" cy="50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744">
                  <a:extLst>
                    <a:ext uri="{9D8B030D-6E8A-4147-A177-3AD203B41FA5}">
                      <a16:colId xmlns:a16="http://schemas.microsoft.com/office/drawing/2014/main" val="11514130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36607399"/>
                    </a:ext>
                  </a:extLst>
                </a:gridCol>
              </a:tblGrid>
              <a:tr h="60721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Tense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Tense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12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82584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732960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897044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999438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89078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121133"/>
                  </a:ext>
                </a:extLst>
              </a:tr>
              <a:tr h="5314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902458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892162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81057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171995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9122229" y="2038899"/>
            <a:ext cx="1828800" cy="4514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20475" y="2038899"/>
            <a:ext cx="2823157" cy="4514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(am, is, are)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89281" y="2521000"/>
            <a:ext cx="1613719" cy="3505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46652" y="2507170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337310" y="2924235"/>
            <a:ext cx="1613719" cy="4514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20667" y="2949838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16847" y="3359219"/>
            <a:ext cx="1613719" cy="4514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20666" y="3316360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70777" y="3738318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429137" y="3792613"/>
            <a:ext cx="1613719" cy="4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404886" y="4224189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389281" y="4164193"/>
            <a:ext cx="1613719" cy="4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04886" y="4650171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429137" y="4709338"/>
            <a:ext cx="1613719" cy="4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04885" y="5110400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429137" y="5147265"/>
            <a:ext cx="1613719" cy="4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33595" y="5626063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337310" y="5626063"/>
            <a:ext cx="1613719" cy="4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37309" y="6058638"/>
            <a:ext cx="1613719" cy="4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89535" y="6093813"/>
            <a:ext cx="1613719" cy="425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3712" r="3098"/>
          <a:stretch/>
        </p:blipFill>
        <p:spPr>
          <a:xfrm>
            <a:off x="1600200" y="1143000"/>
            <a:ext cx="8839199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11686" y="228600"/>
            <a:ext cx="998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ask and answer the questions below in pairs.</a:t>
            </a:r>
            <a:endParaRPr lang="en-US" sz="3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1" y="228600"/>
            <a:ext cx="901903" cy="108078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85" y="228600"/>
            <a:ext cx="936317" cy="11430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636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1671" y="4439593"/>
            <a:ext cx="640080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 : 6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1st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00/00/2020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1458727"/>
            <a:ext cx="6477000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 Chandra Majumder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Senior Teacher  (English)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Gazirhat High School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Senbag, Noakhali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Email: manikmajumder01@gmail.com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1524000" cy="1905000"/>
          </a:xfrm>
          <a:prstGeom prst="rect">
            <a:avLst/>
          </a:prstGeom>
          <a:ln w="88900" cap="sq" cmpd="thickThin">
            <a:solidFill>
              <a:srgbClr val="CC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4217" r="5069" b="5744"/>
          <a:stretch/>
        </p:blipFill>
        <p:spPr>
          <a:xfrm>
            <a:off x="1752600" y="4419600"/>
            <a:ext cx="1678837" cy="204608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71" y="271100"/>
            <a:ext cx="3733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 rot="13134426">
            <a:off x="4254569" y="1712096"/>
            <a:ext cx="223639" cy="977933"/>
          </a:xfrm>
          <a:prstGeom prst="halfFrame">
            <a:avLst>
              <a:gd name="adj1" fmla="val 36174"/>
              <a:gd name="adj2" fmla="val 3333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6152339" y="2802698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29138" y="1385704"/>
            <a:ext cx="568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Select the correct answer with </a:t>
            </a:r>
            <a:endParaRPr lang="en-US" sz="32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573" y="2358442"/>
            <a:ext cx="112014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tabLst>
                <a:tab pos="633413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Bulbul works at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Motijheel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Mohakhali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in Dhaka.</a:t>
            </a:r>
          </a:p>
        </p:txBody>
      </p:sp>
      <p:sp>
        <p:nvSpPr>
          <p:cNvPr id="8" name="Half Frame 7"/>
          <p:cNvSpPr/>
          <p:nvPr/>
        </p:nvSpPr>
        <p:spPr>
          <a:xfrm rot="13134426">
            <a:off x="5078312" y="2583616"/>
            <a:ext cx="223639" cy="977933"/>
          </a:xfrm>
          <a:prstGeom prst="halfFrame">
            <a:avLst>
              <a:gd name="adj1" fmla="val 36174"/>
              <a:gd name="adj2" fmla="val 3333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508256" y="1788774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638527" y="1828262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13134426">
            <a:off x="6343845" y="3523266"/>
            <a:ext cx="223639" cy="977933"/>
          </a:xfrm>
          <a:prstGeom prst="halfFrame">
            <a:avLst>
              <a:gd name="adj1" fmla="val 36174"/>
              <a:gd name="adj2" fmla="val 3333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3134426">
            <a:off x="6904010" y="4286121"/>
            <a:ext cx="223639" cy="977933"/>
          </a:xfrm>
          <a:prstGeom prst="halfFrame">
            <a:avLst>
              <a:gd name="adj1" fmla="val 36174"/>
              <a:gd name="adj2" fmla="val 3333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3134426">
            <a:off x="7310211" y="5167727"/>
            <a:ext cx="223639" cy="977933"/>
          </a:xfrm>
          <a:prstGeom prst="halfFrame">
            <a:avLst>
              <a:gd name="adj1" fmla="val 36174"/>
              <a:gd name="adj2" fmla="val 3333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5187050" y="3723061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187969" y="2741617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626885" y="3656017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8603058" y="4562753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0515600" y="4542819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 flipV="1">
            <a:off x="8424957" y="5497812"/>
            <a:ext cx="609600" cy="938848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9716478" y="5477153"/>
            <a:ext cx="609600" cy="914400"/>
          </a:xfrm>
          <a:prstGeom prst="mathMultiply">
            <a:avLst>
              <a:gd name="adj1" fmla="val 90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1410" y="3308241"/>
            <a:ext cx="9864633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picks up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garbage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stamps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Sankar area.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2321" y="4185287"/>
            <a:ext cx="7710572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gets up  from bed at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O’clock.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9695" y="5062333"/>
            <a:ext cx="1128527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believes all professions are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/ less important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321" y="6017633"/>
            <a:ext cx="1128527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Last month Bulbul became sick for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days / 3 days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days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934" y="405575"/>
            <a:ext cx="5717458" cy="617480"/>
          </a:xfrm>
          <a:custGeom>
            <a:avLst/>
            <a:gdLst>
              <a:gd name="connsiteX0" fmla="*/ 3413956 w 5717458"/>
              <a:gd name="connsiteY0" fmla="*/ 625346 h 990601"/>
              <a:gd name="connsiteX1" fmla="*/ 3306800 w 5717458"/>
              <a:gd name="connsiteY1" fmla="*/ 715834 h 990601"/>
              <a:gd name="connsiteX2" fmla="*/ 3283583 w 5717458"/>
              <a:gd name="connsiteY2" fmla="*/ 780723 h 990601"/>
              <a:gd name="connsiteX3" fmla="*/ 3303228 w 5717458"/>
              <a:gd name="connsiteY3" fmla="*/ 828943 h 990601"/>
              <a:gd name="connsiteX4" fmla="*/ 3344900 w 5717458"/>
              <a:gd name="connsiteY4" fmla="*/ 845017 h 990601"/>
              <a:gd name="connsiteX5" fmla="*/ 3413956 w 5717458"/>
              <a:gd name="connsiteY5" fmla="*/ 811679 h 990601"/>
              <a:gd name="connsiteX6" fmla="*/ 1785181 w 5717458"/>
              <a:gd name="connsiteY6" fmla="*/ 625346 h 990601"/>
              <a:gd name="connsiteX7" fmla="*/ 1678025 w 5717458"/>
              <a:gd name="connsiteY7" fmla="*/ 715834 h 990601"/>
              <a:gd name="connsiteX8" fmla="*/ 1654808 w 5717458"/>
              <a:gd name="connsiteY8" fmla="*/ 780723 h 990601"/>
              <a:gd name="connsiteX9" fmla="*/ 1674453 w 5717458"/>
              <a:gd name="connsiteY9" fmla="*/ 828943 h 990601"/>
              <a:gd name="connsiteX10" fmla="*/ 1716125 w 5717458"/>
              <a:gd name="connsiteY10" fmla="*/ 845017 h 990601"/>
              <a:gd name="connsiteX11" fmla="*/ 1785181 w 5717458"/>
              <a:gd name="connsiteY11" fmla="*/ 811679 h 990601"/>
              <a:gd name="connsiteX12" fmla="*/ 4733764 w 5717458"/>
              <a:gd name="connsiteY12" fmla="*/ 406271 h 990601"/>
              <a:gd name="connsiteX13" fmla="*/ 4681674 w 5717458"/>
              <a:gd name="connsiteY13" fmla="*/ 429191 h 990601"/>
              <a:gd name="connsiteX14" fmla="*/ 4653099 w 5717458"/>
              <a:gd name="connsiteY14" fmla="*/ 519678 h 990601"/>
              <a:gd name="connsiteX15" fmla="*/ 4646253 w 5717458"/>
              <a:gd name="connsiteY15" fmla="*/ 707500 h 990601"/>
              <a:gd name="connsiteX16" fmla="*/ 4654587 w 5717458"/>
              <a:gd name="connsiteY16" fmla="*/ 826562 h 990601"/>
              <a:gd name="connsiteX17" fmla="*/ 4682567 w 5717458"/>
              <a:gd name="connsiteY17" fmla="*/ 890856 h 990601"/>
              <a:gd name="connsiteX18" fmla="*/ 4731382 w 5717458"/>
              <a:gd name="connsiteY18" fmla="*/ 912882 h 990601"/>
              <a:gd name="connsiteX19" fmla="*/ 4776031 w 5717458"/>
              <a:gd name="connsiteY19" fmla="*/ 898000 h 990601"/>
              <a:gd name="connsiteX20" fmla="*/ 4806987 w 5717458"/>
              <a:gd name="connsiteY20" fmla="*/ 841445 h 990601"/>
              <a:gd name="connsiteX21" fmla="*/ 4818893 w 5717458"/>
              <a:gd name="connsiteY21" fmla="*/ 612845 h 990601"/>
              <a:gd name="connsiteX22" fmla="*/ 4807582 w 5717458"/>
              <a:gd name="connsiteY22" fmla="*/ 473839 h 990601"/>
              <a:gd name="connsiteX23" fmla="*/ 4774245 w 5717458"/>
              <a:gd name="connsiteY23" fmla="*/ 418773 h 990601"/>
              <a:gd name="connsiteX24" fmla="*/ 4733764 w 5717458"/>
              <a:gd name="connsiteY24" fmla="*/ 406271 h 990601"/>
              <a:gd name="connsiteX25" fmla="*/ 4109876 w 5717458"/>
              <a:gd name="connsiteY25" fmla="*/ 380673 h 990601"/>
              <a:gd name="connsiteX26" fmla="*/ 4343239 w 5717458"/>
              <a:gd name="connsiteY26" fmla="*/ 380673 h 990601"/>
              <a:gd name="connsiteX27" fmla="*/ 4343239 w 5717458"/>
              <a:gd name="connsiteY27" fmla="*/ 821800 h 990601"/>
              <a:gd name="connsiteX28" fmla="*/ 4356931 w 5717458"/>
              <a:gd name="connsiteY28" fmla="*/ 897107 h 990601"/>
              <a:gd name="connsiteX29" fmla="*/ 4410509 w 5717458"/>
              <a:gd name="connsiteY29" fmla="*/ 915859 h 990601"/>
              <a:gd name="connsiteX30" fmla="*/ 4410509 w 5717458"/>
              <a:gd name="connsiteY30" fmla="*/ 937290 h 990601"/>
              <a:gd name="connsiteX31" fmla="*/ 4109876 w 5717458"/>
              <a:gd name="connsiteY31" fmla="*/ 937290 h 990601"/>
              <a:gd name="connsiteX32" fmla="*/ 4109876 w 5717458"/>
              <a:gd name="connsiteY32" fmla="*/ 915859 h 990601"/>
              <a:gd name="connsiteX33" fmla="*/ 4164645 w 5717458"/>
              <a:gd name="connsiteY33" fmla="*/ 894428 h 990601"/>
              <a:gd name="connsiteX34" fmla="*/ 4176551 w 5717458"/>
              <a:gd name="connsiteY34" fmla="*/ 821800 h 990601"/>
              <a:gd name="connsiteX35" fmla="*/ 4176551 w 5717458"/>
              <a:gd name="connsiteY35" fmla="*/ 496759 h 990601"/>
              <a:gd name="connsiteX36" fmla="*/ 4162859 w 5717458"/>
              <a:gd name="connsiteY36" fmla="*/ 421452 h 990601"/>
              <a:gd name="connsiteX37" fmla="*/ 4109876 w 5717458"/>
              <a:gd name="connsiteY37" fmla="*/ 402700 h 990601"/>
              <a:gd name="connsiteX38" fmla="*/ 2426928 w 5717458"/>
              <a:gd name="connsiteY38" fmla="*/ 380673 h 990601"/>
              <a:gd name="connsiteX39" fmla="*/ 2653742 w 5717458"/>
              <a:gd name="connsiteY39" fmla="*/ 380673 h 990601"/>
              <a:gd name="connsiteX40" fmla="*/ 2653742 w 5717458"/>
              <a:gd name="connsiteY40" fmla="*/ 761078 h 990601"/>
              <a:gd name="connsiteX41" fmla="*/ 2659397 w 5717458"/>
              <a:gd name="connsiteY41" fmla="*/ 837873 h 990601"/>
              <a:gd name="connsiteX42" fmla="*/ 2677257 w 5717458"/>
              <a:gd name="connsiteY42" fmla="*/ 864067 h 990601"/>
              <a:gd name="connsiteX43" fmla="*/ 2705534 w 5717458"/>
              <a:gd name="connsiteY43" fmla="*/ 872996 h 990601"/>
              <a:gd name="connsiteX44" fmla="*/ 2744229 w 5717458"/>
              <a:gd name="connsiteY44" fmla="*/ 861686 h 990601"/>
              <a:gd name="connsiteX45" fmla="*/ 2801379 w 5717458"/>
              <a:gd name="connsiteY45" fmla="*/ 799178 h 990601"/>
              <a:gd name="connsiteX46" fmla="*/ 2801379 w 5717458"/>
              <a:gd name="connsiteY46" fmla="*/ 501521 h 990601"/>
              <a:gd name="connsiteX47" fmla="*/ 2789771 w 5717458"/>
              <a:gd name="connsiteY47" fmla="*/ 422940 h 990601"/>
              <a:gd name="connsiteX48" fmla="*/ 2741253 w 5717458"/>
              <a:gd name="connsiteY48" fmla="*/ 402700 h 990601"/>
              <a:gd name="connsiteX49" fmla="*/ 2741253 w 5717458"/>
              <a:gd name="connsiteY49" fmla="*/ 380673 h 990601"/>
              <a:gd name="connsiteX50" fmla="*/ 2968067 w 5717458"/>
              <a:gd name="connsiteY50" fmla="*/ 380673 h 990601"/>
              <a:gd name="connsiteX51" fmla="*/ 2968067 w 5717458"/>
              <a:gd name="connsiteY51" fmla="*/ 816442 h 990601"/>
              <a:gd name="connsiteX52" fmla="*/ 2979973 w 5717458"/>
              <a:gd name="connsiteY52" fmla="*/ 895916 h 990601"/>
              <a:gd name="connsiteX53" fmla="*/ 3028193 w 5717458"/>
              <a:gd name="connsiteY53" fmla="*/ 915859 h 990601"/>
              <a:gd name="connsiteX54" fmla="*/ 3028193 w 5717458"/>
              <a:gd name="connsiteY54" fmla="*/ 937290 h 990601"/>
              <a:gd name="connsiteX55" fmla="*/ 2801379 w 5717458"/>
              <a:gd name="connsiteY55" fmla="*/ 937290 h 990601"/>
              <a:gd name="connsiteX56" fmla="*/ 2801379 w 5717458"/>
              <a:gd name="connsiteY56" fmla="*/ 862876 h 990601"/>
              <a:gd name="connsiteX57" fmla="*/ 2721608 w 5717458"/>
              <a:gd name="connsiteY57" fmla="*/ 932230 h 990601"/>
              <a:gd name="connsiteX58" fmla="*/ 2632311 w 5717458"/>
              <a:gd name="connsiteY58" fmla="*/ 953959 h 990601"/>
              <a:gd name="connsiteX59" fmla="*/ 2548669 w 5717458"/>
              <a:gd name="connsiteY59" fmla="*/ 925086 h 990601"/>
              <a:gd name="connsiteX60" fmla="*/ 2499556 w 5717458"/>
              <a:gd name="connsiteY60" fmla="*/ 857518 h 990601"/>
              <a:gd name="connsiteX61" fmla="*/ 2487054 w 5717458"/>
              <a:gd name="connsiteY61" fmla="*/ 722382 h 990601"/>
              <a:gd name="connsiteX62" fmla="*/ 2487054 w 5717458"/>
              <a:gd name="connsiteY62" fmla="*/ 501521 h 990601"/>
              <a:gd name="connsiteX63" fmla="*/ 2475446 w 5717458"/>
              <a:gd name="connsiteY63" fmla="*/ 422940 h 990601"/>
              <a:gd name="connsiteX64" fmla="*/ 2426928 w 5717458"/>
              <a:gd name="connsiteY64" fmla="*/ 402700 h 990601"/>
              <a:gd name="connsiteX65" fmla="*/ 838634 w 5717458"/>
              <a:gd name="connsiteY65" fmla="*/ 380673 h 990601"/>
              <a:gd name="connsiteX66" fmla="*/ 1134504 w 5717458"/>
              <a:gd name="connsiteY66" fmla="*/ 380673 h 990601"/>
              <a:gd name="connsiteX67" fmla="*/ 1134504 w 5717458"/>
              <a:gd name="connsiteY67" fmla="*/ 402700 h 990601"/>
              <a:gd name="connsiteX68" fmla="*/ 1096404 w 5717458"/>
              <a:gd name="connsiteY68" fmla="*/ 412820 h 990601"/>
              <a:gd name="connsiteX69" fmla="*/ 1082117 w 5717458"/>
              <a:gd name="connsiteY69" fmla="*/ 443776 h 990601"/>
              <a:gd name="connsiteX70" fmla="*/ 1108311 w 5717458"/>
              <a:gd name="connsiteY70" fmla="*/ 526525 h 990601"/>
              <a:gd name="connsiteX71" fmla="*/ 1199989 w 5717458"/>
              <a:gd name="connsiteY71" fmla="*/ 735479 h 990601"/>
              <a:gd name="connsiteX72" fmla="*/ 1273212 w 5717458"/>
              <a:gd name="connsiteY72" fmla="*/ 555100 h 990601"/>
              <a:gd name="connsiteX73" fmla="*/ 1304764 w 5717458"/>
              <a:gd name="connsiteY73" fmla="*/ 445562 h 990601"/>
              <a:gd name="connsiteX74" fmla="*/ 1291369 w 5717458"/>
              <a:gd name="connsiteY74" fmla="*/ 415499 h 990601"/>
              <a:gd name="connsiteX75" fmla="*/ 1244042 w 5717458"/>
              <a:gd name="connsiteY75" fmla="*/ 402700 h 990601"/>
              <a:gd name="connsiteX76" fmla="*/ 1244042 w 5717458"/>
              <a:gd name="connsiteY76" fmla="*/ 380673 h 990601"/>
              <a:gd name="connsiteX77" fmla="*/ 1426208 w 5717458"/>
              <a:gd name="connsiteY77" fmla="*/ 380673 h 990601"/>
              <a:gd name="connsiteX78" fmla="*/ 1426208 w 5717458"/>
              <a:gd name="connsiteY78" fmla="*/ 402700 h 990601"/>
              <a:gd name="connsiteX79" fmla="*/ 1383345 w 5717458"/>
              <a:gd name="connsiteY79" fmla="*/ 422345 h 990601"/>
              <a:gd name="connsiteX80" fmla="*/ 1333339 w 5717458"/>
              <a:gd name="connsiteY80" fmla="*/ 517000 h 990601"/>
              <a:gd name="connsiteX81" fmla="*/ 1147602 w 5717458"/>
              <a:gd name="connsiteY81" fmla="*/ 953959 h 990601"/>
              <a:gd name="connsiteX82" fmla="*/ 1119622 w 5717458"/>
              <a:gd name="connsiteY82" fmla="*/ 953959 h 990601"/>
              <a:gd name="connsiteX83" fmla="*/ 932098 w 5717458"/>
              <a:gd name="connsiteY83" fmla="*/ 522357 h 990601"/>
              <a:gd name="connsiteX84" fmla="*/ 879115 w 5717458"/>
              <a:gd name="connsiteY84" fmla="*/ 423535 h 990601"/>
              <a:gd name="connsiteX85" fmla="*/ 838634 w 5717458"/>
              <a:gd name="connsiteY85" fmla="*/ 402700 h 990601"/>
              <a:gd name="connsiteX86" fmla="*/ 5472546 w 5717458"/>
              <a:gd name="connsiteY86" fmla="*/ 364004 h 990601"/>
              <a:gd name="connsiteX87" fmla="*/ 5562439 w 5717458"/>
              <a:gd name="connsiteY87" fmla="*/ 394068 h 990601"/>
              <a:gd name="connsiteX88" fmla="*/ 5610064 w 5717458"/>
              <a:gd name="connsiteY88" fmla="*/ 468779 h 990601"/>
              <a:gd name="connsiteX89" fmla="*/ 5619588 w 5717458"/>
              <a:gd name="connsiteY89" fmla="*/ 599153 h 990601"/>
              <a:gd name="connsiteX90" fmla="*/ 5619588 w 5717458"/>
              <a:gd name="connsiteY90" fmla="*/ 815846 h 990601"/>
              <a:gd name="connsiteX91" fmla="*/ 5631197 w 5717458"/>
              <a:gd name="connsiteY91" fmla="*/ 895916 h 990601"/>
              <a:gd name="connsiteX92" fmla="*/ 5679715 w 5717458"/>
              <a:gd name="connsiteY92" fmla="*/ 915859 h 990601"/>
              <a:gd name="connsiteX93" fmla="*/ 5679715 w 5717458"/>
              <a:gd name="connsiteY93" fmla="*/ 926499 h 990601"/>
              <a:gd name="connsiteX94" fmla="*/ 5672440 w 5717458"/>
              <a:gd name="connsiteY94" fmla="*/ 937290 h 990601"/>
              <a:gd name="connsiteX95" fmla="*/ 5398132 w 5717458"/>
              <a:gd name="connsiteY95" fmla="*/ 937290 h 990601"/>
              <a:gd name="connsiteX96" fmla="*/ 5398132 w 5717458"/>
              <a:gd name="connsiteY96" fmla="*/ 915859 h 990601"/>
              <a:gd name="connsiteX97" fmla="*/ 5443376 w 5717458"/>
              <a:gd name="connsiteY97" fmla="*/ 889665 h 990601"/>
              <a:gd name="connsiteX98" fmla="*/ 5452901 w 5717458"/>
              <a:gd name="connsiteY98" fmla="*/ 815846 h 990601"/>
              <a:gd name="connsiteX99" fmla="*/ 5452901 w 5717458"/>
              <a:gd name="connsiteY99" fmla="*/ 568196 h 990601"/>
              <a:gd name="connsiteX100" fmla="*/ 5447543 w 5717458"/>
              <a:gd name="connsiteY100" fmla="*/ 481876 h 990601"/>
              <a:gd name="connsiteX101" fmla="*/ 5429386 w 5717458"/>
              <a:gd name="connsiteY101" fmla="*/ 454194 h 990601"/>
              <a:gd name="connsiteX102" fmla="*/ 5401109 w 5717458"/>
              <a:gd name="connsiteY102" fmla="*/ 444371 h 990601"/>
              <a:gd name="connsiteX103" fmla="*/ 5305859 w 5717458"/>
              <a:gd name="connsiteY103" fmla="*/ 517595 h 990601"/>
              <a:gd name="connsiteX104" fmla="*/ 5305859 w 5717458"/>
              <a:gd name="connsiteY104" fmla="*/ 815846 h 990601"/>
              <a:gd name="connsiteX105" fmla="*/ 5317468 w 5717458"/>
              <a:gd name="connsiteY105" fmla="*/ 895023 h 990601"/>
              <a:gd name="connsiteX106" fmla="*/ 5360628 w 5717458"/>
              <a:gd name="connsiteY106" fmla="*/ 915859 h 990601"/>
              <a:gd name="connsiteX107" fmla="*/ 5360628 w 5717458"/>
              <a:gd name="connsiteY107" fmla="*/ 937290 h 990601"/>
              <a:gd name="connsiteX108" fmla="*/ 5079045 w 5717458"/>
              <a:gd name="connsiteY108" fmla="*/ 937290 h 990601"/>
              <a:gd name="connsiteX109" fmla="*/ 5079045 w 5717458"/>
              <a:gd name="connsiteY109" fmla="*/ 915859 h 990601"/>
              <a:gd name="connsiteX110" fmla="*/ 5129051 w 5717458"/>
              <a:gd name="connsiteY110" fmla="*/ 893237 h 990601"/>
              <a:gd name="connsiteX111" fmla="*/ 5139171 w 5717458"/>
              <a:gd name="connsiteY111" fmla="*/ 815846 h 990601"/>
              <a:gd name="connsiteX112" fmla="*/ 5139171 w 5717458"/>
              <a:gd name="connsiteY112" fmla="*/ 501521 h 990601"/>
              <a:gd name="connsiteX113" fmla="*/ 5127563 w 5717458"/>
              <a:gd name="connsiteY113" fmla="*/ 422940 h 990601"/>
              <a:gd name="connsiteX114" fmla="*/ 5079045 w 5717458"/>
              <a:gd name="connsiteY114" fmla="*/ 402700 h 990601"/>
              <a:gd name="connsiteX115" fmla="*/ 5079045 w 5717458"/>
              <a:gd name="connsiteY115" fmla="*/ 380673 h 990601"/>
              <a:gd name="connsiteX116" fmla="*/ 5305859 w 5717458"/>
              <a:gd name="connsiteY116" fmla="*/ 380673 h 990601"/>
              <a:gd name="connsiteX117" fmla="*/ 5305859 w 5717458"/>
              <a:gd name="connsiteY117" fmla="*/ 452706 h 990601"/>
              <a:gd name="connsiteX118" fmla="*/ 5388012 w 5717458"/>
              <a:gd name="connsiteY118" fmla="*/ 385138 h 990601"/>
              <a:gd name="connsiteX119" fmla="*/ 5472546 w 5717458"/>
              <a:gd name="connsiteY119" fmla="*/ 364004 h 990601"/>
              <a:gd name="connsiteX120" fmla="*/ 4731382 w 5717458"/>
              <a:gd name="connsiteY120" fmla="*/ 364004 h 990601"/>
              <a:gd name="connsiteX121" fmla="*/ 4866518 w 5717458"/>
              <a:gd name="connsiteY121" fmla="*/ 401509 h 990601"/>
              <a:gd name="connsiteX122" fmla="*/ 4961471 w 5717458"/>
              <a:gd name="connsiteY122" fmla="*/ 508070 h 990601"/>
              <a:gd name="connsiteX123" fmla="*/ 4993915 w 5717458"/>
              <a:gd name="connsiteY123" fmla="*/ 659279 h 990601"/>
              <a:gd name="connsiteX124" fmla="*/ 4933789 w 5717458"/>
              <a:gd name="connsiteY124" fmla="*/ 857518 h 990601"/>
              <a:gd name="connsiteX125" fmla="*/ 4733168 w 5717458"/>
              <a:gd name="connsiteY125" fmla="*/ 953959 h 990601"/>
              <a:gd name="connsiteX126" fmla="*/ 4539692 w 5717458"/>
              <a:gd name="connsiteY126" fmla="*/ 865853 h 990601"/>
              <a:gd name="connsiteX127" fmla="*/ 4471826 w 5717458"/>
              <a:gd name="connsiteY127" fmla="*/ 661660 h 990601"/>
              <a:gd name="connsiteX128" fmla="*/ 4541180 w 5717458"/>
              <a:gd name="connsiteY128" fmla="*/ 453003 h 990601"/>
              <a:gd name="connsiteX129" fmla="*/ 4731382 w 5717458"/>
              <a:gd name="connsiteY129" fmla="*/ 364004 h 990601"/>
              <a:gd name="connsiteX130" fmla="*/ 3386572 w 5717458"/>
              <a:gd name="connsiteY130" fmla="*/ 364004 h 990601"/>
              <a:gd name="connsiteX131" fmla="*/ 3511885 w 5717458"/>
              <a:gd name="connsiteY131" fmla="*/ 397639 h 990601"/>
              <a:gd name="connsiteX132" fmla="*/ 3571714 w 5717458"/>
              <a:gd name="connsiteY132" fmla="*/ 470565 h 990601"/>
              <a:gd name="connsiteX133" fmla="*/ 3580048 w 5717458"/>
              <a:gd name="connsiteY133" fmla="*/ 585460 h 990601"/>
              <a:gd name="connsiteX134" fmla="*/ 3580048 w 5717458"/>
              <a:gd name="connsiteY134" fmla="*/ 801559 h 990601"/>
              <a:gd name="connsiteX135" fmla="*/ 3583025 w 5717458"/>
              <a:gd name="connsiteY135" fmla="*/ 849482 h 990601"/>
              <a:gd name="connsiteX136" fmla="*/ 3591954 w 5717458"/>
              <a:gd name="connsiteY136" fmla="*/ 864067 h 990601"/>
              <a:gd name="connsiteX137" fmla="*/ 3605647 w 5717458"/>
              <a:gd name="connsiteY137" fmla="*/ 868829 h 990601"/>
              <a:gd name="connsiteX138" fmla="*/ 3637198 w 5717458"/>
              <a:gd name="connsiteY138" fmla="*/ 846803 h 990601"/>
              <a:gd name="connsiteX139" fmla="*/ 3655058 w 5717458"/>
              <a:gd name="connsiteY139" fmla="*/ 861090 h 990601"/>
              <a:gd name="connsiteX140" fmla="*/ 3593443 w 5717458"/>
              <a:gd name="connsiteY140" fmla="*/ 925086 h 990601"/>
              <a:gd name="connsiteX141" fmla="*/ 3521112 w 5717458"/>
              <a:gd name="connsiteY141" fmla="*/ 945029 h 990601"/>
              <a:gd name="connsiteX142" fmla="*/ 3446698 w 5717458"/>
              <a:gd name="connsiteY142" fmla="*/ 922705 h 990601"/>
              <a:gd name="connsiteX143" fmla="*/ 3413956 w 5717458"/>
              <a:gd name="connsiteY143" fmla="*/ 855137 h 990601"/>
              <a:gd name="connsiteX144" fmla="*/ 3231195 w 5717458"/>
              <a:gd name="connsiteY144" fmla="*/ 945029 h 990601"/>
              <a:gd name="connsiteX145" fmla="*/ 3152018 w 5717458"/>
              <a:gd name="connsiteY145" fmla="*/ 913775 h 990601"/>
              <a:gd name="connsiteX146" fmla="*/ 3120467 w 5717458"/>
              <a:gd name="connsiteY146" fmla="*/ 835492 h 990601"/>
              <a:gd name="connsiteX147" fmla="*/ 3175236 w 5717458"/>
              <a:gd name="connsiteY147" fmla="*/ 720894 h 990601"/>
              <a:gd name="connsiteX148" fmla="*/ 3413956 w 5717458"/>
              <a:gd name="connsiteY148" fmla="*/ 585460 h 990601"/>
              <a:gd name="connsiteX149" fmla="*/ 3413956 w 5717458"/>
              <a:gd name="connsiteY149" fmla="*/ 529501 h 990601"/>
              <a:gd name="connsiteX150" fmla="*/ 3407110 w 5717458"/>
              <a:gd name="connsiteY150" fmla="*/ 450027 h 990601"/>
              <a:gd name="connsiteX151" fmla="*/ 3381214 w 5717458"/>
              <a:gd name="connsiteY151" fmla="*/ 421452 h 990601"/>
              <a:gd name="connsiteX152" fmla="*/ 3338351 w 5717458"/>
              <a:gd name="connsiteY152" fmla="*/ 409248 h 990601"/>
              <a:gd name="connsiteX153" fmla="*/ 3274653 w 5717458"/>
              <a:gd name="connsiteY153" fmla="*/ 426512 h 990601"/>
              <a:gd name="connsiteX154" fmla="*/ 3259175 w 5717458"/>
              <a:gd name="connsiteY154" fmla="*/ 451515 h 990601"/>
              <a:gd name="connsiteX155" fmla="*/ 3275843 w 5717458"/>
              <a:gd name="connsiteY155" fmla="*/ 482471 h 990601"/>
              <a:gd name="connsiteX156" fmla="*/ 3298465 w 5717458"/>
              <a:gd name="connsiteY156" fmla="*/ 531882 h 990601"/>
              <a:gd name="connsiteX157" fmla="*/ 3276736 w 5717458"/>
              <a:gd name="connsiteY157" fmla="*/ 581591 h 990601"/>
              <a:gd name="connsiteX158" fmla="*/ 3219884 w 5717458"/>
              <a:gd name="connsiteY158" fmla="*/ 602129 h 990601"/>
              <a:gd name="connsiteX159" fmla="*/ 3157079 w 5717458"/>
              <a:gd name="connsiteY159" fmla="*/ 579507 h 990601"/>
              <a:gd name="connsiteX160" fmla="*/ 3131778 w 5717458"/>
              <a:gd name="connsiteY160" fmla="*/ 526525 h 990601"/>
              <a:gd name="connsiteX161" fmla="*/ 3165711 w 5717458"/>
              <a:gd name="connsiteY161" fmla="*/ 444669 h 990601"/>
              <a:gd name="connsiteX162" fmla="*/ 3260365 w 5717458"/>
              <a:gd name="connsiteY162" fmla="*/ 384840 h 990601"/>
              <a:gd name="connsiteX163" fmla="*/ 3386572 w 5717458"/>
              <a:gd name="connsiteY163" fmla="*/ 364004 h 990601"/>
              <a:gd name="connsiteX164" fmla="*/ 1757797 w 5717458"/>
              <a:gd name="connsiteY164" fmla="*/ 364004 h 990601"/>
              <a:gd name="connsiteX165" fmla="*/ 1883110 w 5717458"/>
              <a:gd name="connsiteY165" fmla="*/ 397639 h 990601"/>
              <a:gd name="connsiteX166" fmla="*/ 1942939 w 5717458"/>
              <a:gd name="connsiteY166" fmla="*/ 470565 h 990601"/>
              <a:gd name="connsiteX167" fmla="*/ 1951273 w 5717458"/>
              <a:gd name="connsiteY167" fmla="*/ 585460 h 990601"/>
              <a:gd name="connsiteX168" fmla="*/ 1951273 w 5717458"/>
              <a:gd name="connsiteY168" fmla="*/ 801559 h 990601"/>
              <a:gd name="connsiteX169" fmla="*/ 1954250 w 5717458"/>
              <a:gd name="connsiteY169" fmla="*/ 849482 h 990601"/>
              <a:gd name="connsiteX170" fmla="*/ 1963180 w 5717458"/>
              <a:gd name="connsiteY170" fmla="*/ 864067 h 990601"/>
              <a:gd name="connsiteX171" fmla="*/ 1976872 w 5717458"/>
              <a:gd name="connsiteY171" fmla="*/ 868829 h 990601"/>
              <a:gd name="connsiteX172" fmla="*/ 2008423 w 5717458"/>
              <a:gd name="connsiteY172" fmla="*/ 846803 h 990601"/>
              <a:gd name="connsiteX173" fmla="*/ 2026283 w 5717458"/>
              <a:gd name="connsiteY173" fmla="*/ 861090 h 990601"/>
              <a:gd name="connsiteX174" fmla="*/ 1964668 w 5717458"/>
              <a:gd name="connsiteY174" fmla="*/ 925086 h 990601"/>
              <a:gd name="connsiteX175" fmla="*/ 1892337 w 5717458"/>
              <a:gd name="connsiteY175" fmla="*/ 945029 h 990601"/>
              <a:gd name="connsiteX176" fmla="*/ 1817923 w 5717458"/>
              <a:gd name="connsiteY176" fmla="*/ 922705 h 990601"/>
              <a:gd name="connsiteX177" fmla="*/ 1785181 w 5717458"/>
              <a:gd name="connsiteY177" fmla="*/ 855137 h 990601"/>
              <a:gd name="connsiteX178" fmla="*/ 1602420 w 5717458"/>
              <a:gd name="connsiteY178" fmla="*/ 945029 h 990601"/>
              <a:gd name="connsiteX179" fmla="*/ 1523244 w 5717458"/>
              <a:gd name="connsiteY179" fmla="*/ 913775 h 990601"/>
              <a:gd name="connsiteX180" fmla="*/ 1491692 w 5717458"/>
              <a:gd name="connsiteY180" fmla="*/ 835492 h 990601"/>
              <a:gd name="connsiteX181" fmla="*/ 1546461 w 5717458"/>
              <a:gd name="connsiteY181" fmla="*/ 720894 h 990601"/>
              <a:gd name="connsiteX182" fmla="*/ 1785181 w 5717458"/>
              <a:gd name="connsiteY182" fmla="*/ 585460 h 990601"/>
              <a:gd name="connsiteX183" fmla="*/ 1785181 w 5717458"/>
              <a:gd name="connsiteY183" fmla="*/ 529501 h 990601"/>
              <a:gd name="connsiteX184" fmla="*/ 1778335 w 5717458"/>
              <a:gd name="connsiteY184" fmla="*/ 450027 h 990601"/>
              <a:gd name="connsiteX185" fmla="*/ 1752439 w 5717458"/>
              <a:gd name="connsiteY185" fmla="*/ 421452 h 990601"/>
              <a:gd name="connsiteX186" fmla="*/ 1709577 w 5717458"/>
              <a:gd name="connsiteY186" fmla="*/ 409248 h 990601"/>
              <a:gd name="connsiteX187" fmla="*/ 1645878 w 5717458"/>
              <a:gd name="connsiteY187" fmla="*/ 426512 h 990601"/>
              <a:gd name="connsiteX188" fmla="*/ 1630400 w 5717458"/>
              <a:gd name="connsiteY188" fmla="*/ 451515 h 990601"/>
              <a:gd name="connsiteX189" fmla="*/ 1647069 w 5717458"/>
              <a:gd name="connsiteY189" fmla="*/ 482471 h 990601"/>
              <a:gd name="connsiteX190" fmla="*/ 1669690 w 5717458"/>
              <a:gd name="connsiteY190" fmla="*/ 531882 h 990601"/>
              <a:gd name="connsiteX191" fmla="*/ 1647962 w 5717458"/>
              <a:gd name="connsiteY191" fmla="*/ 581591 h 990601"/>
              <a:gd name="connsiteX192" fmla="*/ 1591109 w 5717458"/>
              <a:gd name="connsiteY192" fmla="*/ 602129 h 990601"/>
              <a:gd name="connsiteX193" fmla="*/ 1528304 w 5717458"/>
              <a:gd name="connsiteY193" fmla="*/ 579507 h 990601"/>
              <a:gd name="connsiteX194" fmla="*/ 1503003 w 5717458"/>
              <a:gd name="connsiteY194" fmla="*/ 526525 h 990601"/>
              <a:gd name="connsiteX195" fmla="*/ 1536936 w 5717458"/>
              <a:gd name="connsiteY195" fmla="*/ 444669 h 990601"/>
              <a:gd name="connsiteX196" fmla="*/ 1631590 w 5717458"/>
              <a:gd name="connsiteY196" fmla="*/ 384840 h 990601"/>
              <a:gd name="connsiteX197" fmla="*/ 1757797 w 5717458"/>
              <a:gd name="connsiteY197" fmla="*/ 364004 h 990601"/>
              <a:gd name="connsiteX198" fmla="*/ 3917590 w 5717458"/>
              <a:gd name="connsiteY198" fmla="*/ 177076 h 990601"/>
              <a:gd name="connsiteX199" fmla="*/ 3937236 w 5717458"/>
              <a:gd name="connsiteY199" fmla="*/ 177076 h 990601"/>
              <a:gd name="connsiteX200" fmla="*/ 3937236 w 5717458"/>
              <a:gd name="connsiteY200" fmla="*/ 380673 h 990601"/>
              <a:gd name="connsiteX201" fmla="*/ 4069395 w 5717458"/>
              <a:gd name="connsiteY201" fmla="*/ 380673 h 990601"/>
              <a:gd name="connsiteX202" fmla="*/ 4069395 w 5717458"/>
              <a:gd name="connsiteY202" fmla="*/ 439609 h 990601"/>
              <a:gd name="connsiteX203" fmla="*/ 3937236 w 5717458"/>
              <a:gd name="connsiteY203" fmla="*/ 439609 h 990601"/>
              <a:gd name="connsiteX204" fmla="*/ 3937236 w 5717458"/>
              <a:gd name="connsiteY204" fmla="*/ 783104 h 990601"/>
              <a:gd name="connsiteX205" fmla="*/ 3941701 w 5717458"/>
              <a:gd name="connsiteY205" fmla="*/ 845314 h 990601"/>
              <a:gd name="connsiteX206" fmla="*/ 3957476 w 5717458"/>
              <a:gd name="connsiteY206" fmla="*/ 867936 h 990601"/>
              <a:gd name="connsiteX207" fmla="*/ 3978312 w 5717458"/>
              <a:gd name="connsiteY207" fmla="*/ 876568 h 990601"/>
              <a:gd name="connsiteX208" fmla="*/ 4051536 w 5717458"/>
              <a:gd name="connsiteY208" fmla="*/ 817632 h 990601"/>
              <a:gd name="connsiteX209" fmla="*/ 4069395 w 5717458"/>
              <a:gd name="connsiteY209" fmla="*/ 830729 h 990601"/>
              <a:gd name="connsiteX210" fmla="*/ 3912828 w 5717458"/>
              <a:gd name="connsiteY210" fmla="*/ 945029 h 990601"/>
              <a:gd name="connsiteX211" fmla="*/ 3823233 w 5717458"/>
              <a:gd name="connsiteY211" fmla="*/ 915561 h 990601"/>
              <a:gd name="connsiteX212" fmla="*/ 3776501 w 5717458"/>
              <a:gd name="connsiteY212" fmla="*/ 849779 h 990601"/>
              <a:gd name="connsiteX213" fmla="*/ 3770548 w 5717458"/>
              <a:gd name="connsiteY213" fmla="*/ 740242 h 990601"/>
              <a:gd name="connsiteX214" fmla="*/ 3770548 w 5717458"/>
              <a:gd name="connsiteY214" fmla="*/ 439609 h 990601"/>
              <a:gd name="connsiteX215" fmla="*/ 3697920 w 5717458"/>
              <a:gd name="connsiteY215" fmla="*/ 439609 h 990601"/>
              <a:gd name="connsiteX216" fmla="*/ 3697920 w 5717458"/>
              <a:gd name="connsiteY216" fmla="*/ 418773 h 990601"/>
              <a:gd name="connsiteX217" fmla="*/ 3825615 w 5717458"/>
              <a:gd name="connsiteY217" fmla="*/ 307450 h 990601"/>
              <a:gd name="connsiteX218" fmla="*/ 3917590 w 5717458"/>
              <a:gd name="connsiteY218" fmla="*/ 177076 h 990601"/>
              <a:gd name="connsiteX219" fmla="*/ 2072122 w 5717458"/>
              <a:gd name="connsiteY219" fmla="*/ 130046 h 990601"/>
              <a:gd name="connsiteX220" fmla="*/ 2305484 w 5717458"/>
              <a:gd name="connsiteY220" fmla="*/ 130046 h 990601"/>
              <a:gd name="connsiteX221" fmla="*/ 2305484 w 5717458"/>
              <a:gd name="connsiteY221" fmla="*/ 821800 h 990601"/>
              <a:gd name="connsiteX222" fmla="*/ 2319176 w 5717458"/>
              <a:gd name="connsiteY222" fmla="*/ 897107 h 990601"/>
              <a:gd name="connsiteX223" fmla="*/ 2372754 w 5717458"/>
              <a:gd name="connsiteY223" fmla="*/ 915859 h 990601"/>
              <a:gd name="connsiteX224" fmla="*/ 2372754 w 5717458"/>
              <a:gd name="connsiteY224" fmla="*/ 937290 h 990601"/>
              <a:gd name="connsiteX225" fmla="*/ 2072122 w 5717458"/>
              <a:gd name="connsiteY225" fmla="*/ 937290 h 990601"/>
              <a:gd name="connsiteX226" fmla="*/ 2072122 w 5717458"/>
              <a:gd name="connsiteY226" fmla="*/ 915859 h 990601"/>
              <a:gd name="connsiteX227" fmla="*/ 2126890 w 5717458"/>
              <a:gd name="connsiteY227" fmla="*/ 894428 h 990601"/>
              <a:gd name="connsiteX228" fmla="*/ 2138797 w 5717458"/>
              <a:gd name="connsiteY228" fmla="*/ 821800 h 990601"/>
              <a:gd name="connsiteX229" fmla="*/ 2138797 w 5717458"/>
              <a:gd name="connsiteY229" fmla="*/ 245537 h 990601"/>
              <a:gd name="connsiteX230" fmla="*/ 2125104 w 5717458"/>
              <a:gd name="connsiteY230" fmla="*/ 170825 h 990601"/>
              <a:gd name="connsiteX231" fmla="*/ 2072122 w 5717458"/>
              <a:gd name="connsiteY231" fmla="*/ 152073 h 990601"/>
              <a:gd name="connsiteX232" fmla="*/ 42106 w 5717458"/>
              <a:gd name="connsiteY232" fmla="*/ 130046 h 990601"/>
              <a:gd name="connsiteX233" fmla="*/ 717786 w 5717458"/>
              <a:gd name="connsiteY233" fmla="*/ 130046 h 990601"/>
              <a:gd name="connsiteX234" fmla="*/ 717786 w 5717458"/>
              <a:gd name="connsiteY234" fmla="*/ 368767 h 990601"/>
              <a:gd name="connsiteX235" fmla="*/ 695164 w 5717458"/>
              <a:gd name="connsiteY235" fmla="*/ 368767 h 990601"/>
              <a:gd name="connsiteX236" fmla="*/ 646646 w 5717458"/>
              <a:gd name="connsiteY236" fmla="*/ 243156 h 990601"/>
              <a:gd name="connsiteX237" fmla="*/ 558242 w 5717458"/>
              <a:gd name="connsiteY237" fmla="*/ 187196 h 990601"/>
              <a:gd name="connsiteX238" fmla="*/ 433226 w 5717458"/>
              <a:gd name="connsiteY238" fmla="*/ 176481 h 990601"/>
              <a:gd name="connsiteX239" fmla="*/ 349883 w 5717458"/>
              <a:gd name="connsiteY239" fmla="*/ 176481 h 990601"/>
              <a:gd name="connsiteX240" fmla="*/ 349883 w 5717458"/>
              <a:gd name="connsiteY240" fmla="*/ 505093 h 990601"/>
              <a:gd name="connsiteX241" fmla="*/ 365956 w 5717458"/>
              <a:gd name="connsiteY241" fmla="*/ 505093 h 990601"/>
              <a:gd name="connsiteX242" fmla="*/ 477279 w 5717458"/>
              <a:gd name="connsiteY242" fmla="*/ 456873 h 990601"/>
              <a:gd name="connsiteX243" fmla="*/ 521333 w 5717458"/>
              <a:gd name="connsiteY243" fmla="*/ 314593 h 990601"/>
              <a:gd name="connsiteX244" fmla="*/ 543955 w 5717458"/>
              <a:gd name="connsiteY244" fmla="*/ 314593 h 990601"/>
              <a:gd name="connsiteX245" fmla="*/ 543955 w 5717458"/>
              <a:gd name="connsiteY245" fmla="*/ 737265 h 990601"/>
              <a:gd name="connsiteX246" fmla="*/ 521333 w 5717458"/>
              <a:gd name="connsiteY246" fmla="*/ 737265 h 990601"/>
              <a:gd name="connsiteX247" fmla="*/ 491269 w 5717458"/>
              <a:gd name="connsiteY247" fmla="*/ 624156 h 990601"/>
              <a:gd name="connsiteX248" fmla="*/ 437989 w 5717458"/>
              <a:gd name="connsiteY248" fmla="*/ 564922 h 990601"/>
              <a:gd name="connsiteX249" fmla="*/ 349883 w 5717458"/>
              <a:gd name="connsiteY249" fmla="*/ 549742 h 990601"/>
              <a:gd name="connsiteX250" fmla="*/ 349883 w 5717458"/>
              <a:gd name="connsiteY250" fmla="*/ 777151 h 990601"/>
              <a:gd name="connsiteX251" fmla="*/ 355538 w 5717458"/>
              <a:gd name="connsiteY251" fmla="*/ 858709 h 990601"/>
              <a:gd name="connsiteX252" fmla="*/ 376672 w 5717458"/>
              <a:gd name="connsiteY252" fmla="*/ 883117 h 990601"/>
              <a:gd name="connsiteX253" fmla="*/ 426678 w 5717458"/>
              <a:gd name="connsiteY253" fmla="*/ 892642 h 990601"/>
              <a:gd name="connsiteX254" fmla="*/ 474898 w 5717458"/>
              <a:gd name="connsiteY254" fmla="*/ 892642 h 990601"/>
              <a:gd name="connsiteX255" fmla="*/ 656171 w 5717458"/>
              <a:gd name="connsiteY255" fmla="*/ 840254 h 990601"/>
              <a:gd name="connsiteX256" fmla="*/ 754100 w 5717458"/>
              <a:gd name="connsiteY256" fmla="*/ 680710 h 990601"/>
              <a:gd name="connsiteX257" fmla="*/ 776126 w 5717458"/>
              <a:gd name="connsiteY257" fmla="*/ 680710 h 990601"/>
              <a:gd name="connsiteX258" fmla="*/ 739812 w 5717458"/>
              <a:gd name="connsiteY258" fmla="*/ 937290 h 990601"/>
              <a:gd name="connsiteX259" fmla="*/ 47477 w 5717458"/>
              <a:gd name="connsiteY259" fmla="*/ 937290 h 990601"/>
              <a:gd name="connsiteX260" fmla="*/ 42106 w 5717458"/>
              <a:gd name="connsiteY260" fmla="*/ 929325 h 990601"/>
              <a:gd name="connsiteX261" fmla="*/ 42106 w 5717458"/>
              <a:gd name="connsiteY261" fmla="*/ 915264 h 990601"/>
              <a:gd name="connsiteX262" fmla="*/ 68895 w 5717458"/>
              <a:gd name="connsiteY262" fmla="*/ 915264 h 990601"/>
              <a:gd name="connsiteX263" fmla="*/ 125450 w 5717458"/>
              <a:gd name="connsiteY263" fmla="*/ 902762 h 990601"/>
              <a:gd name="connsiteX264" fmla="*/ 149262 w 5717458"/>
              <a:gd name="connsiteY264" fmla="*/ 874187 h 990601"/>
              <a:gd name="connsiteX265" fmla="*/ 155811 w 5717458"/>
              <a:gd name="connsiteY265" fmla="*/ 799178 h 990601"/>
              <a:gd name="connsiteX266" fmla="*/ 155811 w 5717458"/>
              <a:gd name="connsiteY266" fmla="*/ 268159 h 990601"/>
              <a:gd name="connsiteX267" fmla="*/ 152834 w 5717458"/>
              <a:gd name="connsiteY267" fmla="*/ 200889 h 990601"/>
              <a:gd name="connsiteX268" fmla="*/ 130808 w 5717458"/>
              <a:gd name="connsiteY268" fmla="*/ 168742 h 990601"/>
              <a:gd name="connsiteX269" fmla="*/ 68895 w 5717458"/>
              <a:gd name="connsiteY269" fmla="*/ 152073 h 990601"/>
              <a:gd name="connsiteX270" fmla="*/ 42106 w 5717458"/>
              <a:gd name="connsiteY270" fmla="*/ 152073 h 990601"/>
              <a:gd name="connsiteX271" fmla="*/ 4259895 w 5717458"/>
              <a:gd name="connsiteY271" fmla="*/ 110996 h 990601"/>
              <a:gd name="connsiteX272" fmla="*/ 4325380 w 5717458"/>
              <a:gd name="connsiteY272" fmla="*/ 138083 h 990601"/>
              <a:gd name="connsiteX273" fmla="*/ 4352169 w 5717458"/>
              <a:gd name="connsiteY273" fmla="*/ 203270 h 990601"/>
              <a:gd name="connsiteX274" fmla="*/ 4325082 w 5717458"/>
              <a:gd name="connsiteY274" fmla="*/ 268159 h 990601"/>
              <a:gd name="connsiteX275" fmla="*/ 4259895 w 5717458"/>
              <a:gd name="connsiteY275" fmla="*/ 294948 h 990601"/>
              <a:gd name="connsiteX276" fmla="*/ 4195006 w 5717458"/>
              <a:gd name="connsiteY276" fmla="*/ 268159 h 990601"/>
              <a:gd name="connsiteX277" fmla="*/ 4168217 w 5717458"/>
              <a:gd name="connsiteY277" fmla="*/ 203270 h 990601"/>
              <a:gd name="connsiteX278" fmla="*/ 4195006 w 5717458"/>
              <a:gd name="connsiteY278" fmla="*/ 138083 h 990601"/>
              <a:gd name="connsiteX279" fmla="*/ 4259895 w 5717458"/>
              <a:gd name="connsiteY279" fmla="*/ 110996 h 990601"/>
              <a:gd name="connsiteX280" fmla="*/ 5552360 w 5717458"/>
              <a:gd name="connsiteY280" fmla="*/ 1 h 990601"/>
              <a:gd name="connsiteX281" fmla="*/ 5717458 w 5717458"/>
              <a:gd name="connsiteY281" fmla="*/ 1 h 990601"/>
              <a:gd name="connsiteX282" fmla="*/ 5717458 w 5717458"/>
              <a:gd name="connsiteY282" fmla="*/ 165103 h 990601"/>
              <a:gd name="connsiteX283" fmla="*/ 5616621 w 5717458"/>
              <a:gd name="connsiteY283" fmla="*/ 12975 h 990601"/>
              <a:gd name="connsiteX284" fmla="*/ 0 w 5717458"/>
              <a:gd name="connsiteY284" fmla="*/ 1 h 990601"/>
              <a:gd name="connsiteX285" fmla="*/ 167556 w 5717458"/>
              <a:gd name="connsiteY285" fmla="*/ 1 h 990601"/>
              <a:gd name="connsiteX286" fmla="*/ 103296 w 5717458"/>
              <a:gd name="connsiteY286" fmla="*/ 12975 h 990601"/>
              <a:gd name="connsiteX287" fmla="*/ 2458 w 5717458"/>
              <a:gd name="connsiteY287" fmla="*/ 165103 h 990601"/>
              <a:gd name="connsiteX288" fmla="*/ 2458 w 5717458"/>
              <a:gd name="connsiteY288" fmla="*/ 825497 h 990601"/>
              <a:gd name="connsiteX289" fmla="*/ 15433 w 5717458"/>
              <a:gd name="connsiteY289" fmla="*/ 889763 h 990601"/>
              <a:gd name="connsiteX290" fmla="*/ 42106 w 5717458"/>
              <a:gd name="connsiteY290" fmla="*/ 929325 h 990601"/>
              <a:gd name="connsiteX291" fmla="*/ 42106 w 5717458"/>
              <a:gd name="connsiteY291" fmla="*/ 937290 h 990601"/>
              <a:gd name="connsiteX292" fmla="*/ 47477 w 5717458"/>
              <a:gd name="connsiteY292" fmla="*/ 937290 h 990601"/>
              <a:gd name="connsiteX293" fmla="*/ 50816 w 5717458"/>
              <a:gd name="connsiteY293" fmla="*/ 942243 h 990601"/>
              <a:gd name="connsiteX294" fmla="*/ 167561 w 5717458"/>
              <a:gd name="connsiteY294" fmla="*/ 990600 h 990601"/>
              <a:gd name="connsiteX295" fmla="*/ 5552355 w 5717458"/>
              <a:gd name="connsiteY295" fmla="*/ 990600 h 990601"/>
              <a:gd name="connsiteX296" fmla="*/ 5669101 w 5717458"/>
              <a:gd name="connsiteY296" fmla="*/ 942243 h 990601"/>
              <a:gd name="connsiteX297" fmla="*/ 5672440 w 5717458"/>
              <a:gd name="connsiteY297" fmla="*/ 937290 h 990601"/>
              <a:gd name="connsiteX298" fmla="*/ 5679715 w 5717458"/>
              <a:gd name="connsiteY298" fmla="*/ 937290 h 990601"/>
              <a:gd name="connsiteX299" fmla="*/ 5679715 w 5717458"/>
              <a:gd name="connsiteY299" fmla="*/ 926499 h 990601"/>
              <a:gd name="connsiteX300" fmla="*/ 5704483 w 5717458"/>
              <a:gd name="connsiteY300" fmla="*/ 889763 h 990601"/>
              <a:gd name="connsiteX301" fmla="*/ 5717458 w 5717458"/>
              <a:gd name="connsiteY301" fmla="*/ 825497 h 990601"/>
              <a:gd name="connsiteX302" fmla="*/ 5717458 w 5717458"/>
              <a:gd name="connsiteY302" fmla="*/ 990601 h 990601"/>
              <a:gd name="connsiteX303" fmla="*/ 0 w 5717458"/>
              <a:gd name="connsiteY303" fmla="*/ 990601 h 990601"/>
              <a:gd name="connsiteX304" fmla="*/ 167561 w 5717458"/>
              <a:gd name="connsiteY304" fmla="*/ 0 h 990601"/>
              <a:gd name="connsiteX305" fmla="*/ 5552355 w 5717458"/>
              <a:gd name="connsiteY305" fmla="*/ 0 h 990601"/>
              <a:gd name="connsiteX306" fmla="*/ 5552360 w 5717458"/>
              <a:gd name="connsiteY306" fmla="*/ 1 h 990601"/>
              <a:gd name="connsiteX307" fmla="*/ 167556 w 5717458"/>
              <a:gd name="connsiteY307" fmla="*/ 1 h 99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5717458" h="990601">
                <a:moveTo>
                  <a:pt x="3413956" y="625346"/>
                </a:moveTo>
                <a:cubicBezTo>
                  <a:pt x="3365934" y="653525"/>
                  <a:pt x="3330215" y="683687"/>
                  <a:pt x="3306800" y="715834"/>
                </a:cubicBezTo>
                <a:cubicBezTo>
                  <a:pt x="3291322" y="737265"/>
                  <a:pt x="3283583" y="758895"/>
                  <a:pt x="3283583" y="780723"/>
                </a:cubicBezTo>
                <a:cubicBezTo>
                  <a:pt x="3283583" y="798979"/>
                  <a:pt x="3290131" y="815053"/>
                  <a:pt x="3303228" y="828943"/>
                </a:cubicBezTo>
                <a:cubicBezTo>
                  <a:pt x="3313150" y="839659"/>
                  <a:pt x="3327040" y="845017"/>
                  <a:pt x="3344900" y="845017"/>
                </a:cubicBezTo>
                <a:cubicBezTo>
                  <a:pt x="3364744" y="845017"/>
                  <a:pt x="3387762" y="833904"/>
                  <a:pt x="3413956" y="811679"/>
                </a:cubicBezTo>
                <a:close/>
                <a:moveTo>
                  <a:pt x="1785181" y="625346"/>
                </a:moveTo>
                <a:cubicBezTo>
                  <a:pt x="1737159" y="653525"/>
                  <a:pt x="1701441" y="683687"/>
                  <a:pt x="1678025" y="715834"/>
                </a:cubicBezTo>
                <a:cubicBezTo>
                  <a:pt x="1662547" y="737265"/>
                  <a:pt x="1654808" y="758895"/>
                  <a:pt x="1654808" y="780723"/>
                </a:cubicBezTo>
                <a:cubicBezTo>
                  <a:pt x="1654808" y="798979"/>
                  <a:pt x="1661356" y="815053"/>
                  <a:pt x="1674453" y="828943"/>
                </a:cubicBezTo>
                <a:cubicBezTo>
                  <a:pt x="1684375" y="839659"/>
                  <a:pt x="1698266" y="845017"/>
                  <a:pt x="1716125" y="845017"/>
                </a:cubicBezTo>
                <a:cubicBezTo>
                  <a:pt x="1735969" y="845017"/>
                  <a:pt x="1758987" y="833904"/>
                  <a:pt x="1785181" y="811679"/>
                </a:cubicBezTo>
                <a:close/>
                <a:moveTo>
                  <a:pt x="4733764" y="406271"/>
                </a:moveTo>
                <a:cubicBezTo>
                  <a:pt x="4713523" y="406271"/>
                  <a:pt x="4696160" y="413911"/>
                  <a:pt x="4681674" y="429191"/>
                </a:cubicBezTo>
                <a:cubicBezTo>
                  <a:pt x="4667188" y="444471"/>
                  <a:pt x="4657663" y="474633"/>
                  <a:pt x="4653099" y="519678"/>
                </a:cubicBezTo>
                <a:cubicBezTo>
                  <a:pt x="4648535" y="564724"/>
                  <a:pt x="4646253" y="627331"/>
                  <a:pt x="4646253" y="707500"/>
                </a:cubicBezTo>
                <a:cubicBezTo>
                  <a:pt x="4646253" y="749965"/>
                  <a:pt x="4649031" y="789653"/>
                  <a:pt x="4654587" y="826562"/>
                </a:cubicBezTo>
                <a:cubicBezTo>
                  <a:pt x="4658953" y="854740"/>
                  <a:pt x="4668279" y="876171"/>
                  <a:pt x="4682567" y="890856"/>
                </a:cubicBezTo>
                <a:cubicBezTo>
                  <a:pt x="4696854" y="905540"/>
                  <a:pt x="4713127" y="912882"/>
                  <a:pt x="4731382" y="912882"/>
                </a:cubicBezTo>
                <a:cubicBezTo>
                  <a:pt x="4749242" y="912882"/>
                  <a:pt x="4764125" y="907921"/>
                  <a:pt x="4776031" y="898000"/>
                </a:cubicBezTo>
                <a:cubicBezTo>
                  <a:pt x="4791509" y="884506"/>
                  <a:pt x="4801828" y="865654"/>
                  <a:pt x="4806987" y="841445"/>
                </a:cubicBezTo>
                <a:cubicBezTo>
                  <a:pt x="4814925" y="803742"/>
                  <a:pt x="4818893" y="727542"/>
                  <a:pt x="4818893" y="612845"/>
                </a:cubicBezTo>
                <a:cubicBezTo>
                  <a:pt x="4818893" y="545376"/>
                  <a:pt x="4815123" y="499041"/>
                  <a:pt x="4807582" y="473839"/>
                </a:cubicBezTo>
                <a:cubicBezTo>
                  <a:pt x="4800042" y="448638"/>
                  <a:pt x="4788929" y="430282"/>
                  <a:pt x="4774245" y="418773"/>
                </a:cubicBezTo>
                <a:cubicBezTo>
                  <a:pt x="4763926" y="410439"/>
                  <a:pt x="4750432" y="406271"/>
                  <a:pt x="4733764" y="406271"/>
                </a:cubicBezTo>
                <a:close/>
                <a:moveTo>
                  <a:pt x="4109876" y="380673"/>
                </a:moveTo>
                <a:lnTo>
                  <a:pt x="4343239" y="380673"/>
                </a:lnTo>
                <a:lnTo>
                  <a:pt x="4343239" y="821800"/>
                </a:lnTo>
                <a:cubicBezTo>
                  <a:pt x="4343239" y="861090"/>
                  <a:pt x="4347803" y="886193"/>
                  <a:pt x="4356931" y="897107"/>
                </a:cubicBezTo>
                <a:cubicBezTo>
                  <a:pt x="4366059" y="908021"/>
                  <a:pt x="4383919" y="914271"/>
                  <a:pt x="4410509" y="915859"/>
                </a:cubicBezTo>
                <a:lnTo>
                  <a:pt x="4410509" y="937290"/>
                </a:lnTo>
                <a:lnTo>
                  <a:pt x="4109876" y="937290"/>
                </a:lnTo>
                <a:lnTo>
                  <a:pt x="4109876" y="915859"/>
                </a:lnTo>
                <a:cubicBezTo>
                  <a:pt x="4134483" y="915065"/>
                  <a:pt x="4152739" y="907921"/>
                  <a:pt x="4164645" y="894428"/>
                </a:cubicBezTo>
                <a:cubicBezTo>
                  <a:pt x="4172583" y="885300"/>
                  <a:pt x="4176551" y="861090"/>
                  <a:pt x="4176551" y="821800"/>
                </a:cubicBezTo>
                <a:lnTo>
                  <a:pt x="4176551" y="496759"/>
                </a:lnTo>
                <a:cubicBezTo>
                  <a:pt x="4176551" y="457468"/>
                  <a:pt x="4171987" y="432366"/>
                  <a:pt x="4162859" y="421452"/>
                </a:cubicBezTo>
                <a:cubicBezTo>
                  <a:pt x="4153731" y="410538"/>
                  <a:pt x="4136070" y="404287"/>
                  <a:pt x="4109876" y="402700"/>
                </a:cubicBezTo>
                <a:close/>
                <a:moveTo>
                  <a:pt x="2426928" y="380673"/>
                </a:moveTo>
                <a:lnTo>
                  <a:pt x="2653742" y="380673"/>
                </a:lnTo>
                <a:lnTo>
                  <a:pt x="2653742" y="761078"/>
                </a:lnTo>
                <a:cubicBezTo>
                  <a:pt x="2653742" y="800765"/>
                  <a:pt x="2655627" y="826364"/>
                  <a:pt x="2659397" y="837873"/>
                </a:cubicBezTo>
                <a:cubicBezTo>
                  <a:pt x="2663168" y="849382"/>
                  <a:pt x="2669121" y="858114"/>
                  <a:pt x="2677257" y="864067"/>
                </a:cubicBezTo>
                <a:cubicBezTo>
                  <a:pt x="2685393" y="870020"/>
                  <a:pt x="2694818" y="872996"/>
                  <a:pt x="2705534" y="872996"/>
                </a:cubicBezTo>
                <a:cubicBezTo>
                  <a:pt x="2719822" y="872996"/>
                  <a:pt x="2732720" y="869226"/>
                  <a:pt x="2744229" y="861686"/>
                </a:cubicBezTo>
                <a:cubicBezTo>
                  <a:pt x="2760104" y="851367"/>
                  <a:pt x="2779154" y="830531"/>
                  <a:pt x="2801379" y="799178"/>
                </a:cubicBezTo>
                <a:lnTo>
                  <a:pt x="2801379" y="501521"/>
                </a:lnTo>
                <a:cubicBezTo>
                  <a:pt x="2801379" y="459453"/>
                  <a:pt x="2797510" y="433259"/>
                  <a:pt x="2789771" y="422940"/>
                </a:cubicBezTo>
                <a:cubicBezTo>
                  <a:pt x="2782032" y="412621"/>
                  <a:pt x="2765859" y="405875"/>
                  <a:pt x="2741253" y="402700"/>
                </a:cubicBezTo>
                <a:lnTo>
                  <a:pt x="2741253" y="380673"/>
                </a:lnTo>
                <a:lnTo>
                  <a:pt x="2968067" y="380673"/>
                </a:lnTo>
                <a:lnTo>
                  <a:pt x="2968067" y="816442"/>
                </a:lnTo>
                <a:cubicBezTo>
                  <a:pt x="2968067" y="858907"/>
                  <a:pt x="2972036" y="885399"/>
                  <a:pt x="2979973" y="895916"/>
                </a:cubicBezTo>
                <a:cubicBezTo>
                  <a:pt x="2987911" y="906433"/>
                  <a:pt x="3003984" y="913081"/>
                  <a:pt x="3028193" y="915859"/>
                </a:cubicBezTo>
                <a:lnTo>
                  <a:pt x="3028193" y="937290"/>
                </a:lnTo>
                <a:lnTo>
                  <a:pt x="2801379" y="937290"/>
                </a:lnTo>
                <a:lnTo>
                  <a:pt x="2801379" y="862876"/>
                </a:lnTo>
                <a:cubicBezTo>
                  <a:pt x="2774789" y="894626"/>
                  <a:pt x="2748198" y="917744"/>
                  <a:pt x="2721608" y="932230"/>
                </a:cubicBezTo>
                <a:cubicBezTo>
                  <a:pt x="2695017" y="946716"/>
                  <a:pt x="2665251" y="953959"/>
                  <a:pt x="2632311" y="953959"/>
                </a:cubicBezTo>
                <a:cubicBezTo>
                  <a:pt x="2600958" y="953959"/>
                  <a:pt x="2573077" y="944335"/>
                  <a:pt x="2548669" y="925086"/>
                </a:cubicBezTo>
                <a:cubicBezTo>
                  <a:pt x="2524261" y="905838"/>
                  <a:pt x="2507890" y="883315"/>
                  <a:pt x="2499556" y="857518"/>
                </a:cubicBezTo>
                <a:cubicBezTo>
                  <a:pt x="2491222" y="831721"/>
                  <a:pt x="2487054" y="786676"/>
                  <a:pt x="2487054" y="722382"/>
                </a:cubicBezTo>
                <a:lnTo>
                  <a:pt x="2487054" y="501521"/>
                </a:lnTo>
                <a:cubicBezTo>
                  <a:pt x="2487054" y="459453"/>
                  <a:pt x="2483185" y="433259"/>
                  <a:pt x="2475446" y="422940"/>
                </a:cubicBezTo>
                <a:cubicBezTo>
                  <a:pt x="2467707" y="412621"/>
                  <a:pt x="2451534" y="405875"/>
                  <a:pt x="2426928" y="402700"/>
                </a:cubicBezTo>
                <a:close/>
                <a:moveTo>
                  <a:pt x="838634" y="380673"/>
                </a:moveTo>
                <a:lnTo>
                  <a:pt x="1134504" y="380673"/>
                </a:lnTo>
                <a:lnTo>
                  <a:pt x="1134504" y="402700"/>
                </a:lnTo>
                <a:cubicBezTo>
                  <a:pt x="1115851" y="402700"/>
                  <a:pt x="1103151" y="406073"/>
                  <a:pt x="1096404" y="412820"/>
                </a:cubicBezTo>
                <a:cubicBezTo>
                  <a:pt x="1086880" y="421551"/>
                  <a:pt x="1082117" y="431870"/>
                  <a:pt x="1082117" y="443776"/>
                </a:cubicBezTo>
                <a:cubicBezTo>
                  <a:pt x="1082117" y="458460"/>
                  <a:pt x="1090848" y="486043"/>
                  <a:pt x="1108311" y="526525"/>
                </a:cubicBezTo>
                <a:lnTo>
                  <a:pt x="1199989" y="735479"/>
                </a:lnTo>
                <a:lnTo>
                  <a:pt x="1273212" y="555100"/>
                </a:lnTo>
                <a:cubicBezTo>
                  <a:pt x="1294247" y="503506"/>
                  <a:pt x="1304764" y="466993"/>
                  <a:pt x="1304764" y="445562"/>
                </a:cubicBezTo>
                <a:cubicBezTo>
                  <a:pt x="1304764" y="433259"/>
                  <a:pt x="1300299" y="423238"/>
                  <a:pt x="1291369" y="415499"/>
                </a:cubicBezTo>
                <a:cubicBezTo>
                  <a:pt x="1282440" y="407760"/>
                  <a:pt x="1266664" y="403493"/>
                  <a:pt x="1244042" y="402700"/>
                </a:cubicBezTo>
                <a:lnTo>
                  <a:pt x="1244042" y="380673"/>
                </a:lnTo>
                <a:lnTo>
                  <a:pt x="1426208" y="380673"/>
                </a:lnTo>
                <a:lnTo>
                  <a:pt x="1426208" y="402700"/>
                </a:lnTo>
                <a:cubicBezTo>
                  <a:pt x="1408745" y="405081"/>
                  <a:pt x="1394458" y="411629"/>
                  <a:pt x="1383345" y="422345"/>
                </a:cubicBezTo>
                <a:cubicBezTo>
                  <a:pt x="1372233" y="433060"/>
                  <a:pt x="1355564" y="464612"/>
                  <a:pt x="1333339" y="517000"/>
                </a:cubicBezTo>
                <a:lnTo>
                  <a:pt x="1147602" y="953959"/>
                </a:lnTo>
                <a:lnTo>
                  <a:pt x="1119622" y="953959"/>
                </a:lnTo>
                <a:lnTo>
                  <a:pt x="932098" y="522357"/>
                </a:lnTo>
                <a:cubicBezTo>
                  <a:pt x="909476" y="470367"/>
                  <a:pt x="891816" y="437426"/>
                  <a:pt x="879115" y="423535"/>
                </a:cubicBezTo>
                <a:cubicBezTo>
                  <a:pt x="869987" y="413217"/>
                  <a:pt x="856494" y="406271"/>
                  <a:pt x="838634" y="402700"/>
                </a:cubicBezTo>
                <a:close/>
                <a:moveTo>
                  <a:pt x="5472546" y="364004"/>
                </a:moveTo>
                <a:cubicBezTo>
                  <a:pt x="5508662" y="364004"/>
                  <a:pt x="5538626" y="374025"/>
                  <a:pt x="5562439" y="394068"/>
                </a:cubicBezTo>
                <a:cubicBezTo>
                  <a:pt x="5586251" y="414110"/>
                  <a:pt x="5602126" y="439014"/>
                  <a:pt x="5610064" y="468779"/>
                </a:cubicBezTo>
                <a:cubicBezTo>
                  <a:pt x="5616414" y="491401"/>
                  <a:pt x="5619588" y="534859"/>
                  <a:pt x="5619588" y="599153"/>
                </a:cubicBezTo>
                <a:lnTo>
                  <a:pt x="5619588" y="815846"/>
                </a:lnTo>
                <a:cubicBezTo>
                  <a:pt x="5619588" y="858709"/>
                  <a:pt x="5623458" y="885399"/>
                  <a:pt x="5631197" y="895916"/>
                </a:cubicBezTo>
                <a:cubicBezTo>
                  <a:pt x="5638936" y="906433"/>
                  <a:pt x="5655109" y="913081"/>
                  <a:pt x="5679715" y="915859"/>
                </a:cubicBezTo>
                <a:lnTo>
                  <a:pt x="5679715" y="926499"/>
                </a:lnTo>
                <a:lnTo>
                  <a:pt x="5672440" y="937290"/>
                </a:lnTo>
                <a:lnTo>
                  <a:pt x="5398132" y="937290"/>
                </a:lnTo>
                <a:lnTo>
                  <a:pt x="5398132" y="915859"/>
                </a:lnTo>
                <a:cubicBezTo>
                  <a:pt x="5419167" y="913081"/>
                  <a:pt x="5434248" y="904350"/>
                  <a:pt x="5443376" y="889665"/>
                </a:cubicBezTo>
                <a:cubicBezTo>
                  <a:pt x="5449726" y="879743"/>
                  <a:pt x="5452901" y="855137"/>
                  <a:pt x="5452901" y="815846"/>
                </a:cubicBezTo>
                <a:lnTo>
                  <a:pt x="5452901" y="568196"/>
                </a:lnTo>
                <a:cubicBezTo>
                  <a:pt x="5452901" y="522556"/>
                  <a:pt x="5451115" y="493782"/>
                  <a:pt x="5447543" y="481876"/>
                </a:cubicBezTo>
                <a:cubicBezTo>
                  <a:pt x="5443971" y="469970"/>
                  <a:pt x="5437919" y="460743"/>
                  <a:pt x="5429386" y="454194"/>
                </a:cubicBezTo>
                <a:cubicBezTo>
                  <a:pt x="5420854" y="447646"/>
                  <a:pt x="5411428" y="444371"/>
                  <a:pt x="5401109" y="444371"/>
                </a:cubicBezTo>
                <a:cubicBezTo>
                  <a:pt x="5366978" y="444371"/>
                  <a:pt x="5335228" y="468779"/>
                  <a:pt x="5305859" y="517595"/>
                </a:cubicBezTo>
                <a:lnTo>
                  <a:pt x="5305859" y="815846"/>
                </a:lnTo>
                <a:cubicBezTo>
                  <a:pt x="5305859" y="857518"/>
                  <a:pt x="5309728" y="883910"/>
                  <a:pt x="5317468" y="895023"/>
                </a:cubicBezTo>
                <a:cubicBezTo>
                  <a:pt x="5325207" y="906136"/>
                  <a:pt x="5339594" y="913081"/>
                  <a:pt x="5360628" y="915859"/>
                </a:cubicBezTo>
                <a:lnTo>
                  <a:pt x="5360628" y="937290"/>
                </a:lnTo>
                <a:lnTo>
                  <a:pt x="5079045" y="937290"/>
                </a:lnTo>
                <a:lnTo>
                  <a:pt x="5079045" y="915859"/>
                </a:lnTo>
                <a:cubicBezTo>
                  <a:pt x="5102460" y="913478"/>
                  <a:pt x="5119129" y="905937"/>
                  <a:pt x="5129051" y="893237"/>
                </a:cubicBezTo>
                <a:cubicBezTo>
                  <a:pt x="5135798" y="884506"/>
                  <a:pt x="5139171" y="858709"/>
                  <a:pt x="5139171" y="815846"/>
                </a:cubicBezTo>
                <a:lnTo>
                  <a:pt x="5139171" y="501521"/>
                </a:lnTo>
                <a:cubicBezTo>
                  <a:pt x="5139171" y="459453"/>
                  <a:pt x="5135302" y="433259"/>
                  <a:pt x="5127563" y="422940"/>
                </a:cubicBezTo>
                <a:cubicBezTo>
                  <a:pt x="5119824" y="412621"/>
                  <a:pt x="5103651" y="405875"/>
                  <a:pt x="5079045" y="402700"/>
                </a:cubicBezTo>
                <a:lnTo>
                  <a:pt x="5079045" y="380673"/>
                </a:lnTo>
                <a:lnTo>
                  <a:pt x="5305859" y="380673"/>
                </a:lnTo>
                <a:lnTo>
                  <a:pt x="5305859" y="452706"/>
                </a:lnTo>
                <a:cubicBezTo>
                  <a:pt x="5334434" y="421750"/>
                  <a:pt x="5361818" y="399227"/>
                  <a:pt x="5388012" y="385138"/>
                </a:cubicBezTo>
                <a:cubicBezTo>
                  <a:pt x="5414206" y="371049"/>
                  <a:pt x="5442384" y="364004"/>
                  <a:pt x="5472546" y="364004"/>
                </a:cubicBezTo>
                <a:close/>
                <a:moveTo>
                  <a:pt x="4731382" y="364004"/>
                </a:moveTo>
                <a:cubicBezTo>
                  <a:pt x="4779802" y="364004"/>
                  <a:pt x="4824846" y="376506"/>
                  <a:pt x="4866518" y="401509"/>
                </a:cubicBezTo>
                <a:cubicBezTo>
                  <a:pt x="4908190" y="426512"/>
                  <a:pt x="4939841" y="462032"/>
                  <a:pt x="4961471" y="508070"/>
                </a:cubicBezTo>
                <a:cubicBezTo>
                  <a:pt x="4983100" y="554107"/>
                  <a:pt x="4993915" y="604510"/>
                  <a:pt x="4993915" y="659279"/>
                </a:cubicBezTo>
                <a:cubicBezTo>
                  <a:pt x="4993915" y="738257"/>
                  <a:pt x="4973873" y="804337"/>
                  <a:pt x="4933789" y="857518"/>
                </a:cubicBezTo>
                <a:cubicBezTo>
                  <a:pt x="4885370" y="921812"/>
                  <a:pt x="4818497" y="953959"/>
                  <a:pt x="4733168" y="953959"/>
                </a:cubicBezTo>
                <a:cubicBezTo>
                  <a:pt x="4649428" y="953959"/>
                  <a:pt x="4584936" y="924590"/>
                  <a:pt x="4539692" y="865853"/>
                </a:cubicBezTo>
                <a:cubicBezTo>
                  <a:pt x="4494448" y="807115"/>
                  <a:pt x="4471826" y="739051"/>
                  <a:pt x="4471826" y="661660"/>
                </a:cubicBezTo>
                <a:cubicBezTo>
                  <a:pt x="4471826" y="581889"/>
                  <a:pt x="4494944" y="512336"/>
                  <a:pt x="4541180" y="453003"/>
                </a:cubicBezTo>
                <a:cubicBezTo>
                  <a:pt x="4587416" y="393671"/>
                  <a:pt x="4650817" y="364004"/>
                  <a:pt x="4731382" y="364004"/>
                </a:cubicBezTo>
                <a:close/>
                <a:moveTo>
                  <a:pt x="3386572" y="364004"/>
                </a:moveTo>
                <a:cubicBezTo>
                  <a:pt x="3439356" y="364004"/>
                  <a:pt x="3481127" y="375216"/>
                  <a:pt x="3511885" y="397639"/>
                </a:cubicBezTo>
                <a:cubicBezTo>
                  <a:pt x="3542643" y="420063"/>
                  <a:pt x="3562586" y="444371"/>
                  <a:pt x="3571714" y="470565"/>
                </a:cubicBezTo>
                <a:cubicBezTo>
                  <a:pt x="3577270" y="487234"/>
                  <a:pt x="3580048" y="525532"/>
                  <a:pt x="3580048" y="585460"/>
                </a:cubicBezTo>
                <a:lnTo>
                  <a:pt x="3580048" y="801559"/>
                </a:lnTo>
                <a:cubicBezTo>
                  <a:pt x="3580048" y="826959"/>
                  <a:pt x="3581040" y="842933"/>
                  <a:pt x="3583025" y="849482"/>
                </a:cubicBezTo>
                <a:cubicBezTo>
                  <a:pt x="3585009" y="856030"/>
                  <a:pt x="3587986" y="860892"/>
                  <a:pt x="3591954" y="864067"/>
                </a:cubicBezTo>
                <a:cubicBezTo>
                  <a:pt x="3595923" y="867242"/>
                  <a:pt x="3600487" y="868829"/>
                  <a:pt x="3605647" y="868829"/>
                </a:cubicBezTo>
                <a:cubicBezTo>
                  <a:pt x="3615965" y="868829"/>
                  <a:pt x="3626483" y="861487"/>
                  <a:pt x="3637198" y="846803"/>
                </a:cubicBezTo>
                <a:lnTo>
                  <a:pt x="3655058" y="861090"/>
                </a:lnTo>
                <a:cubicBezTo>
                  <a:pt x="3635214" y="890459"/>
                  <a:pt x="3614675" y="911791"/>
                  <a:pt x="3593443" y="925086"/>
                </a:cubicBezTo>
                <a:cubicBezTo>
                  <a:pt x="3572210" y="938382"/>
                  <a:pt x="3548100" y="945029"/>
                  <a:pt x="3521112" y="945029"/>
                </a:cubicBezTo>
                <a:cubicBezTo>
                  <a:pt x="3489362" y="945029"/>
                  <a:pt x="3464558" y="937588"/>
                  <a:pt x="3446698" y="922705"/>
                </a:cubicBezTo>
                <a:cubicBezTo>
                  <a:pt x="3428839" y="907822"/>
                  <a:pt x="3417925" y="885300"/>
                  <a:pt x="3413956" y="855137"/>
                </a:cubicBezTo>
                <a:cubicBezTo>
                  <a:pt x="3346090" y="915065"/>
                  <a:pt x="3285170" y="945029"/>
                  <a:pt x="3231195" y="945029"/>
                </a:cubicBezTo>
                <a:cubicBezTo>
                  <a:pt x="3199445" y="945029"/>
                  <a:pt x="3173053" y="934611"/>
                  <a:pt x="3152018" y="913775"/>
                </a:cubicBezTo>
                <a:cubicBezTo>
                  <a:pt x="3130984" y="892939"/>
                  <a:pt x="3120467" y="866845"/>
                  <a:pt x="3120467" y="835492"/>
                </a:cubicBezTo>
                <a:cubicBezTo>
                  <a:pt x="3120467" y="793026"/>
                  <a:pt x="3138723" y="754827"/>
                  <a:pt x="3175236" y="720894"/>
                </a:cubicBezTo>
                <a:cubicBezTo>
                  <a:pt x="3211748" y="686961"/>
                  <a:pt x="3291322" y="641817"/>
                  <a:pt x="3413956" y="585460"/>
                </a:cubicBezTo>
                <a:lnTo>
                  <a:pt x="3413956" y="529501"/>
                </a:lnTo>
                <a:cubicBezTo>
                  <a:pt x="3413956" y="487432"/>
                  <a:pt x="3411674" y="460941"/>
                  <a:pt x="3407110" y="450027"/>
                </a:cubicBezTo>
                <a:cubicBezTo>
                  <a:pt x="3402546" y="439113"/>
                  <a:pt x="3393914" y="429588"/>
                  <a:pt x="3381214" y="421452"/>
                </a:cubicBezTo>
                <a:cubicBezTo>
                  <a:pt x="3368514" y="413316"/>
                  <a:pt x="3354226" y="409248"/>
                  <a:pt x="3338351" y="409248"/>
                </a:cubicBezTo>
                <a:cubicBezTo>
                  <a:pt x="3312554" y="409248"/>
                  <a:pt x="3291322" y="415003"/>
                  <a:pt x="3274653" y="426512"/>
                </a:cubicBezTo>
                <a:cubicBezTo>
                  <a:pt x="3264334" y="433656"/>
                  <a:pt x="3259175" y="441990"/>
                  <a:pt x="3259175" y="451515"/>
                </a:cubicBezTo>
                <a:cubicBezTo>
                  <a:pt x="3259175" y="459850"/>
                  <a:pt x="3264731" y="470168"/>
                  <a:pt x="3275843" y="482471"/>
                </a:cubicBezTo>
                <a:cubicBezTo>
                  <a:pt x="3290925" y="499537"/>
                  <a:pt x="3298465" y="516007"/>
                  <a:pt x="3298465" y="531882"/>
                </a:cubicBezTo>
                <a:cubicBezTo>
                  <a:pt x="3298465" y="551329"/>
                  <a:pt x="3291222" y="567899"/>
                  <a:pt x="3276736" y="581591"/>
                </a:cubicBezTo>
                <a:cubicBezTo>
                  <a:pt x="3262250" y="595283"/>
                  <a:pt x="3243300" y="602129"/>
                  <a:pt x="3219884" y="602129"/>
                </a:cubicBezTo>
                <a:cubicBezTo>
                  <a:pt x="3194881" y="602129"/>
                  <a:pt x="3173946" y="594589"/>
                  <a:pt x="3157079" y="579507"/>
                </a:cubicBezTo>
                <a:cubicBezTo>
                  <a:pt x="3140211" y="564426"/>
                  <a:pt x="3131778" y="546765"/>
                  <a:pt x="3131778" y="526525"/>
                </a:cubicBezTo>
                <a:cubicBezTo>
                  <a:pt x="3131778" y="497950"/>
                  <a:pt x="3143089" y="470664"/>
                  <a:pt x="3165711" y="444669"/>
                </a:cubicBezTo>
                <a:cubicBezTo>
                  <a:pt x="3188333" y="418674"/>
                  <a:pt x="3219884" y="398731"/>
                  <a:pt x="3260365" y="384840"/>
                </a:cubicBezTo>
                <a:cubicBezTo>
                  <a:pt x="3300847" y="370950"/>
                  <a:pt x="3342915" y="364004"/>
                  <a:pt x="3386572" y="364004"/>
                </a:cubicBezTo>
                <a:close/>
                <a:moveTo>
                  <a:pt x="1757797" y="364004"/>
                </a:moveTo>
                <a:cubicBezTo>
                  <a:pt x="1810581" y="364004"/>
                  <a:pt x="1852352" y="375216"/>
                  <a:pt x="1883110" y="397639"/>
                </a:cubicBezTo>
                <a:cubicBezTo>
                  <a:pt x="1913868" y="420063"/>
                  <a:pt x="1933811" y="444371"/>
                  <a:pt x="1942939" y="470565"/>
                </a:cubicBezTo>
                <a:cubicBezTo>
                  <a:pt x="1948495" y="487234"/>
                  <a:pt x="1951273" y="525532"/>
                  <a:pt x="1951273" y="585460"/>
                </a:cubicBezTo>
                <a:lnTo>
                  <a:pt x="1951273" y="801559"/>
                </a:lnTo>
                <a:cubicBezTo>
                  <a:pt x="1951273" y="826959"/>
                  <a:pt x="1952266" y="842933"/>
                  <a:pt x="1954250" y="849482"/>
                </a:cubicBezTo>
                <a:cubicBezTo>
                  <a:pt x="1956234" y="856030"/>
                  <a:pt x="1959211" y="860892"/>
                  <a:pt x="1963180" y="864067"/>
                </a:cubicBezTo>
                <a:cubicBezTo>
                  <a:pt x="1967148" y="867242"/>
                  <a:pt x="1971712" y="868829"/>
                  <a:pt x="1976872" y="868829"/>
                </a:cubicBezTo>
                <a:cubicBezTo>
                  <a:pt x="1987190" y="868829"/>
                  <a:pt x="1997708" y="861487"/>
                  <a:pt x="2008423" y="846803"/>
                </a:cubicBezTo>
                <a:lnTo>
                  <a:pt x="2026283" y="861090"/>
                </a:lnTo>
                <a:cubicBezTo>
                  <a:pt x="2006439" y="890459"/>
                  <a:pt x="1985901" y="911791"/>
                  <a:pt x="1964668" y="925086"/>
                </a:cubicBezTo>
                <a:cubicBezTo>
                  <a:pt x="1943435" y="938382"/>
                  <a:pt x="1919325" y="945029"/>
                  <a:pt x="1892337" y="945029"/>
                </a:cubicBezTo>
                <a:cubicBezTo>
                  <a:pt x="1860587" y="945029"/>
                  <a:pt x="1835783" y="937588"/>
                  <a:pt x="1817923" y="922705"/>
                </a:cubicBezTo>
                <a:cubicBezTo>
                  <a:pt x="1800064" y="907822"/>
                  <a:pt x="1789150" y="885300"/>
                  <a:pt x="1785181" y="855137"/>
                </a:cubicBezTo>
                <a:cubicBezTo>
                  <a:pt x="1717316" y="915065"/>
                  <a:pt x="1656395" y="945029"/>
                  <a:pt x="1602420" y="945029"/>
                </a:cubicBezTo>
                <a:cubicBezTo>
                  <a:pt x="1570670" y="945029"/>
                  <a:pt x="1544278" y="934611"/>
                  <a:pt x="1523244" y="913775"/>
                </a:cubicBezTo>
                <a:cubicBezTo>
                  <a:pt x="1502209" y="892939"/>
                  <a:pt x="1491692" y="866845"/>
                  <a:pt x="1491692" y="835492"/>
                </a:cubicBezTo>
                <a:cubicBezTo>
                  <a:pt x="1491692" y="793026"/>
                  <a:pt x="1509948" y="754827"/>
                  <a:pt x="1546461" y="720894"/>
                </a:cubicBezTo>
                <a:cubicBezTo>
                  <a:pt x="1582973" y="686961"/>
                  <a:pt x="1662547" y="641817"/>
                  <a:pt x="1785181" y="585460"/>
                </a:cubicBezTo>
                <a:lnTo>
                  <a:pt x="1785181" y="529501"/>
                </a:lnTo>
                <a:cubicBezTo>
                  <a:pt x="1785181" y="487432"/>
                  <a:pt x="1782899" y="460941"/>
                  <a:pt x="1778335" y="450027"/>
                </a:cubicBezTo>
                <a:cubicBezTo>
                  <a:pt x="1773771" y="439113"/>
                  <a:pt x="1765139" y="429588"/>
                  <a:pt x="1752439" y="421452"/>
                </a:cubicBezTo>
                <a:cubicBezTo>
                  <a:pt x="1739739" y="413316"/>
                  <a:pt x="1725452" y="409248"/>
                  <a:pt x="1709577" y="409248"/>
                </a:cubicBezTo>
                <a:cubicBezTo>
                  <a:pt x="1683780" y="409248"/>
                  <a:pt x="1662547" y="415003"/>
                  <a:pt x="1645878" y="426512"/>
                </a:cubicBezTo>
                <a:cubicBezTo>
                  <a:pt x="1635559" y="433656"/>
                  <a:pt x="1630400" y="441990"/>
                  <a:pt x="1630400" y="451515"/>
                </a:cubicBezTo>
                <a:cubicBezTo>
                  <a:pt x="1630400" y="459850"/>
                  <a:pt x="1635956" y="470168"/>
                  <a:pt x="1647069" y="482471"/>
                </a:cubicBezTo>
                <a:cubicBezTo>
                  <a:pt x="1662150" y="499537"/>
                  <a:pt x="1669690" y="516007"/>
                  <a:pt x="1669690" y="531882"/>
                </a:cubicBezTo>
                <a:cubicBezTo>
                  <a:pt x="1669690" y="551329"/>
                  <a:pt x="1662448" y="567899"/>
                  <a:pt x="1647962" y="581591"/>
                </a:cubicBezTo>
                <a:cubicBezTo>
                  <a:pt x="1633476" y="595283"/>
                  <a:pt x="1614525" y="602129"/>
                  <a:pt x="1591109" y="602129"/>
                </a:cubicBezTo>
                <a:cubicBezTo>
                  <a:pt x="1566106" y="602129"/>
                  <a:pt x="1545171" y="594589"/>
                  <a:pt x="1528304" y="579507"/>
                </a:cubicBezTo>
                <a:cubicBezTo>
                  <a:pt x="1511437" y="564426"/>
                  <a:pt x="1503003" y="546765"/>
                  <a:pt x="1503003" y="526525"/>
                </a:cubicBezTo>
                <a:cubicBezTo>
                  <a:pt x="1503003" y="497950"/>
                  <a:pt x="1514314" y="470664"/>
                  <a:pt x="1536936" y="444669"/>
                </a:cubicBezTo>
                <a:cubicBezTo>
                  <a:pt x="1559558" y="418674"/>
                  <a:pt x="1591109" y="398731"/>
                  <a:pt x="1631590" y="384840"/>
                </a:cubicBezTo>
                <a:cubicBezTo>
                  <a:pt x="1672072" y="370950"/>
                  <a:pt x="1714141" y="364004"/>
                  <a:pt x="1757797" y="364004"/>
                </a:cubicBezTo>
                <a:close/>
                <a:moveTo>
                  <a:pt x="3917590" y="177076"/>
                </a:moveTo>
                <a:lnTo>
                  <a:pt x="3937236" y="177076"/>
                </a:lnTo>
                <a:lnTo>
                  <a:pt x="3937236" y="380673"/>
                </a:lnTo>
                <a:lnTo>
                  <a:pt x="4069395" y="380673"/>
                </a:lnTo>
                <a:lnTo>
                  <a:pt x="4069395" y="439609"/>
                </a:lnTo>
                <a:lnTo>
                  <a:pt x="3937236" y="439609"/>
                </a:lnTo>
                <a:lnTo>
                  <a:pt x="3937236" y="783104"/>
                </a:lnTo>
                <a:cubicBezTo>
                  <a:pt x="3937236" y="815251"/>
                  <a:pt x="3938724" y="835988"/>
                  <a:pt x="3941701" y="845314"/>
                </a:cubicBezTo>
                <a:cubicBezTo>
                  <a:pt x="3944677" y="854641"/>
                  <a:pt x="3949936" y="862182"/>
                  <a:pt x="3957476" y="867936"/>
                </a:cubicBezTo>
                <a:cubicBezTo>
                  <a:pt x="3965017" y="873691"/>
                  <a:pt x="3971962" y="876568"/>
                  <a:pt x="3978312" y="876568"/>
                </a:cubicBezTo>
                <a:cubicBezTo>
                  <a:pt x="4004109" y="876568"/>
                  <a:pt x="4028517" y="856923"/>
                  <a:pt x="4051536" y="817632"/>
                </a:cubicBezTo>
                <a:lnTo>
                  <a:pt x="4069395" y="830729"/>
                </a:lnTo>
                <a:cubicBezTo>
                  <a:pt x="4037248" y="906929"/>
                  <a:pt x="3985059" y="945029"/>
                  <a:pt x="3912828" y="945029"/>
                </a:cubicBezTo>
                <a:cubicBezTo>
                  <a:pt x="3877506" y="945029"/>
                  <a:pt x="3847641" y="935207"/>
                  <a:pt x="3823233" y="915561"/>
                </a:cubicBezTo>
                <a:cubicBezTo>
                  <a:pt x="3798826" y="895916"/>
                  <a:pt x="3783248" y="873989"/>
                  <a:pt x="3776501" y="849779"/>
                </a:cubicBezTo>
                <a:cubicBezTo>
                  <a:pt x="3772533" y="836285"/>
                  <a:pt x="3770548" y="799773"/>
                  <a:pt x="3770548" y="740242"/>
                </a:cubicBezTo>
                <a:lnTo>
                  <a:pt x="3770548" y="439609"/>
                </a:lnTo>
                <a:lnTo>
                  <a:pt x="3697920" y="439609"/>
                </a:lnTo>
                <a:lnTo>
                  <a:pt x="3697920" y="418773"/>
                </a:lnTo>
                <a:cubicBezTo>
                  <a:pt x="3747926" y="383451"/>
                  <a:pt x="3790491" y="346343"/>
                  <a:pt x="3825615" y="307450"/>
                </a:cubicBezTo>
                <a:cubicBezTo>
                  <a:pt x="3860738" y="268556"/>
                  <a:pt x="3891397" y="225098"/>
                  <a:pt x="3917590" y="177076"/>
                </a:cubicBezTo>
                <a:close/>
                <a:moveTo>
                  <a:pt x="2072122" y="130046"/>
                </a:moveTo>
                <a:lnTo>
                  <a:pt x="2305484" y="130046"/>
                </a:lnTo>
                <a:lnTo>
                  <a:pt x="2305484" y="821800"/>
                </a:lnTo>
                <a:cubicBezTo>
                  <a:pt x="2305484" y="861090"/>
                  <a:pt x="2310048" y="886193"/>
                  <a:pt x="2319176" y="897107"/>
                </a:cubicBezTo>
                <a:cubicBezTo>
                  <a:pt x="2328305" y="908021"/>
                  <a:pt x="2346164" y="914271"/>
                  <a:pt x="2372754" y="915859"/>
                </a:cubicBezTo>
                <a:lnTo>
                  <a:pt x="2372754" y="937290"/>
                </a:lnTo>
                <a:lnTo>
                  <a:pt x="2072122" y="937290"/>
                </a:lnTo>
                <a:lnTo>
                  <a:pt x="2072122" y="915859"/>
                </a:lnTo>
                <a:cubicBezTo>
                  <a:pt x="2096728" y="915065"/>
                  <a:pt x="2114984" y="907921"/>
                  <a:pt x="2126890" y="894428"/>
                </a:cubicBezTo>
                <a:cubicBezTo>
                  <a:pt x="2134828" y="885300"/>
                  <a:pt x="2138797" y="861090"/>
                  <a:pt x="2138797" y="821800"/>
                </a:cubicBezTo>
                <a:lnTo>
                  <a:pt x="2138797" y="245537"/>
                </a:lnTo>
                <a:cubicBezTo>
                  <a:pt x="2138797" y="206643"/>
                  <a:pt x="2134233" y="181739"/>
                  <a:pt x="2125104" y="170825"/>
                </a:cubicBezTo>
                <a:cubicBezTo>
                  <a:pt x="2115977" y="159911"/>
                  <a:pt x="2098315" y="153660"/>
                  <a:pt x="2072122" y="152073"/>
                </a:cubicBezTo>
                <a:close/>
                <a:moveTo>
                  <a:pt x="42106" y="130046"/>
                </a:moveTo>
                <a:lnTo>
                  <a:pt x="717786" y="130046"/>
                </a:lnTo>
                <a:lnTo>
                  <a:pt x="717786" y="368767"/>
                </a:lnTo>
                <a:lnTo>
                  <a:pt x="695164" y="368767"/>
                </a:lnTo>
                <a:cubicBezTo>
                  <a:pt x="683655" y="310426"/>
                  <a:pt x="667482" y="268556"/>
                  <a:pt x="646646" y="243156"/>
                </a:cubicBezTo>
                <a:cubicBezTo>
                  <a:pt x="625810" y="217756"/>
                  <a:pt x="596342" y="199103"/>
                  <a:pt x="558242" y="187196"/>
                </a:cubicBezTo>
                <a:cubicBezTo>
                  <a:pt x="536017" y="180053"/>
                  <a:pt x="494345" y="176481"/>
                  <a:pt x="433226" y="176481"/>
                </a:cubicBezTo>
                <a:lnTo>
                  <a:pt x="349883" y="176481"/>
                </a:lnTo>
                <a:lnTo>
                  <a:pt x="349883" y="505093"/>
                </a:lnTo>
                <a:lnTo>
                  <a:pt x="365956" y="505093"/>
                </a:lnTo>
                <a:cubicBezTo>
                  <a:pt x="417153" y="505093"/>
                  <a:pt x="454261" y="489020"/>
                  <a:pt x="477279" y="456873"/>
                </a:cubicBezTo>
                <a:cubicBezTo>
                  <a:pt x="500298" y="424726"/>
                  <a:pt x="514983" y="377300"/>
                  <a:pt x="521333" y="314593"/>
                </a:cubicBezTo>
                <a:lnTo>
                  <a:pt x="543955" y="314593"/>
                </a:lnTo>
                <a:lnTo>
                  <a:pt x="543955" y="737265"/>
                </a:lnTo>
                <a:lnTo>
                  <a:pt x="521333" y="737265"/>
                </a:lnTo>
                <a:cubicBezTo>
                  <a:pt x="516570" y="691228"/>
                  <a:pt x="506549" y="653525"/>
                  <a:pt x="491269" y="624156"/>
                </a:cubicBezTo>
                <a:cubicBezTo>
                  <a:pt x="475990" y="594787"/>
                  <a:pt x="458229" y="575043"/>
                  <a:pt x="437989" y="564922"/>
                </a:cubicBezTo>
                <a:cubicBezTo>
                  <a:pt x="417748" y="554802"/>
                  <a:pt x="388380" y="549742"/>
                  <a:pt x="349883" y="549742"/>
                </a:cubicBezTo>
                <a:lnTo>
                  <a:pt x="349883" y="777151"/>
                </a:lnTo>
                <a:cubicBezTo>
                  <a:pt x="349883" y="821601"/>
                  <a:pt x="351768" y="848787"/>
                  <a:pt x="355538" y="858709"/>
                </a:cubicBezTo>
                <a:cubicBezTo>
                  <a:pt x="359308" y="868631"/>
                  <a:pt x="366353" y="876767"/>
                  <a:pt x="376672" y="883117"/>
                </a:cubicBezTo>
                <a:cubicBezTo>
                  <a:pt x="386990" y="889467"/>
                  <a:pt x="403659" y="892642"/>
                  <a:pt x="426678" y="892642"/>
                </a:cubicBezTo>
                <a:lnTo>
                  <a:pt x="474898" y="892642"/>
                </a:lnTo>
                <a:cubicBezTo>
                  <a:pt x="550305" y="892642"/>
                  <a:pt x="610729" y="875179"/>
                  <a:pt x="656171" y="840254"/>
                </a:cubicBezTo>
                <a:cubicBezTo>
                  <a:pt x="701613" y="805329"/>
                  <a:pt x="734256" y="752148"/>
                  <a:pt x="754100" y="680710"/>
                </a:cubicBezTo>
                <a:lnTo>
                  <a:pt x="776126" y="680710"/>
                </a:lnTo>
                <a:lnTo>
                  <a:pt x="739812" y="937290"/>
                </a:lnTo>
                <a:lnTo>
                  <a:pt x="47477" y="937290"/>
                </a:lnTo>
                <a:lnTo>
                  <a:pt x="42106" y="929325"/>
                </a:lnTo>
                <a:lnTo>
                  <a:pt x="42106" y="915264"/>
                </a:lnTo>
                <a:lnTo>
                  <a:pt x="68895" y="915264"/>
                </a:lnTo>
                <a:cubicBezTo>
                  <a:pt x="92311" y="915264"/>
                  <a:pt x="111162" y="911096"/>
                  <a:pt x="125450" y="902762"/>
                </a:cubicBezTo>
                <a:cubicBezTo>
                  <a:pt x="135769" y="897206"/>
                  <a:pt x="143706" y="887681"/>
                  <a:pt x="149262" y="874187"/>
                </a:cubicBezTo>
                <a:cubicBezTo>
                  <a:pt x="153628" y="864662"/>
                  <a:pt x="155811" y="839659"/>
                  <a:pt x="155811" y="799178"/>
                </a:cubicBezTo>
                <a:lnTo>
                  <a:pt x="155811" y="268159"/>
                </a:lnTo>
                <a:cubicBezTo>
                  <a:pt x="155811" y="231646"/>
                  <a:pt x="154819" y="209223"/>
                  <a:pt x="152834" y="200889"/>
                </a:cubicBezTo>
                <a:cubicBezTo>
                  <a:pt x="148865" y="186998"/>
                  <a:pt x="141523" y="176282"/>
                  <a:pt x="130808" y="168742"/>
                </a:cubicBezTo>
                <a:cubicBezTo>
                  <a:pt x="115726" y="157629"/>
                  <a:pt x="95089" y="152073"/>
                  <a:pt x="68895" y="152073"/>
                </a:cubicBezTo>
                <a:lnTo>
                  <a:pt x="42106" y="152073"/>
                </a:lnTo>
                <a:close/>
                <a:moveTo>
                  <a:pt x="4259895" y="110996"/>
                </a:moveTo>
                <a:cubicBezTo>
                  <a:pt x="4285692" y="110996"/>
                  <a:pt x="4307520" y="120025"/>
                  <a:pt x="4325380" y="138083"/>
                </a:cubicBezTo>
                <a:cubicBezTo>
                  <a:pt x="4343239" y="156141"/>
                  <a:pt x="4352169" y="177870"/>
                  <a:pt x="4352169" y="203270"/>
                </a:cubicBezTo>
                <a:cubicBezTo>
                  <a:pt x="4352169" y="228670"/>
                  <a:pt x="4343140" y="250300"/>
                  <a:pt x="4325082" y="268159"/>
                </a:cubicBezTo>
                <a:cubicBezTo>
                  <a:pt x="4307024" y="286018"/>
                  <a:pt x="4285295" y="294948"/>
                  <a:pt x="4259895" y="294948"/>
                </a:cubicBezTo>
                <a:cubicBezTo>
                  <a:pt x="4234495" y="294948"/>
                  <a:pt x="4212865" y="286018"/>
                  <a:pt x="4195006" y="268159"/>
                </a:cubicBezTo>
                <a:cubicBezTo>
                  <a:pt x="4177147" y="250300"/>
                  <a:pt x="4168217" y="228670"/>
                  <a:pt x="4168217" y="203270"/>
                </a:cubicBezTo>
                <a:cubicBezTo>
                  <a:pt x="4168217" y="177870"/>
                  <a:pt x="4177147" y="156141"/>
                  <a:pt x="4195006" y="138083"/>
                </a:cubicBezTo>
                <a:cubicBezTo>
                  <a:pt x="4212865" y="120025"/>
                  <a:pt x="4234495" y="110996"/>
                  <a:pt x="4259895" y="110996"/>
                </a:cubicBezTo>
                <a:close/>
                <a:moveTo>
                  <a:pt x="5552360" y="1"/>
                </a:moveTo>
                <a:lnTo>
                  <a:pt x="5717458" y="1"/>
                </a:lnTo>
                <a:lnTo>
                  <a:pt x="5717458" y="165103"/>
                </a:lnTo>
                <a:cubicBezTo>
                  <a:pt x="5717458" y="96715"/>
                  <a:pt x="5675879" y="38039"/>
                  <a:pt x="5616621" y="12975"/>
                </a:cubicBezTo>
                <a:close/>
                <a:moveTo>
                  <a:pt x="0" y="1"/>
                </a:moveTo>
                <a:lnTo>
                  <a:pt x="167556" y="1"/>
                </a:lnTo>
                <a:lnTo>
                  <a:pt x="103296" y="12975"/>
                </a:lnTo>
                <a:cubicBezTo>
                  <a:pt x="44038" y="38039"/>
                  <a:pt x="2458" y="96715"/>
                  <a:pt x="2458" y="165103"/>
                </a:cubicBezTo>
                <a:lnTo>
                  <a:pt x="2458" y="825497"/>
                </a:lnTo>
                <a:cubicBezTo>
                  <a:pt x="2458" y="848293"/>
                  <a:pt x="7078" y="870010"/>
                  <a:pt x="15433" y="889763"/>
                </a:cubicBezTo>
                <a:lnTo>
                  <a:pt x="42106" y="929325"/>
                </a:lnTo>
                <a:lnTo>
                  <a:pt x="42106" y="937290"/>
                </a:lnTo>
                <a:lnTo>
                  <a:pt x="47477" y="937290"/>
                </a:lnTo>
                <a:lnTo>
                  <a:pt x="50816" y="942243"/>
                </a:lnTo>
                <a:cubicBezTo>
                  <a:pt x="80693" y="972120"/>
                  <a:pt x="121969" y="990600"/>
                  <a:pt x="167561" y="990600"/>
                </a:cubicBezTo>
                <a:lnTo>
                  <a:pt x="5552355" y="990600"/>
                </a:lnTo>
                <a:cubicBezTo>
                  <a:pt x="5597947" y="990600"/>
                  <a:pt x="5639223" y="972120"/>
                  <a:pt x="5669101" y="942243"/>
                </a:cubicBezTo>
                <a:lnTo>
                  <a:pt x="5672440" y="937290"/>
                </a:lnTo>
                <a:lnTo>
                  <a:pt x="5679715" y="937290"/>
                </a:lnTo>
                <a:lnTo>
                  <a:pt x="5679715" y="926499"/>
                </a:lnTo>
                <a:lnTo>
                  <a:pt x="5704483" y="889763"/>
                </a:lnTo>
                <a:cubicBezTo>
                  <a:pt x="5712838" y="870010"/>
                  <a:pt x="5717458" y="848293"/>
                  <a:pt x="5717458" y="825497"/>
                </a:cubicBezTo>
                <a:lnTo>
                  <a:pt x="5717458" y="990601"/>
                </a:lnTo>
                <a:lnTo>
                  <a:pt x="0" y="990601"/>
                </a:lnTo>
                <a:close/>
                <a:moveTo>
                  <a:pt x="167561" y="0"/>
                </a:moveTo>
                <a:lnTo>
                  <a:pt x="5552355" y="0"/>
                </a:lnTo>
                <a:lnTo>
                  <a:pt x="5552360" y="1"/>
                </a:lnTo>
                <a:lnTo>
                  <a:pt x="167556" y="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77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"/>
          <a:stretch>
            <a:fillRect/>
          </a:stretch>
        </p:blipFill>
        <p:spPr>
          <a:xfrm>
            <a:off x="2667000" y="381000"/>
            <a:ext cx="6456987" cy="914400"/>
          </a:xfrm>
          <a:custGeom>
            <a:avLst/>
            <a:gdLst>
              <a:gd name="connsiteX0" fmla="*/ 4858480 w 6456987"/>
              <a:gd name="connsiteY0" fmla="*/ 516675 h 1219200"/>
              <a:gd name="connsiteX1" fmla="*/ 4804356 w 6456987"/>
              <a:gd name="connsiteY1" fmla="*/ 540490 h 1219200"/>
              <a:gd name="connsiteX2" fmla="*/ 4774665 w 6456987"/>
              <a:gd name="connsiteY2" fmla="*/ 634512 h 1219200"/>
              <a:gd name="connsiteX3" fmla="*/ 4767551 w 6456987"/>
              <a:gd name="connsiteY3" fmla="*/ 829670 h 1219200"/>
              <a:gd name="connsiteX4" fmla="*/ 4776211 w 6456987"/>
              <a:gd name="connsiteY4" fmla="*/ 953384 h 1219200"/>
              <a:gd name="connsiteX5" fmla="*/ 4805284 w 6456987"/>
              <a:gd name="connsiteY5" fmla="*/ 1020189 h 1219200"/>
              <a:gd name="connsiteX6" fmla="*/ 4856006 w 6456987"/>
              <a:gd name="connsiteY6" fmla="*/ 1043076 h 1219200"/>
              <a:gd name="connsiteX7" fmla="*/ 4902399 w 6456987"/>
              <a:gd name="connsiteY7" fmla="*/ 1027612 h 1219200"/>
              <a:gd name="connsiteX8" fmla="*/ 4934564 w 6456987"/>
              <a:gd name="connsiteY8" fmla="*/ 968848 h 1219200"/>
              <a:gd name="connsiteX9" fmla="*/ 4946935 w 6456987"/>
              <a:gd name="connsiteY9" fmla="*/ 731318 h 1219200"/>
              <a:gd name="connsiteX10" fmla="*/ 4935183 w 6456987"/>
              <a:gd name="connsiteY10" fmla="*/ 586883 h 1219200"/>
              <a:gd name="connsiteX11" fmla="*/ 4900543 w 6456987"/>
              <a:gd name="connsiteY11" fmla="*/ 529665 h 1219200"/>
              <a:gd name="connsiteX12" fmla="*/ 4858480 w 6456987"/>
              <a:gd name="connsiteY12" fmla="*/ 516675 h 1219200"/>
              <a:gd name="connsiteX13" fmla="*/ 1343756 w 6456987"/>
              <a:gd name="connsiteY13" fmla="*/ 516675 h 1219200"/>
              <a:gd name="connsiteX14" fmla="*/ 1289631 w 6456987"/>
              <a:gd name="connsiteY14" fmla="*/ 540490 h 1219200"/>
              <a:gd name="connsiteX15" fmla="*/ 1259940 w 6456987"/>
              <a:gd name="connsiteY15" fmla="*/ 634512 h 1219200"/>
              <a:gd name="connsiteX16" fmla="*/ 1252826 w 6456987"/>
              <a:gd name="connsiteY16" fmla="*/ 829670 h 1219200"/>
              <a:gd name="connsiteX17" fmla="*/ 1261486 w 6456987"/>
              <a:gd name="connsiteY17" fmla="*/ 953384 h 1219200"/>
              <a:gd name="connsiteX18" fmla="*/ 1290559 w 6456987"/>
              <a:gd name="connsiteY18" fmla="*/ 1020189 h 1219200"/>
              <a:gd name="connsiteX19" fmla="*/ 1341282 w 6456987"/>
              <a:gd name="connsiteY19" fmla="*/ 1043076 h 1219200"/>
              <a:gd name="connsiteX20" fmla="*/ 1387674 w 6456987"/>
              <a:gd name="connsiteY20" fmla="*/ 1027612 h 1219200"/>
              <a:gd name="connsiteX21" fmla="*/ 1419840 w 6456987"/>
              <a:gd name="connsiteY21" fmla="*/ 968848 h 1219200"/>
              <a:gd name="connsiteX22" fmla="*/ 1432211 w 6456987"/>
              <a:gd name="connsiteY22" fmla="*/ 731318 h 1219200"/>
              <a:gd name="connsiteX23" fmla="*/ 1420458 w 6456987"/>
              <a:gd name="connsiteY23" fmla="*/ 586883 h 1219200"/>
              <a:gd name="connsiteX24" fmla="*/ 1385818 w 6456987"/>
              <a:gd name="connsiteY24" fmla="*/ 529665 h 1219200"/>
              <a:gd name="connsiteX25" fmla="*/ 1343756 w 6456987"/>
              <a:gd name="connsiteY25" fmla="*/ 516675 h 1219200"/>
              <a:gd name="connsiteX26" fmla="*/ 3003454 w 6456987"/>
              <a:gd name="connsiteY26" fmla="*/ 512964 h 1219200"/>
              <a:gd name="connsiteX27" fmla="*/ 2950876 w 6456987"/>
              <a:gd name="connsiteY27" fmla="*/ 544511 h 1219200"/>
              <a:gd name="connsiteX28" fmla="*/ 2914381 w 6456987"/>
              <a:gd name="connsiteY28" fmla="*/ 695441 h 1219200"/>
              <a:gd name="connsiteX29" fmla="*/ 2914381 w 6456987"/>
              <a:gd name="connsiteY29" fmla="*/ 717091 h 1219200"/>
              <a:gd name="connsiteX30" fmla="*/ 3082631 w 6456987"/>
              <a:gd name="connsiteY30" fmla="*/ 717091 h 1219200"/>
              <a:gd name="connsiteX31" fmla="*/ 3071806 w 6456987"/>
              <a:gd name="connsiteY31" fmla="*/ 580388 h 1219200"/>
              <a:gd name="connsiteX32" fmla="*/ 3038094 w 6456987"/>
              <a:gd name="connsiteY32" fmla="*/ 524098 h 1219200"/>
              <a:gd name="connsiteX33" fmla="*/ 3003454 w 6456987"/>
              <a:gd name="connsiteY33" fmla="*/ 512964 h 1219200"/>
              <a:gd name="connsiteX34" fmla="*/ 3617603 w 6456987"/>
              <a:gd name="connsiteY34" fmla="*/ 490077 h 1219200"/>
              <a:gd name="connsiteX35" fmla="*/ 3909566 w 6456987"/>
              <a:gd name="connsiteY35" fmla="*/ 490077 h 1219200"/>
              <a:gd name="connsiteX36" fmla="*/ 3909566 w 6456987"/>
              <a:gd name="connsiteY36" fmla="*/ 512964 h 1219200"/>
              <a:gd name="connsiteX37" fmla="*/ 3868741 w 6456987"/>
              <a:gd name="connsiteY37" fmla="*/ 521624 h 1219200"/>
              <a:gd name="connsiteX38" fmla="*/ 3857607 w 6456987"/>
              <a:gd name="connsiteY38" fmla="*/ 541418 h 1219200"/>
              <a:gd name="connsiteX39" fmla="*/ 3877401 w 6456987"/>
              <a:gd name="connsiteY39" fmla="*/ 604512 h 1219200"/>
              <a:gd name="connsiteX40" fmla="*/ 3962145 w 6456987"/>
              <a:gd name="connsiteY40" fmla="*/ 830289 h 1219200"/>
              <a:gd name="connsiteX41" fmla="*/ 4043795 w 6456987"/>
              <a:gd name="connsiteY41" fmla="*/ 604512 h 1219200"/>
              <a:gd name="connsiteX42" fmla="*/ 4037610 w 6456987"/>
              <a:gd name="connsiteY42" fmla="*/ 589666 h 1219200"/>
              <a:gd name="connsiteX43" fmla="*/ 4005135 w 6456987"/>
              <a:gd name="connsiteY43" fmla="*/ 530593 h 1219200"/>
              <a:gd name="connsiteX44" fmla="*/ 3962145 w 6456987"/>
              <a:gd name="connsiteY44" fmla="*/ 512964 h 1219200"/>
              <a:gd name="connsiteX45" fmla="*/ 3962145 w 6456987"/>
              <a:gd name="connsiteY45" fmla="*/ 490077 h 1219200"/>
              <a:gd name="connsiteX46" fmla="*/ 4258438 w 6456987"/>
              <a:gd name="connsiteY46" fmla="*/ 490077 h 1219200"/>
              <a:gd name="connsiteX47" fmla="*/ 4258438 w 6456987"/>
              <a:gd name="connsiteY47" fmla="*/ 512964 h 1219200"/>
              <a:gd name="connsiteX48" fmla="*/ 4214520 w 6456987"/>
              <a:gd name="connsiteY48" fmla="*/ 522552 h 1219200"/>
              <a:gd name="connsiteX49" fmla="*/ 4205241 w 6456987"/>
              <a:gd name="connsiteY49" fmla="*/ 544511 h 1219200"/>
              <a:gd name="connsiteX50" fmla="*/ 4223180 w 6456987"/>
              <a:gd name="connsiteY50" fmla="*/ 604512 h 1219200"/>
              <a:gd name="connsiteX51" fmla="*/ 4304831 w 6456987"/>
              <a:gd name="connsiteY51" fmla="*/ 830289 h 1219200"/>
              <a:gd name="connsiteX52" fmla="*/ 4379059 w 6456987"/>
              <a:gd name="connsiteY52" fmla="*/ 622450 h 1219200"/>
              <a:gd name="connsiteX53" fmla="*/ 4395142 w 6456987"/>
              <a:gd name="connsiteY53" fmla="*/ 561831 h 1219200"/>
              <a:gd name="connsiteX54" fmla="*/ 4383389 w 6456987"/>
              <a:gd name="connsiteY54" fmla="*/ 526573 h 1219200"/>
              <a:gd name="connsiteX55" fmla="*/ 4337615 w 6456987"/>
              <a:gd name="connsiteY55" fmla="*/ 512964 h 1219200"/>
              <a:gd name="connsiteX56" fmla="*/ 4337615 w 6456987"/>
              <a:gd name="connsiteY56" fmla="*/ 490077 h 1219200"/>
              <a:gd name="connsiteX57" fmla="*/ 4508958 w 6456987"/>
              <a:gd name="connsiteY57" fmla="*/ 490077 h 1219200"/>
              <a:gd name="connsiteX58" fmla="*/ 4508958 w 6456987"/>
              <a:gd name="connsiteY58" fmla="*/ 512964 h 1219200"/>
              <a:gd name="connsiteX59" fmla="*/ 4463802 w 6456987"/>
              <a:gd name="connsiteY59" fmla="*/ 533067 h 1219200"/>
              <a:gd name="connsiteX60" fmla="*/ 4420503 w 6456987"/>
              <a:gd name="connsiteY60" fmla="*/ 626162 h 1219200"/>
              <a:gd name="connsiteX61" fmla="*/ 4258438 w 6456987"/>
              <a:gd name="connsiteY61" fmla="*/ 1085757 h 1219200"/>
              <a:gd name="connsiteX62" fmla="*/ 4223180 w 6456987"/>
              <a:gd name="connsiteY62" fmla="*/ 1085757 h 1219200"/>
              <a:gd name="connsiteX63" fmla="*/ 4064827 w 6456987"/>
              <a:gd name="connsiteY63" fmla="*/ 661420 h 1219200"/>
              <a:gd name="connsiteX64" fmla="*/ 3909566 w 6456987"/>
              <a:gd name="connsiteY64" fmla="*/ 1085757 h 1219200"/>
              <a:gd name="connsiteX65" fmla="*/ 3877401 w 6456987"/>
              <a:gd name="connsiteY65" fmla="*/ 1085757 h 1219200"/>
              <a:gd name="connsiteX66" fmla="*/ 3723378 w 6456987"/>
              <a:gd name="connsiteY66" fmla="*/ 666369 h 1219200"/>
              <a:gd name="connsiteX67" fmla="*/ 3664614 w 6456987"/>
              <a:gd name="connsiteY67" fmla="*/ 541418 h 1219200"/>
              <a:gd name="connsiteX68" fmla="*/ 3617603 w 6456987"/>
              <a:gd name="connsiteY68" fmla="*/ 512964 h 1219200"/>
              <a:gd name="connsiteX69" fmla="*/ 5645730 w 6456987"/>
              <a:gd name="connsiteY69" fmla="*/ 472757 h 1219200"/>
              <a:gd name="connsiteX70" fmla="*/ 5701092 w 6456987"/>
              <a:gd name="connsiteY70" fmla="*/ 494098 h 1219200"/>
              <a:gd name="connsiteX71" fmla="*/ 5721814 w 6456987"/>
              <a:gd name="connsiteY71" fmla="*/ 554408 h 1219200"/>
              <a:gd name="connsiteX72" fmla="*/ 5701710 w 6456987"/>
              <a:gd name="connsiteY72" fmla="*/ 618739 h 1219200"/>
              <a:gd name="connsiteX73" fmla="*/ 5653152 w 6456987"/>
              <a:gd name="connsiteY73" fmla="*/ 641626 h 1219200"/>
              <a:gd name="connsiteX74" fmla="*/ 5596244 w 6456987"/>
              <a:gd name="connsiteY74" fmla="*/ 620595 h 1219200"/>
              <a:gd name="connsiteX75" fmla="*/ 5567790 w 6456987"/>
              <a:gd name="connsiteY75" fmla="*/ 597089 h 1219200"/>
              <a:gd name="connsiteX76" fmla="*/ 5553564 w 6456987"/>
              <a:gd name="connsiteY76" fmla="*/ 593378 h 1219200"/>
              <a:gd name="connsiteX77" fmla="*/ 5519542 w 6456987"/>
              <a:gd name="connsiteY77" fmla="*/ 606986 h 1219200"/>
              <a:gd name="connsiteX78" fmla="*/ 5481191 w 6456987"/>
              <a:gd name="connsiteY78" fmla="*/ 666987 h 1219200"/>
              <a:gd name="connsiteX79" fmla="*/ 5461397 w 6456987"/>
              <a:gd name="connsiteY79" fmla="*/ 799361 h 1219200"/>
              <a:gd name="connsiteX80" fmla="*/ 5461397 w 6456987"/>
              <a:gd name="connsiteY80" fmla="*/ 932352 h 1219200"/>
              <a:gd name="connsiteX81" fmla="*/ 5462016 w 6456987"/>
              <a:gd name="connsiteY81" fmla="*/ 966992 h 1219200"/>
              <a:gd name="connsiteX82" fmla="*/ 5466346 w 6456987"/>
              <a:gd name="connsiteY82" fmla="*/ 1012148 h 1219200"/>
              <a:gd name="connsiteX83" fmla="*/ 5488304 w 6456987"/>
              <a:gd name="connsiteY83" fmla="*/ 1036581 h 1219200"/>
              <a:gd name="connsiteX84" fmla="*/ 5537480 w 6456987"/>
              <a:gd name="connsiteY84" fmla="*/ 1046169 h 1219200"/>
              <a:gd name="connsiteX85" fmla="*/ 5537480 w 6456987"/>
              <a:gd name="connsiteY85" fmla="*/ 1068437 h 1219200"/>
              <a:gd name="connsiteX86" fmla="*/ 5225104 w 6456987"/>
              <a:gd name="connsiteY86" fmla="*/ 1068437 h 1219200"/>
              <a:gd name="connsiteX87" fmla="*/ 5225104 w 6456987"/>
              <a:gd name="connsiteY87" fmla="*/ 1046169 h 1219200"/>
              <a:gd name="connsiteX88" fmla="*/ 5276136 w 6456987"/>
              <a:gd name="connsiteY88" fmla="*/ 1025447 h 1219200"/>
              <a:gd name="connsiteX89" fmla="*/ 5289435 w 6456987"/>
              <a:gd name="connsiteY89" fmla="*/ 932352 h 1219200"/>
              <a:gd name="connsiteX90" fmla="*/ 5289435 w 6456987"/>
              <a:gd name="connsiteY90" fmla="*/ 612553 h 1219200"/>
              <a:gd name="connsiteX91" fmla="*/ 5284486 w 6456987"/>
              <a:gd name="connsiteY91" fmla="*/ 549459 h 1219200"/>
              <a:gd name="connsiteX92" fmla="*/ 5266548 w 6456987"/>
              <a:gd name="connsiteY92" fmla="*/ 524098 h 1219200"/>
              <a:gd name="connsiteX93" fmla="*/ 5225104 w 6456987"/>
              <a:gd name="connsiteY93" fmla="*/ 512964 h 1219200"/>
              <a:gd name="connsiteX94" fmla="*/ 5225104 w 6456987"/>
              <a:gd name="connsiteY94" fmla="*/ 490077 h 1219200"/>
              <a:gd name="connsiteX95" fmla="*/ 5461397 w 6456987"/>
              <a:gd name="connsiteY95" fmla="*/ 490077 h 1219200"/>
              <a:gd name="connsiteX96" fmla="*/ 5461397 w 6456987"/>
              <a:gd name="connsiteY96" fmla="*/ 621213 h 1219200"/>
              <a:gd name="connsiteX97" fmla="*/ 5562223 w 6456987"/>
              <a:gd name="connsiteY97" fmla="*/ 502139 h 1219200"/>
              <a:gd name="connsiteX98" fmla="*/ 5645730 w 6456987"/>
              <a:gd name="connsiteY98" fmla="*/ 472757 h 1219200"/>
              <a:gd name="connsiteX99" fmla="*/ 4856006 w 6456987"/>
              <a:gd name="connsiteY99" fmla="*/ 472757 h 1219200"/>
              <a:gd name="connsiteX100" fmla="*/ 4996421 w 6456987"/>
              <a:gd name="connsiteY100" fmla="*/ 511727 h 1219200"/>
              <a:gd name="connsiteX101" fmla="*/ 5095082 w 6456987"/>
              <a:gd name="connsiteY101" fmla="*/ 622450 h 1219200"/>
              <a:gd name="connsiteX102" fmla="*/ 5128794 w 6456987"/>
              <a:gd name="connsiteY102" fmla="*/ 779566 h 1219200"/>
              <a:gd name="connsiteX103" fmla="*/ 5066319 w 6456987"/>
              <a:gd name="connsiteY103" fmla="*/ 985549 h 1219200"/>
              <a:gd name="connsiteX104" fmla="*/ 4857862 w 6456987"/>
              <a:gd name="connsiteY104" fmla="*/ 1085757 h 1219200"/>
              <a:gd name="connsiteX105" fmla="*/ 4656828 w 6456987"/>
              <a:gd name="connsiteY105" fmla="*/ 994209 h 1219200"/>
              <a:gd name="connsiteX106" fmla="*/ 4586311 w 6456987"/>
              <a:gd name="connsiteY106" fmla="*/ 782041 h 1219200"/>
              <a:gd name="connsiteX107" fmla="*/ 4658374 w 6456987"/>
              <a:gd name="connsiteY107" fmla="*/ 565233 h 1219200"/>
              <a:gd name="connsiteX108" fmla="*/ 4856006 w 6456987"/>
              <a:gd name="connsiteY108" fmla="*/ 472757 h 1219200"/>
              <a:gd name="connsiteX109" fmla="*/ 3012733 w 6456987"/>
              <a:gd name="connsiteY109" fmla="*/ 472757 h 1219200"/>
              <a:gd name="connsiteX110" fmla="*/ 3165210 w 6456987"/>
              <a:gd name="connsiteY110" fmla="*/ 544820 h 1219200"/>
              <a:gd name="connsiteX111" fmla="*/ 3234798 w 6456987"/>
              <a:gd name="connsiteY111" fmla="*/ 758535 h 1219200"/>
              <a:gd name="connsiteX112" fmla="*/ 2917473 w 6456987"/>
              <a:gd name="connsiteY112" fmla="*/ 758535 h 1219200"/>
              <a:gd name="connsiteX113" fmla="*/ 2978712 w 6456987"/>
              <a:gd name="connsiteY113" fmla="*/ 940394 h 1219200"/>
              <a:gd name="connsiteX114" fmla="*/ 3081394 w 6456987"/>
              <a:gd name="connsiteY114" fmla="*/ 991735 h 1219200"/>
              <a:gd name="connsiteX115" fmla="*/ 3148817 w 6456987"/>
              <a:gd name="connsiteY115" fmla="*/ 971013 h 1219200"/>
              <a:gd name="connsiteX116" fmla="*/ 3213767 w 6456987"/>
              <a:gd name="connsiteY116" fmla="*/ 896475 h 1219200"/>
              <a:gd name="connsiteX117" fmla="*/ 3234798 w 6456987"/>
              <a:gd name="connsiteY117" fmla="*/ 910084 h 1219200"/>
              <a:gd name="connsiteX118" fmla="*/ 3130879 w 6456987"/>
              <a:gd name="connsiteY118" fmla="*/ 1045859 h 1219200"/>
              <a:gd name="connsiteX119" fmla="*/ 2999124 w 6456987"/>
              <a:gd name="connsiteY119" fmla="*/ 1085757 h 1219200"/>
              <a:gd name="connsiteX120" fmla="*/ 2804276 w 6456987"/>
              <a:gd name="connsiteY120" fmla="*/ 986786 h 1219200"/>
              <a:gd name="connsiteX121" fmla="*/ 2751079 w 6456987"/>
              <a:gd name="connsiteY121" fmla="*/ 788845 h 1219200"/>
              <a:gd name="connsiteX122" fmla="*/ 2829328 w 6456987"/>
              <a:gd name="connsiteY122" fmla="*/ 558429 h 1219200"/>
              <a:gd name="connsiteX123" fmla="*/ 3012733 w 6456987"/>
              <a:gd name="connsiteY123" fmla="*/ 472757 h 1219200"/>
              <a:gd name="connsiteX124" fmla="*/ 2123582 w 6456987"/>
              <a:gd name="connsiteY124" fmla="*/ 472757 h 1219200"/>
              <a:gd name="connsiteX125" fmla="*/ 2216986 w 6456987"/>
              <a:gd name="connsiteY125" fmla="*/ 498737 h 1219200"/>
              <a:gd name="connsiteX126" fmla="*/ 2275131 w 6456987"/>
              <a:gd name="connsiteY126" fmla="*/ 577914 h 1219200"/>
              <a:gd name="connsiteX127" fmla="*/ 2370081 w 6456987"/>
              <a:gd name="connsiteY127" fmla="*/ 497500 h 1219200"/>
              <a:gd name="connsiteX128" fmla="*/ 2465031 w 6456987"/>
              <a:gd name="connsiteY128" fmla="*/ 472757 h 1219200"/>
              <a:gd name="connsiteX129" fmla="*/ 2560600 w 6456987"/>
              <a:gd name="connsiteY129" fmla="*/ 500283 h 1219200"/>
              <a:gd name="connsiteX130" fmla="*/ 2610085 w 6456987"/>
              <a:gd name="connsiteY130" fmla="*/ 570181 h 1219200"/>
              <a:gd name="connsiteX131" fmla="*/ 2624003 w 6456987"/>
              <a:gd name="connsiteY131" fmla="*/ 705338 h 1219200"/>
              <a:gd name="connsiteX132" fmla="*/ 2624003 w 6456987"/>
              <a:gd name="connsiteY132" fmla="*/ 942249 h 1219200"/>
              <a:gd name="connsiteX133" fmla="*/ 2636065 w 6456987"/>
              <a:gd name="connsiteY133" fmla="*/ 1025137 h 1219200"/>
              <a:gd name="connsiteX134" fmla="*/ 2686478 w 6456987"/>
              <a:gd name="connsiteY134" fmla="*/ 1046169 h 1219200"/>
              <a:gd name="connsiteX135" fmla="*/ 2686478 w 6456987"/>
              <a:gd name="connsiteY135" fmla="*/ 1068437 h 1219200"/>
              <a:gd name="connsiteX136" fmla="*/ 2387711 w 6456987"/>
              <a:gd name="connsiteY136" fmla="*/ 1068437 h 1219200"/>
              <a:gd name="connsiteX137" fmla="*/ 2387711 w 6456987"/>
              <a:gd name="connsiteY137" fmla="*/ 1046169 h 1219200"/>
              <a:gd name="connsiteX138" fmla="*/ 2439670 w 6456987"/>
              <a:gd name="connsiteY138" fmla="*/ 1018952 h 1219200"/>
              <a:gd name="connsiteX139" fmla="*/ 2450804 w 6456987"/>
              <a:gd name="connsiteY139" fmla="*/ 942249 h 1219200"/>
              <a:gd name="connsiteX140" fmla="*/ 2450804 w 6456987"/>
              <a:gd name="connsiteY140" fmla="*/ 693586 h 1219200"/>
              <a:gd name="connsiteX141" fmla="*/ 2444619 w 6456987"/>
              <a:gd name="connsiteY141" fmla="*/ 595233 h 1219200"/>
              <a:gd name="connsiteX142" fmla="*/ 2425134 w 6456987"/>
              <a:gd name="connsiteY142" fmla="*/ 563996 h 1219200"/>
              <a:gd name="connsiteX143" fmla="*/ 2393896 w 6456987"/>
              <a:gd name="connsiteY143" fmla="*/ 553789 h 1219200"/>
              <a:gd name="connsiteX144" fmla="*/ 2340081 w 6456987"/>
              <a:gd name="connsiteY144" fmla="*/ 573274 h 1219200"/>
              <a:gd name="connsiteX145" fmla="*/ 2285028 w 6456987"/>
              <a:gd name="connsiteY145" fmla="*/ 631729 h 1219200"/>
              <a:gd name="connsiteX146" fmla="*/ 2285028 w 6456987"/>
              <a:gd name="connsiteY146" fmla="*/ 942249 h 1219200"/>
              <a:gd name="connsiteX147" fmla="*/ 2295544 w 6456987"/>
              <a:gd name="connsiteY147" fmla="*/ 1020807 h 1219200"/>
              <a:gd name="connsiteX148" fmla="*/ 2349978 w 6456987"/>
              <a:gd name="connsiteY148" fmla="*/ 1046169 h 1219200"/>
              <a:gd name="connsiteX149" fmla="*/ 2349978 w 6456987"/>
              <a:gd name="connsiteY149" fmla="*/ 1068437 h 1219200"/>
              <a:gd name="connsiteX150" fmla="*/ 2050592 w 6456987"/>
              <a:gd name="connsiteY150" fmla="*/ 1068437 h 1219200"/>
              <a:gd name="connsiteX151" fmla="*/ 2050592 w 6456987"/>
              <a:gd name="connsiteY151" fmla="*/ 1046169 h 1219200"/>
              <a:gd name="connsiteX152" fmla="*/ 2088634 w 6456987"/>
              <a:gd name="connsiteY152" fmla="*/ 1034107 h 1219200"/>
              <a:gd name="connsiteX153" fmla="*/ 2107190 w 6456987"/>
              <a:gd name="connsiteY153" fmla="*/ 1008127 h 1219200"/>
              <a:gd name="connsiteX154" fmla="*/ 2111830 w 6456987"/>
              <a:gd name="connsiteY154" fmla="*/ 942249 h 1219200"/>
              <a:gd name="connsiteX155" fmla="*/ 2111830 w 6456987"/>
              <a:gd name="connsiteY155" fmla="*/ 693586 h 1219200"/>
              <a:gd name="connsiteX156" fmla="*/ 2105644 w 6456987"/>
              <a:gd name="connsiteY156" fmla="*/ 595233 h 1219200"/>
              <a:gd name="connsiteX157" fmla="*/ 2084922 w 6456987"/>
              <a:gd name="connsiteY157" fmla="*/ 564305 h 1219200"/>
              <a:gd name="connsiteX158" fmla="*/ 2053684 w 6456987"/>
              <a:gd name="connsiteY158" fmla="*/ 553171 h 1219200"/>
              <a:gd name="connsiteX159" fmla="*/ 2008529 w 6456987"/>
              <a:gd name="connsiteY159" fmla="*/ 566161 h 1219200"/>
              <a:gd name="connsiteX160" fmla="*/ 1946672 w 6456987"/>
              <a:gd name="connsiteY160" fmla="*/ 631729 h 1219200"/>
              <a:gd name="connsiteX161" fmla="*/ 1946672 w 6456987"/>
              <a:gd name="connsiteY161" fmla="*/ 942249 h 1219200"/>
              <a:gd name="connsiteX162" fmla="*/ 1958735 w 6456987"/>
              <a:gd name="connsiteY162" fmla="*/ 1022972 h 1219200"/>
              <a:gd name="connsiteX163" fmla="*/ 2009148 w 6456987"/>
              <a:gd name="connsiteY163" fmla="*/ 1046169 h 1219200"/>
              <a:gd name="connsiteX164" fmla="*/ 2009148 w 6456987"/>
              <a:gd name="connsiteY164" fmla="*/ 1068437 h 1219200"/>
              <a:gd name="connsiteX165" fmla="*/ 1710998 w 6456987"/>
              <a:gd name="connsiteY165" fmla="*/ 1068437 h 1219200"/>
              <a:gd name="connsiteX166" fmla="*/ 1710998 w 6456987"/>
              <a:gd name="connsiteY166" fmla="*/ 1046169 h 1219200"/>
              <a:gd name="connsiteX167" fmla="*/ 1762958 w 6456987"/>
              <a:gd name="connsiteY167" fmla="*/ 1022663 h 1219200"/>
              <a:gd name="connsiteX168" fmla="*/ 1773474 w 6456987"/>
              <a:gd name="connsiteY168" fmla="*/ 942249 h 1219200"/>
              <a:gd name="connsiteX169" fmla="*/ 1773474 w 6456987"/>
              <a:gd name="connsiteY169" fmla="*/ 615646 h 1219200"/>
              <a:gd name="connsiteX170" fmla="*/ 1761412 w 6456987"/>
              <a:gd name="connsiteY170" fmla="*/ 533995 h 1219200"/>
              <a:gd name="connsiteX171" fmla="*/ 1710998 w 6456987"/>
              <a:gd name="connsiteY171" fmla="*/ 512964 h 1219200"/>
              <a:gd name="connsiteX172" fmla="*/ 1710998 w 6456987"/>
              <a:gd name="connsiteY172" fmla="*/ 490077 h 1219200"/>
              <a:gd name="connsiteX173" fmla="*/ 1946672 w 6456987"/>
              <a:gd name="connsiteY173" fmla="*/ 490077 h 1219200"/>
              <a:gd name="connsiteX174" fmla="*/ 1946672 w 6456987"/>
              <a:gd name="connsiteY174" fmla="*/ 566161 h 1219200"/>
              <a:gd name="connsiteX175" fmla="*/ 2034818 w 6456987"/>
              <a:gd name="connsiteY175" fmla="*/ 493479 h 1219200"/>
              <a:gd name="connsiteX176" fmla="*/ 2123582 w 6456987"/>
              <a:gd name="connsiteY176" fmla="*/ 472757 h 1219200"/>
              <a:gd name="connsiteX177" fmla="*/ 1341282 w 6456987"/>
              <a:gd name="connsiteY177" fmla="*/ 472757 h 1219200"/>
              <a:gd name="connsiteX178" fmla="*/ 1481696 w 6456987"/>
              <a:gd name="connsiteY178" fmla="*/ 511727 h 1219200"/>
              <a:gd name="connsiteX179" fmla="*/ 1580358 w 6456987"/>
              <a:gd name="connsiteY179" fmla="*/ 622450 h 1219200"/>
              <a:gd name="connsiteX180" fmla="*/ 1614070 w 6456987"/>
              <a:gd name="connsiteY180" fmla="*/ 779566 h 1219200"/>
              <a:gd name="connsiteX181" fmla="*/ 1551594 w 6456987"/>
              <a:gd name="connsiteY181" fmla="*/ 985549 h 1219200"/>
              <a:gd name="connsiteX182" fmla="*/ 1343137 w 6456987"/>
              <a:gd name="connsiteY182" fmla="*/ 1085757 h 1219200"/>
              <a:gd name="connsiteX183" fmla="*/ 1142103 w 6456987"/>
              <a:gd name="connsiteY183" fmla="*/ 994209 h 1219200"/>
              <a:gd name="connsiteX184" fmla="*/ 1071586 w 6456987"/>
              <a:gd name="connsiteY184" fmla="*/ 782041 h 1219200"/>
              <a:gd name="connsiteX185" fmla="*/ 1143649 w 6456987"/>
              <a:gd name="connsiteY185" fmla="*/ 565233 h 1219200"/>
              <a:gd name="connsiteX186" fmla="*/ 1341282 w 6456987"/>
              <a:gd name="connsiteY186" fmla="*/ 472757 h 1219200"/>
              <a:gd name="connsiteX187" fmla="*/ 5782750 w 6456987"/>
              <a:gd name="connsiteY187" fmla="*/ 229660 h 1219200"/>
              <a:gd name="connsiteX188" fmla="*/ 6018424 w 6456987"/>
              <a:gd name="connsiteY188" fmla="*/ 229660 h 1219200"/>
              <a:gd name="connsiteX189" fmla="*/ 6018424 w 6456987"/>
              <a:gd name="connsiteY189" fmla="*/ 781422 h 1219200"/>
              <a:gd name="connsiteX190" fmla="*/ 6152652 w 6456987"/>
              <a:gd name="connsiteY190" fmla="*/ 649667 h 1219200"/>
              <a:gd name="connsiteX191" fmla="*/ 6204302 w 6456987"/>
              <a:gd name="connsiteY191" fmla="*/ 591522 h 1219200"/>
              <a:gd name="connsiteX192" fmla="*/ 6214509 w 6456987"/>
              <a:gd name="connsiteY192" fmla="*/ 556882 h 1219200"/>
              <a:gd name="connsiteX193" fmla="*/ 6200900 w 6456987"/>
              <a:gd name="connsiteY193" fmla="*/ 529047 h 1219200"/>
              <a:gd name="connsiteX194" fmla="*/ 6147704 w 6456987"/>
              <a:gd name="connsiteY194" fmla="*/ 512964 h 1219200"/>
              <a:gd name="connsiteX195" fmla="*/ 6147704 w 6456987"/>
              <a:gd name="connsiteY195" fmla="*/ 490077 h 1219200"/>
              <a:gd name="connsiteX196" fmla="*/ 6406884 w 6456987"/>
              <a:gd name="connsiteY196" fmla="*/ 490077 h 1219200"/>
              <a:gd name="connsiteX197" fmla="*/ 6406884 w 6456987"/>
              <a:gd name="connsiteY197" fmla="*/ 512964 h 1219200"/>
              <a:gd name="connsiteX198" fmla="*/ 6341934 w 6456987"/>
              <a:gd name="connsiteY198" fmla="*/ 530593 h 1219200"/>
              <a:gd name="connsiteX199" fmla="*/ 6233066 w 6456987"/>
              <a:gd name="connsiteY199" fmla="*/ 625543 h 1219200"/>
              <a:gd name="connsiteX200" fmla="*/ 6169972 w 6456987"/>
              <a:gd name="connsiteY200" fmla="*/ 687400 h 1219200"/>
              <a:gd name="connsiteX201" fmla="*/ 6306057 w 6456987"/>
              <a:gd name="connsiteY201" fmla="*/ 886578 h 1219200"/>
              <a:gd name="connsiteX202" fmla="*/ 6403790 w 6456987"/>
              <a:gd name="connsiteY202" fmla="*/ 1022663 h 1219200"/>
              <a:gd name="connsiteX203" fmla="*/ 6456987 w 6456987"/>
              <a:gd name="connsiteY203" fmla="*/ 1046169 h 1219200"/>
              <a:gd name="connsiteX204" fmla="*/ 6456987 w 6456987"/>
              <a:gd name="connsiteY204" fmla="*/ 1068437 h 1219200"/>
              <a:gd name="connsiteX205" fmla="*/ 6158220 w 6456987"/>
              <a:gd name="connsiteY205" fmla="*/ 1068437 h 1219200"/>
              <a:gd name="connsiteX206" fmla="*/ 6158220 w 6456987"/>
              <a:gd name="connsiteY206" fmla="*/ 1046169 h 1219200"/>
              <a:gd name="connsiteX207" fmla="*/ 6186983 w 6456987"/>
              <a:gd name="connsiteY207" fmla="*/ 1038746 h 1219200"/>
              <a:gd name="connsiteX208" fmla="*/ 6195952 w 6456987"/>
              <a:gd name="connsiteY208" fmla="*/ 1022663 h 1219200"/>
              <a:gd name="connsiteX209" fmla="*/ 6169972 w 6456987"/>
              <a:gd name="connsiteY209" fmla="*/ 970085 h 1219200"/>
              <a:gd name="connsiteX210" fmla="*/ 6055538 w 6456987"/>
              <a:gd name="connsiteY210" fmla="*/ 802453 h 1219200"/>
              <a:gd name="connsiteX211" fmla="*/ 6018424 w 6456987"/>
              <a:gd name="connsiteY211" fmla="*/ 838949 h 1219200"/>
              <a:gd name="connsiteX212" fmla="*/ 6018424 w 6456987"/>
              <a:gd name="connsiteY212" fmla="*/ 942868 h 1219200"/>
              <a:gd name="connsiteX213" fmla="*/ 6030794 w 6456987"/>
              <a:gd name="connsiteY213" fmla="*/ 1025447 h 1219200"/>
              <a:gd name="connsiteX214" fmla="*/ 6081517 w 6456987"/>
              <a:gd name="connsiteY214" fmla="*/ 1046169 h 1219200"/>
              <a:gd name="connsiteX215" fmla="*/ 6081517 w 6456987"/>
              <a:gd name="connsiteY215" fmla="*/ 1068437 h 1219200"/>
              <a:gd name="connsiteX216" fmla="*/ 5782750 w 6456987"/>
              <a:gd name="connsiteY216" fmla="*/ 1068437 h 1219200"/>
              <a:gd name="connsiteX217" fmla="*/ 5782750 w 6456987"/>
              <a:gd name="connsiteY217" fmla="*/ 1046169 h 1219200"/>
              <a:gd name="connsiteX218" fmla="*/ 5834709 w 6456987"/>
              <a:gd name="connsiteY218" fmla="*/ 1022663 h 1219200"/>
              <a:gd name="connsiteX219" fmla="*/ 5845224 w 6456987"/>
              <a:gd name="connsiteY219" fmla="*/ 942868 h 1219200"/>
              <a:gd name="connsiteX220" fmla="*/ 5845224 w 6456987"/>
              <a:gd name="connsiteY220" fmla="*/ 355229 h 1219200"/>
              <a:gd name="connsiteX221" fmla="*/ 5833162 w 6456987"/>
              <a:gd name="connsiteY221" fmla="*/ 273579 h 1219200"/>
              <a:gd name="connsiteX222" fmla="*/ 5782750 w 6456987"/>
              <a:gd name="connsiteY222" fmla="*/ 252547 h 1219200"/>
              <a:gd name="connsiteX223" fmla="*/ 71336 w 6456987"/>
              <a:gd name="connsiteY223" fmla="*/ 229660 h 1219200"/>
              <a:gd name="connsiteX224" fmla="*/ 509900 w 6456987"/>
              <a:gd name="connsiteY224" fmla="*/ 229660 h 1219200"/>
              <a:gd name="connsiteX225" fmla="*/ 509900 w 6456987"/>
              <a:gd name="connsiteY225" fmla="*/ 252547 h 1219200"/>
              <a:gd name="connsiteX226" fmla="*/ 482064 w 6456987"/>
              <a:gd name="connsiteY226" fmla="*/ 252547 h 1219200"/>
              <a:gd name="connsiteX227" fmla="*/ 423300 w 6456987"/>
              <a:gd name="connsiteY227" fmla="*/ 265537 h 1219200"/>
              <a:gd name="connsiteX228" fmla="*/ 397939 w 6456987"/>
              <a:gd name="connsiteY228" fmla="*/ 295228 h 1219200"/>
              <a:gd name="connsiteX229" fmla="*/ 391135 w 6456987"/>
              <a:gd name="connsiteY229" fmla="*/ 373168 h 1219200"/>
              <a:gd name="connsiteX230" fmla="*/ 391135 w 6456987"/>
              <a:gd name="connsiteY230" fmla="*/ 610698 h 1219200"/>
              <a:gd name="connsiteX231" fmla="*/ 687428 w 6456987"/>
              <a:gd name="connsiteY231" fmla="*/ 610698 h 1219200"/>
              <a:gd name="connsiteX232" fmla="*/ 687428 w 6456987"/>
              <a:gd name="connsiteY232" fmla="*/ 373168 h 1219200"/>
              <a:gd name="connsiteX233" fmla="*/ 680624 w 6456987"/>
              <a:gd name="connsiteY233" fmla="*/ 292754 h 1219200"/>
              <a:gd name="connsiteX234" fmla="*/ 652789 w 6456987"/>
              <a:gd name="connsiteY234" fmla="*/ 264609 h 1219200"/>
              <a:gd name="connsiteX235" fmla="*/ 596499 w 6456987"/>
              <a:gd name="connsiteY235" fmla="*/ 252547 h 1219200"/>
              <a:gd name="connsiteX236" fmla="*/ 569282 w 6456987"/>
              <a:gd name="connsiteY236" fmla="*/ 252547 h 1219200"/>
              <a:gd name="connsiteX237" fmla="*/ 569282 w 6456987"/>
              <a:gd name="connsiteY237" fmla="*/ 229660 h 1219200"/>
              <a:gd name="connsiteX238" fmla="*/ 1007227 w 6456987"/>
              <a:gd name="connsiteY238" fmla="*/ 229660 h 1219200"/>
              <a:gd name="connsiteX239" fmla="*/ 1007227 w 6456987"/>
              <a:gd name="connsiteY239" fmla="*/ 252547 h 1219200"/>
              <a:gd name="connsiteX240" fmla="*/ 980010 w 6456987"/>
              <a:gd name="connsiteY240" fmla="*/ 252547 h 1219200"/>
              <a:gd name="connsiteX241" fmla="*/ 921247 w 6456987"/>
              <a:gd name="connsiteY241" fmla="*/ 265537 h 1219200"/>
              <a:gd name="connsiteX242" fmla="*/ 895885 w 6456987"/>
              <a:gd name="connsiteY242" fmla="*/ 295228 h 1219200"/>
              <a:gd name="connsiteX243" fmla="*/ 889081 w 6456987"/>
              <a:gd name="connsiteY243" fmla="*/ 373168 h 1219200"/>
              <a:gd name="connsiteX244" fmla="*/ 889081 w 6456987"/>
              <a:gd name="connsiteY244" fmla="*/ 924930 h 1219200"/>
              <a:gd name="connsiteX245" fmla="*/ 895885 w 6456987"/>
              <a:gd name="connsiteY245" fmla="*/ 1005343 h 1219200"/>
              <a:gd name="connsiteX246" fmla="*/ 923721 w 6456987"/>
              <a:gd name="connsiteY246" fmla="*/ 1033488 h 1219200"/>
              <a:gd name="connsiteX247" fmla="*/ 980010 w 6456987"/>
              <a:gd name="connsiteY247" fmla="*/ 1045550 h 1219200"/>
              <a:gd name="connsiteX248" fmla="*/ 1007227 w 6456987"/>
              <a:gd name="connsiteY248" fmla="*/ 1045550 h 1219200"/>
              <a:gd name="connsiteX249" fmla="*/ 1007227 w 6456987"/>
              <a:gd name="connsiteY249" fmla="*/ 1068437 h 1219200"/>
              <a:gd name="connsiteX250" fmla="*/ 569282 w 6456987"/>
              <a:gd name="connsiteY250" fmla="*/ 1068437 h 1219200"/>
              <a:gd name="connsiteX251" fmla="*/ 569282 w 6456987"/>
              <a:gd name="connsiteY251" fmla="*/ 1045550 h 1219200"/>
              <a:gd name="connsiteX252" fmla="*/ 596499 w 6456987"/>
              <a:gd name="connsiteY252" fmla="*/ 1045550 h 1219200"/>
              <a:gd name="connsiteX253" fmla="*/ 655263 w 6456987"/>
              <a:gd name="connsiteY253" fmla="*/ 1032560 h 1219200"/>
              <a:gd name="connsiteX254" fmla="*/ 680624 w 6456987"/>
              <a:gd name="connsiteY254" fmla="*/ 1002869 h 1219200"/>
              <a:gd name="connsiteX255" fmla="*/ 687428 w 6456987"/>
              <a:gd name="connsiteY255" fmla="*/ 924930 h 1219200"/>
              <a:gd name="connsiteX256" fmla="*/ 687428 w 6456987"/>
              <a:gd name="connsiteY256" fmla="*/ 665132 h 1219200"/>
              <a:gd name="connsiteX257" fmla="*/ 391135 w 6456987"/>
              <a:gd name="connsiteY257" fmla="*/ 665132 h 1219200"/>
              <a:gd name="connsiteX258" fmla="*/ 391135 w 6456987"/>
              <a:gd name="connsiteY258" fmla="*/ 924930 h 1219200"/>
              <a:gd name="connsiteX259" fmla="*/ 398248 w 6456987"/>
              <a:gd name="connsiteY259" fmla="*/ 1005343 h 1219200"/>
              <a:gd name="connsiteX260" fmla="*/ 426084 w 6456987"/>
              <a:gd name="connsiteY260" fmla="*/ 1033488 h 1219200"/>
              <a:gd name="connsiteX261" fmla="*/ 482064 w 6456987"/>
              <a:gd name="connsiteY261" fmla="*/ 1045550 h 1219200"/>
              <a:gd name="connsiteX262" fmla="*/ 509900 w 6456987"/>
              <a:gd name="connsiteY262" fmla="*/ 1045550 h 1219200"/>
              <a:gd name="connsiteX263" fmla="*/ 509900 w 6456987"/>
              <a:gd name="connsiteY263" fmla="*/ 1068437 h 1219200"/>
              <a:gd name="connsiteX264" fmla="*/ 71336 w 6456987"/>
              <a:gd name="connsiteY264" fmla="*/ 1068437 h 1219200"/>
              <a:gd name="connsiteX265" fmla="*/ 71336 w 6456987"/>
              <a:gd name="connsiteY265" fmla="*/ 1045550 h 1219200"/>
              <a:gd name="connsiteX266" fmla="*/ 99171 w 6456987"/>
              <a:gd name="connsiteY266" fmla="*/ 1045550 h 1219200"/>
              <a:gd name="connsiteX267" fmla="*/ 157935 w 6456987"/>
              <a:gd name="connsiteY267" fmla="*/ 1032560 h 1219200"/>
              <a:gd name="connsiteX268" fmla="*/ 182678 w 6456987"/>
              <a:gd name="connsiteY268" fmla="*/ 1002869 h 1219200"/>
              <a:gd name="connsiteX269" fmla="*/ 189482 w 6456987"/>
              <a:gd name="connsiteY269" fmla="*/ 924930 h 1219200"/>
              <a:gd name="connsiteX270" fmla="*/ 189482 w 6456987"/>
              <a:gd name="connsiteY270" fmla="*/ 373168 h 1219200"/>
              <a:gd name="connsiteX271" fmla="*/ 182678 w 6456987"/>
              <a:gd name="connsiteY271" fmla="*/ 292754 h 1219200"/>
              <a:gd name="connsiteX272" fmla="*/ 155151 w 6456987"/>
              <a:gd name="connsiteY272" fmla="*/ 264609 h 1219200"/>
              <a:gd name="connsiteX273" fmla="*/ 99171 w 6456987"/>
              <a:gd name="connsiteY273" fmla="*/ 252547 h 1219200"/>
              <a:gd name="connsiteX274" fmla="*/ 71336 w 6456987"/>
              <a:gd name="connsiteY274" fmla="*/ 252547 h 1219200"/>
              <a:gd name="connsiteX275" fmla="*/ 0 w 6456987"/>
              <a:gd name="connsiteY275" fmla="*/ 0 h 1219200"/>
              <a:gd name="connsiteX276" fmla="*/ 29497 w 6456987"/>
              <a:gd name="connsiteY276" fmla="*/ 0 h 1219200"/>
              <a:gd name="connsiteX277" fmla="*/ 29497 w 6456987"/>
              <a:gd name="connsiteY277" fmla="*/ 1219200 h 1219200"/>
              <a:gd name="connsiteX278" fmla="*/ 0 w 6456987"/>
              <a:gd name="connsiteY278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6456987" h="1219200">
                <a:moveTo>
                  <a:pt x="4858480" y="516675"/>
                </a:moveTo>
                <a:cubicBezTo>
                  <a:pt x="4837449" y="516675"/>
                  <a:pt x="4819408" y="524614"/>
                  <a:pt x="4804356" y="540490"/>
                </a:cubicBezTo>
                <a:cubicBezTo>
                  <a:pt x="4789304" y="556367"/>
                  <a:pt x="4779407" y="587708"/>
                  <a:pt x="4774665" y="634512"/>
                </a:cubicBezTo>
                <a:cubicBezTo>
                  <a:pt x="4769922" y="681317"/>
                  <a:pt x="4767551" y="746370"/>
                  <a:pt x="4767551" y="829670"/>
                </a:cubicBezTo>
                <a:cubicBezTo>
                  <a:pt x="4767551" y="873795"/>
                  <a:pt x="4770438" y="915033"/>
                  <a:pt x="4776211" y="953384"/>
                </a:cubicBezTo>
                <a:cubicBezTo>
                  <a:pt x="4780747" y="982662"/>
                  <a:pt x="4790438" y="1004931"/>
                  <a:pt x="4805284" y="1020189"/>
                </a:cubicBezTo>
                <a:cubicBezTo>
                  <a:pt x="4820130" y="1035447"/>
                  <a:pt x="4837037" y="1043076"/>
                  <a:pt x="4856006" y="1043076"/>
                </a:cubicBezTo>
                <a:cubicBezTo>
                  <a:pt x="4874563" y="1043076"/>
                  <a:pt x="4890027" y="1037921"/>
                  <a:pt x="4902399" y="1027612"/>
                </a:cubicBezTo>
                <a:cubicBezTo>
                  <a:pt x="4918481" y="1013591"/>
                  <a:pt x="4929203" y="994003"/>
                  <a:pt x="4934564" y="968848"/>
                </a:cubicBezTo>
                <a:cubicBezTo>
                  <a:pt x="4942811" y="929672"/>
                  <a:pt x="4946935" y="850495"/>
                  <a:pt x="4946935" y="731318"/>
                </a:cubicBezTo>
                <a:cubicBezTo>
                  <a:pt x="4946935" y="661214"/>
                  <a:pt x="4943018" y="613069"/>
                  <a:pt x="4935183" y="586883"/>
                </a:cubicBezTo>
                <a:cubicBezTo>
                  <a:pt x="4927347" y="560697"/>
                  <a:pt x="4915801" y="541624"/>
                  <a:pt x="4900543" y="529665"/>
                </a:cubicBezTo>
                <a:cubicBezTo>
                  <a:pt x="4889822" y="521005"/>
                  <a:pt x="4875800" y="516675"/>
                  <a:pt x="4858480" y="516675"/>
                </a:cubicBezTo>
                <a:close/>
                <a:moveTo>
                  <a:pt x="1343756" y="516675"/>
                </a:moveTo>
                <a:cubicBezTo>
                  <a:pt x="1322725" y="516675"/>
                  <a:pt x="1304683" y="524614"/>
                  <a:pt x="1289631" y="540490"/>
                </a:cubicBezTo>
                <a:cubicBezTo>
                  <a:pt x="1274579" y="556367"/>
                  <a:pt x="1264682" y="587708"/>
                  <a:pt x="1259940" y="634512"/>
                </a:cubicBezTo>
                <a:cubicBezTo>
                  <a:pt x="1255198" y="681317"/>
                  <a:pt x="1252826" y="746370"/>
                  <a:pt x="1252826" y="829670"/>
                </a:cubicBezTo>
                <a:cubicBezTo>
                  <a:pt x="1252826" y="873795"/>
                  <a:pt x="1255713" y="915033"/>
                  <a:pt x="1261486" y="953384"/>
                </a:cubicBezTo>
                <a:cubicBezTo>
                  <a:pt x="1266022" y="982662"/>
                  <a:pt x="1275713" y="1004931"/>
                  <a:pt x="1290559" y="1020189"/>
                </a:cubicBezTo>
                <a:cubicBezTo>
                  <a:pt x="1305405" y="1035447"/>
                  <a:pt x="1322312" y="1043076"/>
                  <a:pt x="1341282" y="1043076"/>
                </a:cubicBezTo>
                <a:cubicBezTo>
                  <a:pt x="1359839" y="1043076"/>
                  <a:pt x="1375303" y="1037921"/>
                  <a:pt x="1387674" y="1027612"/>
                </a:cubicBezTo>
                <a:cubicBezTo>
                  <a:pt x="1403757" y="1013591"/>
                  <a:pt x="1414479" y="994003"/>
                  <a:pt x="1419840" y="968848"/>
                </a:cubicBezTo>
                <a:cubicBezTo>
                  <a:pt x="1428087" y="929672"/>
                  <a:pt x="1432211" y="850495"/>
                  <a:pt x="1432211" y="731318"/>
                </a:cubicBezTo>
                <a:cubicBezTo>
                  <a:pt x="1432211" y="661214"/>
                  <a:pt x="1428293" y="613069"/>
                  <a:pt x="1420458" y="586883"/>
                </a:cubicBezTo>
                <a:cubicBezTo>
                  <a:pt x="1412623" y="560697"/>
                  <a:pt x="1401076" y="541624"/>
                  <a:pt x="1385818" y="529665"/>
                </a:cubicBezTo>
                <a:cubicBezTo>
                  <a:pt x="1375097" y="521005"/>
                  <a:pt x="1361076" y="516675"/>
                  <a:pt x="1343756" y="516675"/>
                </a:cubicBezTo>
                <a:close/>
                <a:moveTo>
                  <a:pt x="3003454" y="512964"/>
                </a:moveTo>
                <a:cubicBezTo>
                  <a:pt x="2982011" y="512964"/>
                  <a:pt x="2964485" y="523480"/>
                  <a:pt x="2950876" y="544511"/>
                </a:cubicBezTo>
                <a:cubicBezTo>
                  <a:pt x="2926546" y="581213"/>
                  <a:pt x="2914381" y="631523"/>
                  <a:pt x="2914381" y="695441"/>
                </a:cubicBezTo>
                <a:lnTo>
                  <a:pt x="2914381" y="717091"/>
                </a:lnTo>
                <a:lnTo>
                  <a:pt x="3082631" y="717091"/>
                </a:lnTo>
                <a:cubicBezTo>
                  <a:pt x="3082631" y="650698"/>
                  <a:pt x="3079023" y="605131"/>
                  <a:pt x="3071806" y="580388"/>
                </a:cubicBezTo>
                <a:cubicBezTo>
                  <a:pt x="3064589" y="555645"/>
                  <a:pt x="3053352" y="536882"/>
                  <a:pt x="3038094" y="524098"/>
                </a:cubicBezTo>
                <a:cubicBezTo>
                  <a:pt x="3029434" y="516675"/>
                  <a:pt x="3017887" y="512964"/>
                  <a:pt x="3003454" y="512964"/>
                </a:cubicBezTo>
                <a:close/>
                <a:moveTo>
                  <a:pt x="3617603" y="490077"/>
                </a:moveTo>
                <a:lnTo>
                  <a:pt x="3909566" y="490077"/>
                </a:lnTo>
                <a:lnTo>
                  <a:pt x="3909566" y="512964"/>
                </a:lnTo>
                <a:cubicBezTo>
                  <a:pt x="3889772" y="512964"/>
                  <a:pt x="3876164" y="515851"/>
                  <a:pt x="3868741" y="521624"/>
                </a:cubicBezTo>
                <a:cubicBezTo>
                  <a:pt x="3861318" y="527397"/>
                  <a:pt x="3857607" y="533995"/>
                  <a:pt x="3857607" y="541418"/>
                </a:cubicBezTo>
                <a:cubicBezTo>
                  <a:pt x="3857607" y="548429"/>
                  <a:pt x="3864205" y="569460"/>
                  <a:pt x="3877401" y="604512"/>
                </a:cubicBezTo>
                <a:lnTo>
                  <a:pt x="3962145" y="830289"/>
                </a:lnTo>
                <a:lnTo>
                  <a:pt x="4043795" y="604512"/>
                </a:lnTo>
                <a:lnTo>
                  <a:pt x="4037610" y="589666"/>
                </a:lnTo>
                <a:cubicBezTo>
                  <a:pt x="4025238" y="558738"/>
                  <a:pt x="4014413" y="539047"/>
                  <a:pt x="4005135" y="530593"/>
                </a:cubicBezTo>
                <a:cubicBezTo>
                  <a:pt x="3995856" y="522139"/>
                  <a:pt x="3981527" y="516263"/>
                  <a:pt x="3962145" y="512964"/>
                </a:cubicBezTo>
                <a:lnTo>
                  <a:pt x="3962145" y="490077"/>
                </a:lnTo>
                <a:lnTo>
                  <a:pt x="4258438" y="490077"/>
                </a:lnTo>
                <a:lnTo>
                  <a:pt x="4258438" y="512964"/>
                </a:lnTo>
                <a:cubicBezTo>
                  <a:pt x="4235345" y="514201"/>
                  <a:pt x="4220706" y="517397"/>
                  <a:pt x="4214520" y="522552"/>
                </a:cubicBezTo>
                <a:cubicBezTo>
                  <a:pt x="4208334" y="527707"/>
                  <a:pt x="4205241" y="535026"/>
                  <a:pt x="4205241" y="544511"/>
                </a:cubicBezTo>
                <a:cubicBezTo>
                  <a:pt x="4205241" y="553583"/>
                  <a:pt x="4211221" y="573584"/>
                  <a:pt x="4223180" y="604512"/>
                </a:cubicBezTo>
                <a:lnTo>
                  <a:pt x="4304831" y="830289"/>
                </a:lnTo>
                <a:lnTo>
                  <a:pt x="4379059" y="622450"/>
                </a:lnTo>
                <a:cubicBezTo>
                  <a:pt x="4389781" y="592759"/>
                  <a:pt x="4395142" y="572553"/>
                  <a:pt x="4395142" y="561831"/>
                </a:cubicBezTo>
                <a:cubicBezTo>
                  <a:pt x="4395142" y="545748"/>
                  <a:pt x="4391224" y="533995"/>
                  <a:pt x="4383389" y="526573"/>
                </a:cubicBezTo>
                <a:cubicBezTo>
                  <a:pt x="4375554" y="519150"/>
                  <a:pt x="4360295" y="514614"/>
                  <a:pt x="4337615" y="512964"/>
                </a:cubicBezTo>
                <a:lnTo>
                  <a:pt x="4337615" y="490077"/>
                </a:lnTo>
                <a:lnTo>
                  <a:pt x="4508958" y="490077"/>
                </a:lnTo>
                <a:lnTo>
                  <a:pt x="4508958" y="512964"/>
                </a:lnTo>
                <a:cubicBezTo>
                  <a:pt x="4489989" y="515438"/>
                  <a:pt x="4474937" y="522139"/>
                  <a:pt x="4463802" y="533067"/>
                </a:cubicBezTo>
                <a:cubicBezTo>
                  <a:pt x="4452668" y="543996"/>
                  <a:pt x="4438235" y="575027"/>
                  <a:pt x="4420503" y="626162"/>
                </a:cubicBezTo>
                <a:lnTo>
                  <a:pt x="4258438" y="1085757"/>
                </a:lnTo>
                <a:lnTo>
                  <a:pt x="4223180" y="1085757"/>
                </a:lnTo>
                <a:lnTo>
                  <a:pt x="4064827" y="661420"/>
                </a:lnTo>
                <a:lnTo>
                  <a:pt x="3909566" y="1085757"/>
                </a:lnTo>
                <a:lnTo>
                  <a:pt x="3877401" y="1085757"/>
                </a:lnTo>
                <a:lnTo>
                  <a:pt x="3723378" y="666369"/>
                </a:lnTo>
                <a:cubicBezTo>
                  <a:pt x="3700284" y="602450"/>
                  <a:pt x="3680697" y="560800"/>
                  <a:pt x="3664614" y="541418"/>
                </a:cubicBezTo>
                <a:cubicBezTo>
                  <a:pt x="3654305" y="528222"/>
                  <a:pt x="3638634" y="518737"/>
                  <a:pt x="3617603" y="512964"/>
                </a:cubicBezTo>
                <a:close/>
                <a:moveTo>
                  <a:pt x="5645730" y="472757"/>
                </a:moveTo>
                <a:cubicBezTo>
                  <a:pt x="5668823" y="472757"/>
                  <a:pt x="5687276" y="479871"/>
                  <a:pt x="5701092" y="494098"/>
                </a:cubicBezTo>
                <a:cubicBezTo>
                  <a:pt x="5714906" y="508325"/>
                  <a:pt x="5721814" y="528428"/>
                  <a:pt x="5721814" y="554408"/>
                </a:cubicBezTo>
                <a:cubicBezTo>
                  <a:pt x="5721814" y="582037"/>
                  <a:pt x="5715112" y="603481"/>
                  <a:pt x="5701710" y="618739"/>
                </a:cubicBezTo>
                <a:cubicBezTo>
                  <a:pt x="5688308" y="633997"/>
                  <a:pt x="5672122" y="641626"/>
                  <a:pt x="5653152" y="641626"/>
                </a:cubicBezTo>
                <a:cubicBezTo>
                  <a:pt x="5631296" y="641626"/>
                  <a:pt x="5612327" y="634616"/>
                  <a:pt x="5596244" y="620595"/>
                </a:cubicBezTo>
                <a:cubicBezTo>
                  <a:pt x="5580162" y="606574"/>
                  <a:pt x="5570677" y="598739"/>
                  <a:pt x="5567790" y="597089"/>
                </a:cubicBezTo>
                <a:cubicBezTo>
                  <a:pt x="5563667" y="594615"/>
                  <a:pt x="5558924" y="593378"/>
                  <a:pt x="5553564" y="593378"/>
                </a:cubicBezTo>
                <a:cubicBezTo>
                  <a:pt x="5541604" y="593378"/>
                  <a:pt x="5530264" y="597914"/>
                  <a:pt x="5519542" y="606986"/>
                </a:cubicBezTo>
                <a:cubicBezTo>
                  <a:pt x="5502634" y="621007"/>
                  <a:pt x="5489851" y="641007"/>
                  <a:pt x="5481191" y="666987"/>
                </a:cubicBezTo>
                <a:cubicBezTo>
                  <a:pt x="5467994" y="706988"/>
                  <a:pt x="5461397" y="751112"/>
                  <a:pt x="5461397" y="799361"/>
                </a:cubicBezTo>
                <a:lnTo>
                  <a:pt x="5461397" y="932352"/>
                </a:lnTo>
                <a:lnTo>
                  <a:pt x="5462016" y="966992"/>
                </a:lnTo>
                <a:cubicBezTo>
                  <a:pt x="5462016" y="990498"/>
                  <a:pt x="5463459" y="1005549"/>
                  <a:pt x="5466346" y="1012148"/>
                </a:cubicBezTo>
                <a:cubicBezTo>
                  <a:pt x="5471294" y="1023282"/>
                  <a:pt x="5478614" y="1031426"/>
                  <a:pt x="5488304" y="1036581"/>
                </a:cubicBezTo>
                <a:cubicBezTo>
                  <a:pt x="5497995" y="1041736"/>
                  <a:pt x="5514387" y="1044932"/>
                  <a:pt x="5537480" y="1046169"/>
                </a:cubicBezTo>
                <a:lnTo>
                  <a:pt x="5537480" y="1068437"/>
                </a:lnTo>
                <a:lnTo>
                  <a:pt x="5225104" y="1068437"/>
                </a:lnTo>
                <a:lnTo>
                  <a:pt x="5225104" y="1046169"/>
                </a:lnTo>
                <a:cubicBezTo>
                  <a:pt x="5250259" y="1044107"/>
                  <a:pt x="5267270" y="1037199"/>
                  <a:pt x="5276136" y="1025447"/>
                </a:cubicBezTo>
                <a:cubicBezTo>
                  <a:pt x="5285002" y="1013694"/>
                  <a:pt x="5289435" y="982662"/>
                  <a:pt x="5289435" y="932352"/>
                </a:cubicBezTo>
                <a:lnTo>
                  <a:pt x="5289435" y="612553"/>
                </a:lnTo>
                <a:cubicBezTo>
                  <a:pt x="5289435" y="579563"/>
                  <a:pt x="5287786" y="558532"/>
                  <a:pt x="5284486" y="549459"/>
                </a:cubicBezTo>
                <a:cubicBezTo>
                  <a:pt x="5280363" y="537913"/>
                  <a:pt x="5274384" y="529459"/>
                  <a:pt x="5266548" y="524098"/>
                </a:cubicBezTo>
                <a:cubicBezTo>
                  <a:pt x="5258714" y="518737"/>
                  <a:pt x="5244898" y="515026"/>
                  <a:pt x="5225104" y="512964"/>
                </a:cubicBezTo>
                <a:lnTo>
                  <a:pt x="5225104" y="490077"/>
                </a:lnTo>
                <a:lnTo>
                  <a:pt x="5461397" y="490077"/>
                </a:lnTo>
                <a:lnTo>
                  <a:pt x="5461397" y="621213"/>
                </a:lnTo>
                <a:cubicBezTo>
                  <a:pt x="5499748" y="561418"/>
                  <a:pt x="5533357" y="521727"/>
                  <a:pt x="5562223" y="502139"/>
                </a:cubicBezTo>
                <a:cubicBezTo>
                  <a:pt x="5591090" y="482551"/>
                  <a:pt x="5618925" y="472757"/>
                  <a:pt x="5645730" y="472757"/>
                </a:cubicBezTo>
                <a:close/>
                <a:moveTo>
                  <a:pt x="4856006" y="472757"/>
                </a:moveTo>
                <a:cubicBezTo>
                  <a:pt x="4906316" y="472757"/>
                  <a:pt x="4953121" y="485747"/>
                  <a:pt x="4996421" y="511727"/>
                </a:cubicBezTo>
                <a:cubicBezTo>
                  <a:pt x="5039721" y="537707"/>
                  <a:pt x="5072607" y="574615"/>
                  <a:pt x="5095082" y="622450"/>
                </a:cubicBezTo>
                <a:cubicBezTo>
                  <a:pt x="5117557" y="670286"/>
                  <a:pt x="5128794" y="722658"/>
                  <a:pt x="5128794" y="779566"/>
                </a:cubicBezTo>
                <a:cubicBezTo>
                  <a:pt x="5128794" y="861630"/>
                  <a:pt x="5107968" y="930290"/>
                  <a:pt x="5066319" y="985549"/>
                </a:cubicBezTo>
                <a:cubicBezTo>
                  <a:pt x="5016009" y="1052354"/>
                  <a:pt x="4946523" y="1085757"/>
                  <a:pt x="4857862" y="1085757"/>
                </a:cubicBezTo>
                <a:cubicBezTo>
                  <a:pt x="4770850" y="1085757"/>
                  <a:pt x="4703839" y="1055241"/>
                  <a:pt x="4656828" y="994209"/>
                </a:cubicBezTo>
                <a:cubicBezTo>
                  <a:pt x="4609817" y="933177"/>
                  <a:pt x="4586311" y="862454"/>
                  <a:pt x="4586311" y="782041"/>
                </a:cubicBezTo>
                <a:cubicBezTo>
                  <a:pt x="4586311" y="699153"/>
                  <a:pt x="4610332" y="626883"/>
                  <a:pt x="4658374" y="565233"/>
                </a:cubicBezTo>
                <a:cubicBezTo>
                  <a:pt x="4706416" y="503582"/>
                  <a:pt x="4772294" y="472757"/>
                  <a:pt x="4856006" y="472757"/>
                </a:cubicBezTo>
                <a:close/>
                <a:moveTo>
                  <a:pt x="3012733" y="472757"/>
                </a:moveTo>
                <a:cubicBezTo>
                  <a:pt x="3071291" y="472757"/>
                  <a:pt x="3122116" y="496778"/>
                  <a:pt x="3165210" y="544820"/>
                </a:cubicBezTo>
                <a:cubicBezTo>
                  <a:pt x="3208303" y="592862"/>
                  <a:pt x="3231499" y="664101"/>
                  <a:pt x="3234798" y="758535"/>
                </a:cubicBezTo>
                <a:lnTo>
                  <a:pt x="2917473" y="758535"/>
                </a:lnTo>
                <a:cubicBezTo>
                  <a:pt x="2921185" y="835237"/>
                  <a:pt x="2941598" y="895857"/>
                  <a:pt x="2978712" y="940394"/>
                </a:cubicBezTo>
                <a:cubicBezTo>
                  <a:pt x="3007166" y="974621"/>
                  <a:pt x="3041393" y="991735"/>
                  <a:pt x="3081394" y="991735"/>
                </a:cubicBezTo>
                <a:cubicBezTo>
                  <a:pt x="3106136" y="991735"/>
                  <a:pt x="3128611" y="984827"/>
                  <a:pt x="3148817" y="971013"/>
                </a:cubicBezTo>
                <a:cubicBezTo>
                  <a:pt x="3169024" y="957198"/>
                  <a:pt x="3190674" y="932352"/>
                  <a:pt x="3213767" y="896475"/>
                </a:cubicBezTo>
                <a:lnTo>
                  <a:pt x="3234798" y="910084"/>
                </a:lnTo>
                <a:cubicBezTo>
                  <a:pt x="3203457" y="974003"/>
                  <a:pt x="3168818" y="1019261"/>
                  <a:pt x="3130879" y="1045859"/>
                </a:cubicBezTo>
                <a:cubicBezTo>
                  <a:pt x="3092940" y="1072458"/>
                  <a:pt x="3049022" y="1085757"/>
                  <a:pt x="2999124" y="1085757"/>
                </a:cubicBezTo>
                <a:cubicBezTo>
                  <a:pt x="2913350" y="1085757"/>
                  <a:pt x="2848400" y="1052767"/>
                  <a:pt x="2804276" y="986786"/>
                </a:cubicBezTo>
                <a:cubicBezTo>
                  <a:pt x="2768811" y="933590"/>
                  <a:pt x="2751079" y="867609"/>
                  <a:pt x="2751079" y="788845"/>
                </a:cubicBezTo>
                <a:cubicBezTo>
                  <a:pt x="2751079" y="692348"/>
                  <a:pt x="2777162" y="615543"/>
                  <a:pt x="2829328" y="558429"/>
                </a:cubicBezTo>
                <a:cubicBezTo>
                  <a:pt x="2881493" y="501314"/>
                  <a:pt x="2942629" y="472757"/>
                  <a:pt x="3012733" y="472757"/>
                </a:cubicBezTo>
                <a:close/>
                <a:moveTo>
                  <a:pt x="2123582" y="472757"/>
                </a:moveTo>
                <a:cubicBezTo>
                  <a:pt x="2160696" y="472757"/>
                  <a:pt x="2191831" y="481417"/>
                  <a:pt x="2216986" y="498737"/>
                </a:cubicBezTo>
                <a:cubicBezTo>
                  <a:pt x="2242141" y="516057"/>
                  <a:pt x="2261523" y="542449"/>
                  <a:pt x="2275131" y="577914"/>
                </a:cubicBezTo>
                <a:cubicBezTo>
                  <a:pt x="2308122" y="540800"/>
                  <a:pt x="2339772" y="513995"/>
                  <a:pt x="2370081" y="497500"/>
                </a:cubicBezTo>
                <a:cubicBezTo>
                  <a:pt x="2400391" y="481005"/>
                  <a:pt x="2432041" y="472757"/>
                  <a:pt x="2465031" y="472757"/>
                </a:cubicBezTo>
                <a:cubicBezTo>
                  <a:pt x="2505032" y="472757"/>
                  <a:pt x="2536888" y="481933"/>
                  <a:pt x="2560600" y="500283"/>
                </a:cubicBezTo>
                <a:cubicBezTo>
                  <a:pt x="2584312" y="518634"/>
                  <a:pt x="2600807" y="541934"/>
                  <a:pt x="2610085" y="570181"/>
                </a:cubicBezTo>
                <a:cubicBezTo>
                  <a:pt x="2619364" y="598429"/>
                  <a:pt x="2624003" y="643482"/>
                  <a:pt x="2624003" y="705338"/>
                </a:cubicBezTo>
                <a:lnTo>
                  <a:pt x="2624003" y="942249"/>
                </a:lnTo>
                <a:cubicBezTo>
                  <a:pt x="2624003" y="986786"/>
                  <a:pt x="2628024" y="1014416"/>
                  <a:pt x="2636065" y="1025137"/>
                </a:cubicBezTo>
                <a:cubicBezTo>
                  <a:pt x="2644106" y="1035859"/>
                  <a:pt x="2660911" y="1042870"/>
                  <a:pt x="2686478" y="1046169"/>
                </a:cubicBezTo>
                <a:lnTo>
                  <a:pt x="2686478" y="1068437"/>
                </a:lnTo>
                <a:lnTo>
                  <a:pt x="2387711" y="1068437"/>
                </a:lnTo>
                <a:lnTo>
                  <a:pt x="2387711" y="1046169"/>
                </a:lnTo>
                <a:cubicBezTo>
                  <a:pt x="2411216" y="1044107"/>
                  <a:pt x="2428536" y="1035034"/>
                  <a:pt x="2439670" y="1018952"/>
                </a:cubicBezTo>
                <a:cubicBezTo>
                  <a:pt x="2447093" y="1007818"/>
                  <a:pt x="2450804" y="982250"/>
                  <a:pt x="2450804" y="942249"/>
                </a:cubicBezTo>
                <a:lnTo>
                  <a:pt x="2450804" y="693586"/>
                </a:lnTo>
                <a:cubicBezTo>
                  <a:pt x="2450804" y="642038"/>
                  <a:pt x="2448742" y="609254"/>
                  <a:pt x="2444619" y="595233"/>
                </a:cubicBezTo>
                <a:cubicBezTo>
                  <a:pt x="2440495" y="581213"/>
                  <a:pt x="2434000" y="570800"/>
                  <a:pt x="2425134" y="563996"/>
                </a:cubicBezTo>
                <a:cubicBezTo>
                  <a:pt x="2416268" y="557192"/>
                  <a:pt x="2405855" y="553789"/>
                  <a:pt x="2393896" y="553789"/>
                </a:cubicBezTo>
                <a:cubicBezTo>
                  <a:pt x="2376164" y="553789"/>
                  <a:pt x="2358225" y="560284"/>
                  <a:pt x="2340081" y="573274"/>
                </a:cubicBezTo>
                <a:cubicBezTo>
                  <a:pt x="2321936" y="586264"/>
                  <a:pt x="2303585" y="605749"/>
                  <a:pt x="2285028" y="631729"/>
                </a:cubicBezTo>
                <a:lnTo>
                  <a:pt x="2285028" y="942249"/>
                </a:lnTo>
                <a:cubicBezTo>
                  <a:pt x="2285028" y="983900"/>
                  <a:pt x="2288534" y="1010086"/>
                  <a:pt x="2295544" y="1020807"/>
                </a:cubicBezTo>
                <a:cubicBezTo>
                  <a:pt x="2305029" y="1036065"/>
                  <a:pt x="2323173" y="1044519"/>
                  <a:pt x="2349978" y="1046169"/>
                </a:cubicBezTo>
                <a:lnTo>
                  <a:pt x="2349978" y="1068437"/>
                </a:lnTo>
                <a:lnTo>
                  <a:pt x="2050592" y="1068437"/>
                </a:lnTo>
                <a:lnTo>
                  <a:pt x="2050592" y="1046169"/>
                </a:lnTo>
                <a:cubicBezTo>
                  <a:pt x="2066674" y="1045344"/>
                  <a:pt x="2079355" y="1041323"/>
                  <a:pt x="2088634" y="1034107"/>
                </a:cubicBezTo>
                <a:cubicBezTo>
                  <a:pt x="2097912" y="1026890"/>
                  <a:pt x="2104098" y="1018230"/>
                  <a:pt x="2107190" y="1008127"/>
                </a:cubicBezTo>
                <a:cubicBezTo>
                  <a:pt x="2110283" y="998024"/>
                  <a:pt x="2111830" y="976064"/>
                  <a:pt x="2111830" y="942249"/>
                </a:cubicBezTo>
                <a:lnTo>
                  <a:pt x="2111830" y="693586"/>
                </a:lnTo>
                <a:cubicBezTo>
                  <a:pt x="2111830" y="641214"/>
                  <a:pt x="2109768" y="608430"/>
                  <a:pt x="2105644" y="595233"/>
                </a:cubicBezTo>
                <a:cubicBezTo>
                  <a:pt x="2101520" y="582037"/>
                  <a:pt x="2094613" y="571728"/>
                  <a:pt x="2084922" y="564305"/>
                </a:cubicBezTo>
                <a:cubicBezTo>
                  <a:pt x="2075231" y="556882"/>
                  <a:pt x="2064819" y="553171"/>
                  <a:pt x="2053684" y="553171"/>
                </a:cubicBezTo>
                <a:cubicBezTo>
                  <a:pt x="2037189" y="553171"/>
                  <a:pt x="2022138" y="557501"/>
                  <a:pt x="2008529" y="566161"/>
                </a:cubicBezTo>
                <a:cubicBezTo>
                  <a:pt x="1989147" y="578945"/>
                  <a:pt x="1968528" y="600801"/>
                  <a:pt x="1946672" y="631729"/>
                </a:cubicBezTo>
                <a:lnTo>
                  <a:pt x="1946672" y="942249"/>
                </a:lnTo>
                <a:cubicBezTo>
                  <a:pt x="1946672" y="983075"/>
                  <a:pt x="1950693" y="1009983"/>
                  <a:pt x="1958735" y="1022972"/>
                </a:cubicBezTo>
                <a:cubicBezTo>
                  <a:pt x="1966776" y="1035962"/>
                  <a:pt x="1983580" y="1043694"/>
                  <a:pt x="2009148" y="1046169"/>
                </a:cubicBezTo>
                <a:lnTo>
                  <a:pt x="2009148" y="1068437"/>
                </a:lnTo>
                <a:lnTo>
                  <a:pt x="1710998" y="1068437"/>
                </a:lnTo>
                <a:lnTo>
                  <a:pt x="1710998" y="1046169"/>
                </a:lnTo>
                <a:cubicBezTo>
                  <a:pt x="1735329" y="1043694"/>
                  <a:pt x="1752649" y="1035859"/>
                  <a:pt x="1762958" y="1022663"/>
                </a:cubicBezTo>
                <a:cubicBezTo>
                  <a:pt x="1769968" y="1013591"/>
                  <a:pt x="1773474" y="986786"/>
                  <a:pt x="1773474" y="942249"/>
                </a:cubicBezTo>
                <a:lnTo>
                  <a:pt x="1773474" y="615646"/>
                </a:lnTo>
                <a:cubicBezTo>
                  <a:pt x="1773474" y="571934"/>
                  <a:pt x="1769453" y="544717"/>
                  <a:pt x="1761412" y="533995"/>
                </a:cubicBezTo>
                <a:cubicBezTo>
                  <a:pt x="1753370" y="523274"/>
                  <a:pt x="1736566" y="516263"/>
                  <a:pt x="1710998" y="512964"/>
                </a:cubicBezTo>
                <a:lnTo>
                  <a:pt x="1710998" y="490077"/>
                </a:lnTo>
                <a:lnTo>
                  <a:pt x="1946672" y="490077"/>
                </a:lnTo>
                <a:lnTo>
                  <a:pt x="1946672" y="566161"/>
                </a:lnTo>
                <a:cubicBezTo>
                  <a:pt x="1978425" y="531521"/>
                  <a:pt x="2007807" y="507294"/>
                  <a:pt x="2034818" y="493479"/>
                </a:cubicBezTo>
                <a:cubicBezTo>
                  <a:pt x="2061829" y="479665"/>
                  <a:pt x="2091417" y="472757"/>
                  <a:pt x="2123582" y="472757"/>
                </a:cubicBezTo>
                <a:close/>
                <a:moveTo>
                  <a:pt x="1341282" y="472757"/>
                </a:moveTo>
                <a:cubicBezTo>
                  <a:pt x="1391592" y="472757"/>
                  <a:pt x="1438396" y="485747"/>
                  <a:pt x="1481696" y="511727"/>
                </a:cubicBezTo>
                <a:cubicBezTo>
                  <a:pt x="1524996" y="537707"/>
                  <a:pt x="1557883" y="574615"/>
                  <a:pt x="1580358" y="622450"/>
                </a:cubicBezTo>
                <a:cubicBezTo>
                  <a:pt x="1602832" y="670286"/>
                  <a:pt x="1614070" y="722658"/>
                  <a:pt x="1614070" y="779566"/>
                </a:cubicBezTo>
                <a:cubicBezTo>
                  <a:pt x="1614070" y="861630"/>
                  <a:pt x="1593244" y="930290"/>
                  <a:pt x="1551594" y="985549"/>
                </a:cubicBezTo>
                <a:cubicBezTo>
                  <a:pt x="1501284" y="1052354"/>
                  <a:pt x="1431799" y="1085757"/>
                  <a:pt x="1343137" y="1085757"/>
                </a:cubicBezTo>
                <a:cubicBezTo>
                  <a:pt x="1256125" y="1085757"/>
                  <a:pt x="1189114" y="1055241"/>
                  <a:pt x="1142103" y="994209"/>
                </a:cubicBezTo>
                <a:cubicBezTo>
                  <a:pt x="1095092" y="933177"/>
                  <a:pt x="1071586" y="862454"/>
                  <a:pt x="1071586" y="782041"/>
                </a:cubicBezTo>
                <a:cubicBezTo>
                  <a:pt x="1071586" y="699153"/>
                  <a:pt x="1095607" y="626883"/>
                  <a:pt x="1143649" y="565233"/>
                </a:cubicBezTo>
                <a:cubicBezTo>
                  <a:pt x="1191691" y="503582"/>
                  <a:pt x="1257569" y="472757"/>
                  <a:pt x="1341282" y="472757"/>
                </a:cubicBezTo>
                <a:close/>
                <a:moveTo>
                  <a:pt x="5782750" y="229660"/>
                </a:moveTo>
                <a:lnTo>
                  <a:pt x="6018424" y="229660"/>
                </a:lnTo>
                <a:lnTo>
                  <a:pt x="6018424" y="781422"/>
                </a:lnTo>
                <a:lnTo>
                  <a:pt x="6152652" y="649667"/>
                </a:lnTo>
                <a:cubicBezTo>
                  <a:pt x="6180282" y="622863"/>
                  <a:pt x="6197498" y="603481"/>
                  <a:pt x="6204302" y="591522"/>
                </a:cubicBezTo>
                <a:cubicBezTo>
                  <a:pt x="6211107" y="579563"/>
                  <a:pt x="6214509" y="568017"/>
                  <a:pt x="6214509" y="556882"/>
                </a:cubicBezTo>
                <a:cubicBezTo>
                  <a:pt x="6214509" y="545748"/>
                  <a:pt x="6209973" y="536470"/>
                  <a:pt x="6200900" y="529047"/>
                </a:cubicBezTo>
                <a:cubicBezTo>
                  <a:pt x="6191828" y="521624"/>
                  <a:pt x="6174096" y="516263"/>
                  <a:pt x="6147704" y="512964"/>
                </a:cubicBezTo>
                <a:lnTo>
                  <a:pt x="6147704" y="490077"/>
                </a:lnTo>
                <a:lnTo>
                  <a:pt x="6406884" y="490077"/>
                </a:lnTo>
                <a:lnTo>
                  <a:pt x="6406884" y="512964"/>
                </a:lnTo>
                <a:cubicBezTo>
                  <a:pt x="6382140" y="514201"/>
                  <a:pt x="6360491" y="520078"/>
                  <a:pt x="6341934" y="530593"/>
                </a:cubicBezTo>
                <a:cubicBezTo>
                  <a:pt x="6323377" y="541109"/>
                  <a:pt x="6287087" y="572759"/>
                  <a:pt x="6233066" y="625543"/>
                </a:cubicBezTo>
                <a:lnTo>
                  <a:pt x="6169972" y="687400"/>
                </a:lnTo>
                <a:lnTo>
                  <a:pt x="6306057" y="886578"/>
                </a:lnTo>
                <a:cubicBezTo>
                  <a:pt x="6360904" y="967404"/>
                  <a:pt x="6393480" y="1012766"/>
                  <a:pt x="6403790" y="1022663"/>
                </a:cubicBezTo>
                <a:cubicBezTo>
                  <a:pt x="6417812" y="1036684"/>
                  <a:pt x="6435543" y="1044519"/>
                  <a:pt x="6456987" y="1046169"/>
                </a:cubicBezTo>
                <a:lnTo>
                  <a:pt x="6456987" y="1068437"/>
                </a:lnTo>
                <a:lnTo>
                  <a:pt x="6158220" y="1068437"/>
                </a:lnTo>
                <a:lnTo>
                  <a:pt x="6158220" y="1046169"/>
                </a:lnTo>
                <a:cubicBezTo>
                  <a:pt x="6171415" y="1046169"/>
                  <a:pt x="6181003" y="1043694"/>
                  <a:pt x="6186983" y="1038746"/>
                </a:cubicBezTo>
                <a:cubicBezTo>
                  <a:pt x="6192962" y="1033797"/>
                  <a:pt x="6195952" y="1028436"/>
                  <a:pt x="6195952" y="1022663"/>
                </a:cubicBezTo>
                <a:cubicBezTo>
                  <a:pt x="6195952" y="1013178"/>
                  <a:pt x="6187292" y="995652"/>
                  <a:pt x="6169972" y="970085"/>
                </a:cubicBezTo>
                <a:lnTo>
                  <a:pt x="6055538" y="802453"/>
                </a:lnTo>
                <a:lnTo>
                  <a:pt x="6018424" y="838949"/>
                </a:lnTo>
                <a:lnTo>
                  <a:pt x="6018424" y="942868"/>
                </a:lnTo>
                <a:cubicBezTo>
                  <a:pt x="6018424" y="986992"/>
                  <a:pt x="6022548" y="1014519"/>
                  <a:pt x="6030794" y="1025447"/>
                </a:cubicBezTo>
                <a:cubicBezTo>
                  <a:pt x="6039042" y="1036375"/>
                  <a:pt x="6055950" y="1043282"/>
                  <a:pt x="6081517" y="1046169"/>
                </a:cubicBezTo>
                <a:lnTo>
                  <a:pt x="6081517" y="1068437"/>
                </a:lnTo>
                <a:lnTo>
                  <a:pt x="5782750" y="1068437"/>
                </a:lnTo>
                <a:lnTo>
                  <a:pt x="5782750" y="1046169"/>
                </a:lnTo>
                <a:cubicBezTo>
                  <a:pt x="5807079" y="1043694"/>
                  <a:pt x="5824399" y="1035859"/>
                  <a:pt x="5834709" y="1022663"/>
                </a:cubicBezTo>
                <a:cubicBezTo>
                  <a:pt x="5841719" y="1013591"/>
                  <a:pt x="5845224" y="986992"/>
                  <a:pt x="5845224" y="942868"/>
                </a:cubicBezTo>
                <a:lnTo>
                  <a:pt x="5845224" y="355229"/>
                </a:lnTo>
                <a:cubicBezTo>
                  <a:pt x="5845224" y="311517"/>
                  <a:pt x="5841204" y="284300"/>
                  <a:pt x="5833162" y="273579"/>
                </a:cubicBezTo>
                <a:cubicBezTo>
                  <a:pt x="5825121" y="262857"/>
                  <a:pt x="5808316" y="255846"/>
                  <a:pt x="5782750" y="252547"/>
                </a:cubicBezTo>
                <a:close/>
                <a:moveTo>
                  <a:pt x="71336" y="229660"/>
                </a:moveTo>
                <a:lnTo>
                  <a:pt x="509900" y="229660"/>
                </a:lnTo>
                <a:lnTo>
                  <a:pt x="509900" y="252547"/>
                </a:lnTo>
                <a:lnTo>
                  <a:pt x="482064" y="252547"/>
                </a:lnTo>
                <a:cubicBezTo>
                  <a:pt x="457734" y="252547"/>
                  <a:pt x="438146" y="256877"/>
                  <a:pt x="423300" y="265537"/>
                </a:cubicBezTo>
                <a:cubicBezTo>
                  <a:pt x="412579" y="271311"/>
                  <a:pt x="404125" y="281208"/>
                  <a:pt x="397939" y="295228"/>
                </a:cubicBezTo>
                <a:cubicBezTo>
                  <a:pt x="393403" y="305126"/>
                  <a:pt x="391135" y="331105"/>
                  <a:pt x="391135" y="373168"/>
                </a:cubicBezTo>
                <a:lnTo>
                  <a:pt x="391135" y="610698"/>
                </a:lnTo>
                <a:lnTo>
                  <a:pt x="687428" y="610698"/>
                </a:lnTo>
                <a:lnTo>
                  <a:pt x="687428" y="373168"/>
                </a:lnTo>
                <a:cubicBezTo>
                  <a:pt x="687428" y="330281"/>
                  <a:pt x="685160" y="303476"/>
                  <a:pt x="680624" y="292754"/>
                </a:cubicBezTo>
                <a:cubicBezTo>
                  <a:pt x="676088" y="282032"/>
                  <a:pt x="666809" y="272651"/>
                  <a:pt x="652789" y="264609"/>
                </a:cubicBezTo>
                <a:cubicBezTo>
                  <a:pt x="638768" y="256568"/>
                  <a:pt x="620005" y="252547"/>
                  <a:pt x="596499" y="252547"/>
                </a:cubicBezTo>
                <a:lnTo>
                  <a:pt x="569282" y="252547"/>
                </a:lnTo>
                <a:lnTo>
                  <a:pt x="569282" y="229660"/>
                </a:lnTo>
                <a:lnTo>
                  <a:pt x="1007227" y="229660"/>
                </a:lnTo>
                <a:lnTo>
                  <a:pt x="1007227" y="252547"/>
                </a:lnTo>
                <a:lnTo>
                  <a:pt x="980010" y="252547"/>
                </a:lnTo>
                <a:cubicBezTo>
                  <a:pt x="955268" y="252547"/>
                  <a:pt x="935680" y="256877"/>
                  <a:pt x="921247" y="265537"/>
                </a:cubicBezTo>
                <a:cubicBezTo>
                  <a:pt x="910525" y="271311"/>
                  <a:pt x="902071" y="281208"/>
                  <a:pt x="895885" y="295228"/>
                </a:cubicBezTo>
                <a:cubicBezTo>
                  <a:pt x="891349" y="305126"/>
                  <a:pt x="889081" y="331105"/>
                  <a:pt x="889081" y="373168"/>
                </a:cubicBezTo>
                <a:lnTo>
                  <a:pt x="889081" y="924930"/>
                </a:lnTo>
                <a:cubicBezTo>
                  <a:pt x="889081" y="967817"/>
                  <a:pt x="891349" y="994621"/>
                  <a:pt x="895885" y="1005343"/>
                </a:cubicBezTo>
                <a:cubicBezTo>
                  <a:pt x="900422" y="1016065"/>
                  <a:pt x="909700" y="1025447"/>
                  <a:pt x="923721" y="1033488"/>
                </a:cubicBezTo>
                <a:cubicBezTo>
                  <a:pt x="937742" y="1041529"/>
                  <a:pt x="956505" y="1045550"/>
                  <a:pt x="980010" y="1045550"/>
                </a:cubicBezTo>
                <a:lnTo>
                  <a:pt x="1007227" y="1045550"/>
                </a:lnTo>
                <a:lnTo>
                  <a:pt x="1007227" y="1068437"/>
                </a:lnTo>
                <a:lnTo>
                  <a:pt x="569282" y="1068437"/>
                </a:lnTo>
                <a:lnTo>
                  <a:pt x="569282" y="1045550"/>
                </a:lnTo>
                <a:lnTo>
                  <a:pt x="596499" y="1045550"/>
                </a:lnTo>
                <a:cubicBezTo>
                  <a:pt x="621242" y="1045550"/>
                  <a:pt x="640830" y="1041220"/>
                  <a:pt x="655263" y="1032560"/>
                </a:cubicBezTo>
                <a:cubicBezTo>
                  <a:pt x="665985" y="1026787"/>
                  <a:pt x="674439" y="1016890"/>
                  <a:pt x="680624" y="1002869"/>
                </a:cubicBezTo>
                <a:cubicBezTo>
                  <a:pt x="685160" y="992972"/>
                  <a:pt x="687428" y="966992"/>
                  <a:pt x="687428" y="924930"/>
                </a:cubicBezTo>
                <a:lnTo>
                  <a:pt x="687428" y="665132"/>
                </a:lnTo>
                <a:lnTo>
                  <a:pt x="391135" y="665132"/>
                </a:lnTo>
                <a:lnTo>
                  <a:pt x="391135" y="924930"/>
                </a:lnTo>
                <a:cubicBezTo>
                  <a:pt x="391135" y="967817"/>
                  <a:pt x="393506" y="994621"/>
                  <a:pt x="398248" y="1005343"/>
                </a:cubicBezTo>
                <a:cubicBezTo>
                  <a:pt x="402991" y="1016065"/>
                  <a:pt x="412269" y="1025447"/>
                  <a:pt x="426084" y="1033488"/>
                </a:cubicBezTo>
                <a:cubicBezTo>
                  <a:pt x="439899" y="1041529"/>
                  <a:pt x="458558" y="1045550"/>
                  <a:pt x="482064" y="1045550"/>
                </a:cubicBezTo>
                <a:lnTo>
                  <a:pt x="509900" y="1045550"/>
                </a:lnTo>
                <a:lnTo>
                  <a:pt x="509900" y="1068437"/>
                </a:lnTo>
                <a:lnTo>
                  <a:pt x="71336" y="1068437"/>
                </a:lnTo>
                <a:lnTo>
                  <a:pt x="71336" y="1045550"/>
                </a:lnTo>
                <a:lnTo>
                  <a:pt x="99171" y="1045550"/>
                </a:lnTo>
                <a:cubicBezTo>
                  <a:pt x="123501" y="1045550"/>
                  <a:pt x="143089" y="1041220"/>
                  <a:pt x="157935" y="1032560"/>
                </a:cubicBezTo>
                <a:cubicBezTo>
                  <a:pt x="168657" y="1026787"/>
                  <a:pt x="176904" y="1016890"/>
                  <a:pt x="182678" y="1002869"/>
                </a:cubicBezTo>
                <a:cubicBezTo>
                  <a:pt x="187214" y="992972"/>
                  <a:pt x="189482" y="966992"/>
                  <a:pt x="189482" y="924930"/>
                </a:cubicBezTo>
                <a:lnTo>
                  <a:pt x="189482" y="373168"/>
                </a:lnTo>
                <a:cubicBezTo>
                  <a:pt x="189482" y="330281"/>
                  <a:pt x="187214" y="303476"/>
                  <a:pt x="182678" y="292754"/>
                </a:cubicBezTo>
                <a:cubicBezTo>
                  <a:pt x="178141" y="282032"/>
                  <a:pt x="168966" y="272651"/>
                  <a:pt x="155151" y="264609"/>
                </a:cubicBezTo>
                <a:cubicBezTo>
                  <a:pt x="141337" y="256568"/>
                  <a:pt x="122677" y="252547"/>
                  <a:pt x="99171" y="252547"/>
                </a:cubicBezTo>
                <a:lnTo>
                  <a:pt x="71336" y="252547"/>
                </a:lnTo>
                <a:close/>
                <a:moveTo>
                  <a:pt x="0" y="0"/>
                </a:moveTo>
                <a:lnTo>
                  <a:pt x="29497" y="0"/>
                </a:lnTo>
                <a:lnTo>
                  <a:pt x="29497" y="1219200"/>
                </a:lnTo>
                <a:lnTo>
                  <a:pt x="0" y="1219200"/>
                </a:lnTo>
                <a:close/>
              </a:path>
            </a:pathLst>
          </a:custGeom>
          <a:ln w="28575">
            <a:solidFill>
              <a:srgbClr val="CC00F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81200" y="2286000"/>
            <a:ext cx="8686800" cy="175432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about  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farmer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1353800" cy="51054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6289" r="2503" b="894"/>
          <a:stretch>
            <a:fillRect/>
          </a:stretch>
        </p:blipFill>
        <p:spPr>
          <a:xfrm>
            <a:off x="2514600" y="762000"/>
            <a:ext cx="6021586" cy="4114800"/>
          </a:xfrm>
          <a:custGeom>
            <a:avLst/>
            <a:gdLst>
              <a:gd name="connsiteX0" fmla="*/ 3571280 w 5640586"/>
              <a:gd name="connsiteY0" fmla="*/ 1971079 h 2546151"/>
              <a:gd name="connsiteX1" fmla="*/ 3464124 w 5640586"/>
              <a:gd name="connsiteY1" fmla="*/ 2061567 h 2546151"/>
              <a:gd name="connsiteX2" fmla="*/ 3440907 w 5640586"/>
              <a:gd name="connsiteY2" fmla="*/ 2126456 h 2546151"/>
              <a:gd name="connsiteX3" fmla="*/ 3460552 w 5640586"/>
              <a:gd name="connsiteY3" fmla="*/ 2174676 h 2546151"/>
              <a:gd name="connsiteX4" fmla="*/ 3502224 w 5640586"/>
              <a:gd name="connsiteY4" fmla="*/ 2190750 h 2546151"/>
              <a:gd name="connsiteX5" fmla="*/ 3571280 w 5640586"/>
              <a:gd name="connsiteY5" fmla="*/ 2157412 h 2546151"/>
              <a:gd name="connsiteX6" fmla="*/ 1371005 w 5640586"/>
              <a:gd name="connsiteY6" fmla="*/ 1971079 h 2546151"/>
              <a:gd name="connsiteX7" fmla="*/ 1263849 w 5640586"/>
              <a:gd name="connsiteY7" fmla="*/ 2061567 h 2546151"/>
              <a:gd name="connsiteX8" fmla="*/ 1240632 w 5640586"/>
              <a:gd name="connsiteY8" fmla="*/ 2126456 h 2546151"/>
              <a:gd name="connsiteX9" fmla="*/ 1260277 w 5640586"/>
              <a:gd name="connsiteY9" fmla="*/ 2174676 h 2546151"/>
              <a:gd name="connsiteX10" fmla="*/ 1301949 w 5640586"/>
              <a:gd name="connsiteY10" fmla="*/ 2190750 h 2546151"/>
              <a:gd name="connsiteX11" fmla="*/ 1371005 w 5640586"/>
              <a:gd name="connsiteY11" fmla="*/ 2157412 h 2546151"/>
              <a:gd name="connsiteX12" fmla="*/ 4541639 w 5640586"/>
              <a:gd name="connsiteY12" fmla="*/ 1748433 h 2546151"/>
              <a:gd name="connsiteX13" fmla="*/ 4491038 w 5640586"/>
              <a:gd name="connsiteY13" fmla="*/ 1778793 h 2546151"/>
              <a:gd name="connsiteX14" fmla="*/ 4455914 w 5640586"/>
              <a:gd name="connsiteY14" fmla="*/ 1924050 h 2546151"/>
              <a:gd name="connsiteX15" fmla="*/ 4455914 w 5640586"/>
              <a:gd name="connsiteY15" fmla="*/ 1944886 h 2546151"/>
              <a:gd name="connsiteX16" fmla="*/ 4617839 w 5640586"/>
              <a:gd name="connsiteY16" fmla="*/ 1944886 h 2546151"/>
              <a:gd name="connsiteX17" fmla="*/ 4607422 w 5640586"/>
              <a:gd name="connsiteY17" fmla="*/ 1813322 h 2546151"/>
              <a:gd name="connsiteX18" fmla="*/ 4574977 w 5640586"/>
              <a:gd name="connsiteY18" fmla="*/ 1759148 h 2546151"/>
              <a:gd name="connsiteX19" fmla="*/ 4541639 w 5640586"/>
              <a:gd name="connsiteY19" fmla="*/ 1748433 h 2546151"/>
              <a:gd name="connsiteX20" fmla="*/ 1642468 w 5640586"/>
              <a:gd name="connsiteY20" fmla="*/ 1726406 h 2546151"/>
              <a:gd name="connsiteX21" fmla="*/ 1938338 w 5640586"/>
              <a:gd name="connsiteY21" fmla="*/ 1726406 h 2546151"/>
              <a:gd name="connsiteX22" fmla="*/ 1938338 w 5640586"/>
              <a:gd name="connsiteY22" fmla="*/ 1748433 h 2546151"/>
              <a:gd name="connsiteX23" fmla="*/ 1897261 w 5640586"/>
              <a:gd name="connsiteY23" fmla="*/ 1759743 h 2546151"/>
              <a:gd name="connsiteX24" fmla="*/ 1885355 w 5640586"/>
              <a:gd name="connsiteY24" fmla="*/ 1784151 h 2546151"/>
              <a:gd name="connsiteX25" fmla="*/ 1915121 w 5640586"/>
              <a:gd name="connsiteY25" fmla="*/ 1873448 h 2546151"/>
              <a:gd name="connsiteX26" fmla="*/ 2010371 w 5640586"/>
              <a:gd name="connsiteY26" fmla="*/ 2091332 h 2546151"/>
              <a:gd name="connsiteX27" fmla="*/ 2075260 w 5640586"/>
              <a:gd name="connsiteY27" fmla="*/ 1922859 h 2546151"/>
              <a:gd name="connsiteX28" fmla="*/ 2110383 w 5640586"/>
              <a:gd name="connsiteY28" fmla="*/ 1797843 h 2546151"/>
              <a:gd name="connsiteX29" fmla="*/ 2095798 w 5640586"/>
              <a:gd name="connsiteY29" fmla="*/ 1762720 h 2546151"/>
              <a:gd name="connsiteX30" fmla="*/ 2044304 w 5640586"/>
              <a:gd name="connsiteY30" fmla="*/ 1748433 h 2546151"/>
              <a:gd name="connsiteX31" fmla="*/ 2044304 w 5640586"/>
              <a:gd name="connsiteY31" fmla="*/ 1726406 h 2546151"/>
              <a:gd name="connsiteX32" fmla="*/ 2230636 w 5640586"/>
              <a:gd name="connsiteY32" fmla="*/ 1726406 h 2546151"/>
              <a:gd name="connsiteX33" fmla="*/ 2230636 w 5640586"/>
              <a:gd name="connsiteY33" fmla="*/ 1748433 h 2546151"/>
              <a:gd name="connsiteX34" fmla="*/ 2185988 w 5640586"/>
              <a:gd name="connsiteY34" fmla="*/ 1769566 h 2546151"/>
              <a:gd name="connsiteX35" fmla="*/ 2128243 w 5640586"/>
              <a:gd name="connsiteY35" fmla="*/ 1893093 h 2546151"/>
              <a:gd name="connsiteX36" fmla="*/ 1969294 w 5640586"/>
              <a:gd name="connsiteY36" fmla="*/ 2305645 h 2546151"/>
              <a:gd name="connsiteX37" fmla="*/ 1879997 w 5640586"/>
              <a:gd name="connsiteY37" fmla="*/ 2496145 h 2546151"/>
              <a:gd name="connsiteX38" fmla="*/ 1777008 w 5640586"/>
              <a:gd name="connsiteY38" fmla="*/ 2546151 h 2546151"/>
              <a:gd name="connsiteX39" fmla="*/ 1696939 w 5640586"/>
              <a:gd name="connsiteY39" fmla="*/ 2517874 h 2546151"/>
              <a:gd name="connsiteX40" fmla="*/ 1666280 w 5640586"/>
              <a:gd name="connsiteY40" fmla="*/ 2449711 h 2546151"/>
              <a:gd name="connsiteX41" fmla="*/ 1687414 w 5640586"/>
              <a:gd name="connsiteY41" fmla="*/ 2392561 h 2546151"/>
              <a:gd name="connsiteX42" fmla="*/ 1739503 w 5640586"/>
              <a:gd name="connsiteY42" fmla="*/ 2369939 h 2546151"/>
              <a:gd name="connsiteX43" fmla="*/ 1787426 w 5640586"/>
              <a:gd name="connsiteY43" fmla="*/ 2388989 h 2546151"/>
              <a:gd name="connsiteX44" fmla="*/ 1806178 w 5640586"/>
              <a:gd name="connsiteY44" fmla="*/ 2447925 h 2546151"/>
              <a:gd name="connsiteX45" fmla="*/ 1811536 w 5640586"/>
              <a:gd name="connsiteY45" fmla="*/ 2477095 h 2546151"/>
              <a:gd name="connsiteX46" fmla="*/ 1825228 w 5640586"/>
              <a:gd name="connsiteY46" fmla="*/ 2483643 h 2546151"/>
              <a:gd name="connsiteX47" fmla="*/ 1855590 w 5640586"/>
              <a:gd name="connsiteY47" fmla="*/ 2466379 h 2546151"/>
              <a:gd name="connsiteX48" fmla="*/ 1911549 w 5640586"/>
              <a:gd name="connsiteY48" fmla="*/ 2352079 h 2546151"/>
              <a:gd name="connsiteX49" fmla="*/ 1928813 w 5640586"/>
              <a:gd name="connsiteY49" fmla="*/ 2305645 h 2546151"/>
              <a:gd name="connsiteX50" fmla="*/ 1749029 w 5640586"/>
              <a:gd name="connsiteY50" fmla="*/ 1893093 h 2546151"/>
              <a:gd name="connsiteX51" fmla="*/ 1689200 w 5640586"/>
              <a:gd name="connsiteY51" fmla="*/ 1778198 h 2546151"/>
              <a:gd name="connsiteX52" fmla="*/ 1642468 w 5640586"/>
              <a:gd name="connsiteY52" fmla="*/ 1748433 h 2546151"/>
              <a:gd name="connsiteX53" fmla="*/ 4550569 w 5640586"/>
              <a:gd name="connsiteY53" fmla="*/ 1709737 h 2546151"/>
              <a:gd name="connsiteX54" fmla="*/ 4697314 w 5640586"/>
              <a:gd name="connsiteY54" fmla="*/ 1779091 h 2546151"/>
              <a:gd name="connsiteX55" fmla="*/ 4764286 w 5640586"/>
              <a:gd name="connsiteY55" fmla="*/ 1984772 h 2546151"/>
              <a:gd name="connsiteX56" fmla="*/ 4458891 w 5640586"/>
              <a:gd name="connsiteY56" fmla="*/ 1984772 h 2546151"/>
              <a:gd name="connsiteX57" fmla="*/ 4517827 w 5640586"/>
              <a:gd name="connsiteY57" fmla="*/ 2159793 h 2546151"/>
              <a:gd name="connsiteX58" fmla="*/ 4616649 w 5640586"/>
              <a:gd name="connsiteY58" fmla="*/ 2209204 h 2546151"/>
              <a:gd name="connsiteX59" fmla="*/ 4681538 w 5640586"/>
              <a:gd name="connsiteY59" fmla="*/ 2189261 h 2546151"/>
              <a:gd name="connsiteX60" fmla="*/ 4744045 w 5640586"/>
              <a:gd name="connsiteY60" fmla="*/ 2117526 h 2546151"/>
              <a:gd name="connsiteX61" fmla="*/ 4764286 w 5640586"/>
              <a:gd name="connsiteY61" fmla="*/ 2130623 h 2546151"/>
              <a:gd name="connsiteX62" fmla="*/ 4664274 w 5640586"/>
              <a:gd name="connsiteY62" fmla="*/ 2261294 h 2546151"/>
              <a:gd name="connsiteX63" fmla="*/ 4537472 w 5640586"/>
              <a:gd name="connsiteY63" fmla="*/ 2299692 h 2546151"/>
              <a:gd name="connsiteX64" fmla="*/ 4349949 w 5640586"/>
              <a:gd name="connsiteY64" fmla="*/ 2204442 h 2546151"/>
              <a:gd name="connsiteX65" fmla="*/ 4298752 w 5640586"/>
              <a:gd name="connsiteY65" fmla="*/ 2013942 h 2546151"/>
              <a:gd name="connsiteX66" fmla="*/ 4374059 w 5640586"/>
              <a:gd name="connsiteY66" fmla="*/ 1792188 h 2546151"/>
              <a:gd name="connsiteX67" fmla="*/ 4550569 w 5640586"/>
              <a:gd name="connsiteY67" fmla="*/ 1709737 h 2546151"/>
              <a:gd name="connsiteX68" fmla="*/ 3543896 w 5640586"/>
              <a:gd name="connsiteY68" fmla="*/ 1709737 h 2546151"/>
              <a:gd name="connsiteX69" fmla="*/ 3669209 w 5640586"/>
              <a:gd name="connsiteY69" fmla="*/ 1743372 h 2546151"/>
              <a:gd name="connsiteX70" fmla="*/ 3729038 w 5640586"/>
              <a:gd name="connsiteY70" fmla="*/ 1816298 h 2546151"/>
              <a:gd name="connsiteX71" fmla="*/ 3737372 w 5640586"/>
              <a:gd name="connsiteY71" fmla="*/ 1931193 h 2546151"/>
              <a:gd name="connsiteX72" fmla="*/ 3737372 w 5640586"/>
              <a:gd name="connsiteY72" fmla="*/ 2147292 h 2546151"/>
              <a:gd name="connsiteX73" fmla="*/ 3740349 w 5640586"/>
              <a:gd name="connsiteY73" fmla="*/ 2195214 h 2546151"/>
              <a:gd name="connsiteX74" fmla="*/ 3749278 w 5640586"/>
              <a:gd name="connsiteY74" fmla="*/ 2209800 h 2546151"/>
              <a:gd name="connsiteX75" fmla="*/ 3762971 w 5640586"/>
              <a:gd name="connsiteY75" fmla="*/ 2214562 h 2546151"/>
              <a:gd name="connsiteX76" fmla="*/ 3794522 w 5640586"/>
              <a:gd name="connsiteY76" fmla="*/ 2192536 h 2546151"/>
              <a:gd name="connsiteX77" fmla="*/ 3812382 w 5640586"/>
              <a:gd name="connsiteY77" fmla="*/ 2206823 h 2546151"/>
              <a:gd name="connsiteX78" fmla="*/ 3750767 w 5640586"/>
              <a:gd name="connsiteY78" fmla="*/ 2270819 h 2546151"/>
              <a:gd name="connsiteX79" fmla="*/ 3678436 w 5640586"/>
              <a:gd name="connsiteY79" fmla="*/ 2290762 h 2546151"/>
              <a:gd name="connsiteX80" fmla="*/ 3604022 w 5640586"/>
              <a:gd name="connsiteY80" fmla="*/ 2268438 h 2546151"/>
              <a:gd name="connsiteX81" fmla="*/ 3571280 w 5640586"/>
              <a:gd name="connsiteY81" fmla="*/ 2200870 h 2546151"/>
              <a:gd name="connsiteX82" fmla="*/ 3388519 w 5640586"/>
              <a:gd name="connsiteY82" fmla="*/ 2290762 h 2546151"/>
              <a:gd name="connsiteX83" fmla="*/ 3309342 w 5640586"/>
              <a:gd name="connsiteY83" fmla="*/ 2259508 h 2546151"/>
              <a:gd name="connsiteX84" fmla="*/ 3277791 w 5640586"/>
              <a:gd name="connsiteY84" fmla="*/ 2181225 h 2546151"/>
              <a:gd name="connsiteX85" fmla="*/ 3332560 w 5640586"/>
              <a:gd name="connsiteY85" fmla="*/ 2066627 h 2546151"/>
              <a:gd name="connsiteX86" fmla="*/ 3571280 w 5640586"/>
              <a:gd name="connsiteY86" fmla="*/ 1931193 h 2546151"/>
              <a:gd name="connsiteX87" fmla="*/ 3571280 w 5640586"/>
              <a:gd name="connsiteY87" fmla="*/ 1875234 h 2546151"/>
              <a:gd name="connsiteX88" fmla="*/ 3564434 w 5640586"/>
              <a:gd name="connsiteY88" fmla="*/ 1795760 h 2546151"/>
              <a:gd name="connsiteX89" fmla="*/ 3538538 w 5640586"/>
              <a:gd name="connsiteY89" fmla="*/ 1767185 h 2546151"/>
              <a:gd name="connsiteX90" fmla="*/ 3495675 w 5640586"/>
              <a:gd name="connsiteY90" fmla="*/ 1754981 h 2546151"/>
              <a:gd name="connsiteX91" fmla="*/ 3431977 w 5640586"/>
              <a:gd name="connsiteY91" fmla="*/ 1772245 h 2546151"/>
              <a:gd name="connsiteX92" fmla="*/ 3416499 w 5640586"/>
              <a:gd name="connsiteY92" fmla="*/ 1797248 h 2546151"/>
              <a:gd name="connsiteX93" fmla="*/ 3433167 w 5640586"/>
              <a:gd name="connsiteY93" fmla="*/ 1828204 h 2546151"/>
              <a:gd name="connsiteX94" fmla="*/ 3455789 w 5640586"/>
              <a:gd name="connsiteY94" fmla="*/ 1877615 h 2546151"/>
              <a:gd name="connsiteX95" fmla="*/ 3434060 w 5640586"/>
              <a:gd name="connsiteY95" fmla="*/ 1927324 h 2546151"/>
              <a:gd name="connsiteX96" fmla="*/ 3377208 w 5640586"/>
              <a:gd name="connsiteY96" fmla="*/ 1947862 h 2546151"/>
              <a:gd name="connsiteX97" fmla="*/ 3314403 w 5640586"/>
              <a:gd name="connsiteY97" fmla="*/ 1925240 h 2546151"/>
              <a:gd name="connsiteX98" fmla="*/ 3289102 w 5640586"/>
              <a:gd name="connsiteY98" fmla="*/ 1872258 h 2546151"/>
              <a:gd name="connsiteX99" fmla="*/ 3323035 w 5640586"/>
              <a:gd name="connsiteY99" fmla="*/ 1790402 h 2546151"/>
              <a:gd name="connsiteX100" fmla="*/ 3417689 w 5640586"/>
              <a:gd name="connsiteY100" fmla="*/ 1730573 h 2546151"/>
              <a:gd name="connsiteX101" fmla="*/ 3543896 w 5640586"/>
              <a:gd name="connsiteY101" fmla="*/ 1709737 h 2546151"/>
              <a:gd name="connsiteX102" fmla="*/ 1343621 w 5640586"/>
              <a:gd name="connsiteY102" fmla="*/ 1709737 h 2546151"/>
              <a:gd name="connsiteX103" fmla="*/ 1468934 w 5640586"/>
              <a:gd name="connsiteY103" fmla="*/ 1743372 h 2546151"/>
              <a:gd name="connsiteX104" fmla="*/ 1528763 w 5640586"/>
              <a:gd name="connsiteY104" fmla="*/ 1816298 h 2546151"/>
              <a:gd name="connsiteX105" fmla="*/ 1537097 w 5640586"/>
              <a:gd name="connsiteY105" fmla="*/ 1931193 h 2546151"/>
              <a:gd name="connsiteX106" fmla="*/ 1537097 w 5640586"/>
              <a:gd name="connsiteY106" fmla="*/ 2147292 h 2546151"/>
              <a:gd name="connsiteX107" fmla="*/ 1540074 w 5640586"/>
              <a:gd name="connsiteY107" fmla="*/ 2195214 h 2546151"/>
              <a:gd name="connsiteX108" fmla="*/ 1549003 w 5640586"/>
              <a:gd name="connsiteY108" fmla="*/ 2209800 h 2546151"/>
              <a:gd name="connsiteX109" fmla="*/ 1562696 w 5640586"/>
              <a:gd name="connsiteY109" fmla="*/ 2214562 h 2546151"/>
              <a:gd name="connsiteX110" fmla="*/ 1594247 w 5640586"/>
              <a:gd name="connsiteY110" fmla="*/ 2192536 h 2546151"/>
              <a:gd name="connsiteX111" fmla="*/ 1612107 w 5640586"/>
              <a:gd name="connsiteY111" fmla="*/ 2206823 h 2546151"/>
              <a:gd name="connsiteX112" fmla="*/ 1550492 w 5640586"/>
              <a:gd name="connsiteY112" fmla="*/ 2270819 h 2546151"/>
              <a:gd name="connsiteX113" fmla="*/ 1478161 w 5640586"/>
              <a:gd name="connsiteY113" fmla="*/ 2290762 h 2546151"/>
              <a:gd name="connsiteX114" fmla="*/ 1403747 w 5640586"/>
              <a:gd name="connsiteY114" fmla="*/ 2268438 h 2546151"/>
              <a:gd name="connsiteX115" fmla="*/ 1371005 w 5640586"/>
              <a:gd name="connsiteY115" fmla="*/ 2200870 h 2546151"/>
              <a:gd name="connsiteX116" fmla="*/ 1188244 w 5640586"/>
              <a:gd name="connsiteY116" fmla="*/ 2290762 h 2546151"/>
              <a:gd name="connsiteX117" fmla="*/ 1109068 w 5640586"/>
              <a:gd name="connsiteY117" fmla="*/ 2259508 h 2546151"/>
              <a:gd name="connsiteX118" fmla="*/ 1077516 w 5640586"/>
              <a:gd name="connsiteY118" fmla="*/ 2181225 h 2546151"/>
              <a:gd name="connsiteX119" fmla="*/ 1132285 w 5640586"/>
              <a:gd name="connsiteY119" fmla="*/ 2066627 h 2546151"/>
              <a:gd name="connsiteX120" fmla="*/ 1371005 w 5640586"/>
              <a:gd name="connsiteY120" fmla="*/ 1931193 h 2546151"/>
              <a:gd name="connsiteX121" fmla="*/ 1371005 w 5640586"/>
              <a:gd name="connsiteY121" fmla="*/ 1875234 h 2546151"/>
              <a:gd name="connsiteX122" fmla="*/ 1364159 w 5640586"/>
              <a:gd name="connsiteY122" fmla="*/ 1795760 h 2546151"/>
              <a:gd name="connsiteX123" fmla="*/ 1338263 w 5640586"/>
              <a:gd name="connsiteY123" fmla="*/ 1767185 h 2546151"/>
              <a:gd name="connsiteX124" fmla="*/ 1295401 w 5640586"/>
              <a:gd name="connsiteY124" fmla="*/ 1754981 h 2546151"/>
              <a:gd name="connsiteX125" fmla="*/ 1231702 w 5640586"/>
              <a:gd name="connsiteY125" fmla="*/ 1772245 h 2546151"/>
              <a:gd name="connsiteX126" fmla="*/ 1216224 w 5640586"/>
              <a:gd name="connsiteY126" fmla="*/ 1797248 h 2546151"/>
              <a:gd name="connsiteX127" fmla="*/ 1232893 w 5640586"/>
              <a:gd name="connsiteY127" fmla="*/ 1828204 h 2546151"/>
              <a:gd name="connsiteX128" fmla="*/ 1255515 w 5640586"/>
              <a:gd name="connsiteY128" fmla="*/ 1877615 h 2546151"/>
              <a:gd name="connsiteX129" fmla="*/ 1233786 w 5640586"/>
              <a:gd name="connsiteY129" fmla="*/ 1927324 h 2546151"/>
              <a:gd name="connsiteX130" fmla="*/ 1176933 w 5640586"/>
              <a:gd name="connsiteY130" fmla="*/ 1947862 h 2546151"/>
              <a:gd name="connsiteX131" fmla="*/ 1114128 w 5640586"/>
              <a:gd name="connsiteY131" fmla="*/ 1925240 h 2546151"/>
              <a:gd name="connsiteX132" fmla="*/ 1088827 w 5640586"/>
              <a:gd name="connsiteY132" fmla="*/ 1872258 h 2546151"/>
              <a:gd name="connsiteX133" fmla="*/ 1122760 w 5640586"/>
              <a:gd name="connsiteY133" fmla="*/ 1790402 h 2546151"/>
              <a:gd name="connsiteX134" fmla="*/ 1217415 w 5640586"/>
              <a:gd name="connsiteY134" fmla="*/ 1730573 h 2546151"/>
              <a:gd name="connsiteX135" fmla="*/ 1343621 w 5640586"/>
              <a:gd name="connsiteY135" fmla="*/ 1709737 h 2546151"/>
              <a:gd name="connsiteX136" fmla="*/ 855464 w 5640586"/>
              <a:gd name="connsiteY136" fmla="*/ 1522809 h 2546151"/>
              <a:gd name="connsiteX137" fmla="*/ 875110 w 5640586"/>
              <a:gd name="connsiteY137" fmla="*/ 1522809 h 2546151"/>
              <a:gd name="connsiteX138" fmla="*/ 875110 w 5640586"/>
              <a:gd name="connsiteY138" fmla="*/ 1726406 h 2546151"/>
              <a:gd name="connsiteX139" fmla="*/ 1007269 w 5640586"/>
              <a:gd name="connsiteY139" fmla="*/ 1726406 h 2546151"/>
              <a:gd name="connsiteX140" fmla="*/ 1007269 w 5640586"/>
              <a:gd name="connsiteY140" fmla="*/ 1785342 h 2546151"/>
              <a:gd name="connsiteX141" fmla="*/ 875110 w 5640586"/>
              <a:gd name="connsiteY141" fmla="*/ 1785342 h 2546151"/>
              <a:gd name="connsiteX142" fmla="*/ 875110 w 5640586"/>
              <a:gd name="connsiteY142" fmla="*/ 2128837 h 2546151"/>
              <a:gd name="connsiteX143" fmla="*/ 879575 w 5640586"/>
              <a:gd name="connsiteY143" fmla="*/ 2191047 h 2546151"/>
              <a:gd name="connsiteX144" fmla="*/ 895350 w 5640586"/>
              <a:gd name="connsiteY144" fmla="*/ 2213669 h 2546151"/>
              <a:gd name="connsiteX145" fmla="*/ 916186 w 5640586"/>
              <a:gd name="connsiteY145" fmla="*/ 2222301 h 2546151"/>
              <a:gd name="connsiteX146" fmla="*/ 989410 w 5640586"/>
              <a:gd name="connsiteY146" fmla="*/ 2163365 h 2546151"/>
              <a:gd name="connsiteX147" fmla="*/ 1007269 w 5640586"/>
              <a:gd name="connsiteY147" fmla="*/ 2176462 h 2546151"/>
              <a:gd name="connsiteX148" fmla="*/ 850702 w 5640586"/>
              <a:gd name="connsiteY148" fmla="*/ 2290762 h 2546151"/>
              <a:gd name="connsiteX149" fmla="*/ 761107 w 5640586"/>
              <a:gd name="connsiteY149" fmla="*/ 2261294 h 2546151"/>
              <a:gd name="connsiteX150" fmla="*/ 714375 w 5640586"/>
              <a:gd name="connsiteY150" fmla="*/ 2195512 h 2546151"/>
              <a:gd name="connsiteX151" fmla="*/ 708422 w 5640586"/>
              <a:gd name="connsiteY151" fmla="*/ 2085975 h 2546151"/>
              <a:gd name="connsiteX152" fmla="*/ 708422 w 5640586"/>
              <a:gd name="connsiteY152" fmla="*/ 1785342 h 2546151"/>
              <a:gd name="connsiteX153" fmla="*/ 635794 w 5640586"/>
              <a:gd name="connsiteY153" fmla="*/ 1785342 h 2546151"/>
              <a:gd name="connsiteX154" fmla="*/ 635794 w 5640586"/>
              <a:gd name="connsiteY154" fmla="*/ 1764506 h 2546151"/>
              <a:gd name="connsiteX155" fmla="*/ 763489 w 5640586"/>
              <a:gd name="connsiteY155" fmla="*/ 1653183 h 2546151"/>
              <a:gd name="connsiteX156" fmla="*/ 855464 w 5640586"/>
              <a:gd name="connsiteY156" fmla="*/ 1522809 h 2546151"/>
              <a:gd name="connsiteX157" fmla="*/ 4185047 w 5640586"/>
              <a:gd name="connsiteY157" fmla="*/ 1457325 h 2546151"/>
              <a:gd name="connsiteX158" fmla="*/ 4293692 w 5640586"/>
              <a:gd name="connsiteY158" fmla="*/ 1484709 h 2546151"/>
              <a:gd name="connsiteX159" fmla="*/ 4329113 w 5640586"/>
              <a:gd name="connsiteY159" fmla="*/ 1545431 h 2546151"/>
              <a:gd name="connsiteX160" fmla="*/ 4307086 w 5640586"/>
              <a:gd name="connsiteY160" fmla="*/ 1591865 h 2546151"/>
              <a:gd name="connsiteX161" fmla="*/ 4248746 w 5640586"/>
              <a:gd name="connsiteY161" fmla="*/ 1611511 h 2546151"/>
              <a:gd name="connsiteX162" fmla="*/ 4199632 w 5640586"/>
              <a:gd name="connsiteY162" fmla="*/ 1595437 h 2546151"/>
              <a:gd name="connsiteX163" fmla="*/ 4181475 w 5640586"/>
              <a:gd name="connsiteY163" fmla="*/ 1559719 h 2546151"/>
              <a:gd name="connsiteX164" fmla="*/ 4185047 w 5640586"/>
              <a:gd name="connsiteY164" fmla="*/ 1537692 h 2546151"/>
              <a:gd name="connsiteX165" fmla="*/ 4187429 w 5640586"/>
              <a:gd name="connsiteY165" fmla="*/ 1518642 h 2546151"/>
              <a:gd name="connsiteX166" fmla="*/ 4180285 w 5640586"/>
              <a:gd name="connsiteY166" fmla="*/ 1500187 h 2546151"/>
              <a:gd name="connsiteX167" fmla="*/ 4157068 w 5640586"/>
              <a:gd name="connsiteY167" fmla="*/ 1491258 h 2546151"/>
              <a:gd name="connsiteX168" fmla="*/ 4128195 w 5640586"/>
              <a:gd name="connsiteY168" fmla="*/ 1505545 h 2546151"/>
              <a:gd name="connsiteX169" fmla="*/ 4116586 w 5640586"/>
              <a:gd name="connsiteY169" fmla="*/ 1551384 h 2546151"/>
              <a:gd name="connsiteX170" fmla="*/ 4117777 w 5640586"/>
              <a:gd name="connsiteY170" fmla="*/ 1655564 h 2546151"/>
              <a:gd name="connsiteX171" fmla="*/ 4117777 w 5640586"/>
              <a:gd name="connsiteY171" fmla="*/ 1726406 h 2546151"/>
              <a:gd name="connsiteX172" fmla="*/ 4199930 w 5640586"/>
              <a:gd name="connsiteY172" fmla="*/ 1726406 h 2546151"/>
              <a:gd name="connsiteX173" fmla="*/ 4199930 w 5640586"/>
              <a:gd name="connsiteY173" fmla="*/ 1784747 h 2546151"/>
              <a:gd name="connsiteX174" fmla="*/ 4117777 w 5640586"/>
              <a:gd name="connsiteY174" fmla="*/ 1784747 h 2546151"/>
              <a:gd name="connsiteX175" fmla="*/ 4117777 w 5640586"/>
              <a:gd name="connsiteY175" fmla="*/ 2171104 h 2546151"/>
              <a:gd name="connsiteX176" fmla="*/ 4129683 w 5640586"/>
              <a:gd name="connsiteY176" fmla="*/ 2241351 h 2546151"/>
              <a:gd name="connsiteX177" fmla="*/ 4199930 w 5640586"/>
              <a:gd name="connsiteY177" fmla="*/ 2261592 h 2546151"/>
              <a:gd name="connsiteX178" fmla="*/ 4199930 w 5640586"/>
              <a:gd name="connsiteY178" fmla="*/ 2283023 h 2546151"/>
              <a:gd name="connsiteX179" fmla="*/ 3871913 w 5640586"/>
              <a:gd name="connsiteY179" fmla="*/ 2283023 h 2546151"/>
              <a:gd name="connsiteX180" fmla="*/ 3871913 w 5640586"/>
              <a:gd name="connsiteY180" fmla="*/ 2261592 h 2546151"/>
              <a:gd name="connsiteX181" fmla="*/ 3925193 w 5640586"/>
              <a:gd name="connsiteY181" fmla="*/ 2252960 h 2546151"/>
              <a:gd name="connsiteX182" fmla="*/ 3946922 w 5640586"/>
              <a:gd name="connsiteY182" fmla="*/ 2230636 h 2546151"/>
              <a:gd name="connsiteX183" fmla="*/ 3952875 w 5640586"/>
              <a:gd name="connsiteY183" fmla="*/ 2171104 h 2546151"/>
              <a:gd name="connsiteX184" fmla="*/ 3952875 w 5640586"/>
              <a:gd name="connsiteY184" fmla="*/ 1784747 h 2546151"/>
              <a:gd name="connsiteX185" fmla="*/ 3871913 w 5640586"/>
              <a:gd name="connsiteY185" fmla="*/ 1784747 h 2546151"/>
              <a:gd name="connsiteX186" fmla="*/ 3871913 w 5640586"/>
              <a:gd name="connsiteY186" fmla="*/ 1726406 h 2546151"/>
              <a:gd name="connsiteX187" fmla="*/ 3952875 w 5640586"/>
              <a:gd name="connsiteY187" fmla="*/ 1726406 h 2546151"/>
              <a:gd name="connsiteX188" fmla="*/ 3952875 w 5640586"/>
              <a:gd name="connsiteY188" fmla="*/ 1685329 h 2546151"/>
              <a:gd name="connsiteX189" fmla="*/ 3952280 w 5640586"/>
              <a:gd name="connsiteY189" fmla="*/ 1657350 h 2546151"/>
              <a:gd name="connsiteX190" fmla="*/ 4015085 w 5640586"/>
              <a:gd name="connsiteY190" fmla="*/ 1514475 h 2546151"/>
              <a:gd name="connsiteX191" fmla="*/ 4185047 w 5640586"/>
              <a:gd name="connsiteY191" fmla="*/ 1457325 h 2546151"/>
              <a:gd name="connsiteX192" fmla="*/ 2859882 w 5640586"/>
              <a:gd name="connsiteY192" fmla="*/ 1457325 h 2546151"/>
              <a:gd name="connsiteX193" fmla="*/ 2936082 w 5640586"/>
              <a:gd name="connsiteY193" fmla="*/ 1466850 h 2546151"/>
              <a:gd name="connsiteX194" fmla="*/ 3004245 w 5640586"/>
              <a:gd name="connsiteY194" fmla="*/ 1493341 h 2546151"/>
              <a:gd name="connsiteX195" fmla="*/ 3060502 w 5640586"/>
              <a:gd name="connsiteY195" fmla="*/ 1512689 h 2546151"/>
              <a:gd name="connsiteX196" fmla="*/ 3084910 w 5640586"/>
              <a:gd name="connsiteY196" fmla="*/ 1503164 h 2546151"/>
              <a:gd name="connsiteX197" fmla="*/ 3101578 w 5640586"/>
              <a:gd name="connsiteY197" fmla="*/ 1457325 h 2546151"/>
              <a:gd name="connsiteX198" fmla="*/ 3119438 w 5640586"/>
              <a:gd name="connsiteY198" fmla="*/ 1457325 h 2546151"/>
              <a:gd name="connsiteX199" fmla="*/ 3125986 w 5640586"/>
              <a:gd name="connsiteY199" fmla="*/ 1726406 h 2546151"/>
              <a:gd name="connsiteX200" fmla="*/ 3101578 w 5640586"/>
              <a:gd name="connsiteY200" fmla="*/ 1726406 h 2546151"/>
              <a:gd name="connsiteX201" fmla="*/ 3016746 w 5640586"/>
              <a:gd name="connsiteY201" fmla="*/ 1563588 h 2546151"/>
              <a:gd name="connsiteX202" fmla="*/ 2870597 w 5640586"/>
              <a:gd name="connsiteY202" fmla="*/ 1501973 h 2546151"/>
              <a:gd name="connsiteX203" fmla="*/ 2774454 w 5640586"/>
              <a:gd name="connsiteY203" fmla="*/ 1534418 h 2546151"/>
              <a:gd name="connsiteX204" fmla="*/ 2739033 w 5640586"/>
              <a:gd name="connsiteY204" fmla="*/ 1609129 h 2546151"/>
              <a:gd name="connsiteX205" fmla="*/ 2751535 w 5640586"/>
              <a:gd name="connsiteY205" fmla="*/ 1656754 h 2546151"/>
              <a:gd name="connsiteX206" fmla="*/ 2806899 w 5640586"/>
              <a:gd name="connsiteY206" fmla="*/ 1712118 h 2546151"/>
              <a:gd name="connsiteX207" fmla="*/ 2936082 w 5640586"/>
              <a:gd name="connsiteY207" fmla="*/ 1781770 h 2546151"/>
              <a:gd name="connsiteX208" fmla="*/ 3127177 w 5640586"/>
              <a:gd name="connsiteY208" fmla="*/ 1913334 h 2546151"/>
              <a:gd name="connsiteX209" fmla="*/ 3175992 w 5640586"/>
              <a:gd name="connsiteY209" fmla="*/ 2055018 h 2546151"/>
              <a:gd name="connsiteX210" fmla="*/ 3097114 w 5640586"/>
              <a:gd name="connsiteY210" fmla="*/ 2229147 h 2546151"/>
              <a:gd name="connsiteX211" fmla="*/ 2896791 w 5640586"/>
              <a:gd name="connsiteY211" fmla="*/ 2302073 h 2546151"/>
              <a:gd name="connsiteX212" fmla="*/ 2824758 w 5640586"/>
              <a:gd name="connsiteY212" fmla="*/ 2294334 h 2546151"/>
              <a:gd name="connsiteX213" fmla="*/ 2739628 w 5640586"/>
              <a:gd name="connsiteY213" fmla="*/ 2265164 h 2546151"/>
              <a:gd name="connsiteX214" fmla="*/ 2692599 w 5640586"/>
              <a:gd name="connsiteY214" fmla="*/ 2253257 h 2546151"/>
              <a:gd name="connsiteX215" fmla="*/ 2659857 w 5640586"/>
              <a:gd name="connsiteY215" fmla="*/ 2265164 h 2546151"/>
              <a:gd name="connsiteX216" fmla="*/ 2631877 w 5640586"/>
              <a:gd name="connsiteY216" fmla="*/ 2301478 h 2546151"/>
              <a:gd name="connsiteX217" fmla="*/ 2609850 w 5640586"/>
              <a:gd name="connsiteY217" fmla="*/ 2301478 h 2546151"/>
              <a:gd name="connsiteX218" fmla="*/ 2609850 w 5640586"/>
              <a:gd name="connsiteY218" fmla="*/ 1996678 h 2546151"/>
              <a:gd name="connsiteX219" fmla="*/ 2631877 w 5640586"/>
              <a:gd name="connsiteY219" fmla="*/ 1996678 h 2546151"/>
              <a:gd name="connsiteX220" fmla="*/ 2732782 w 5640586"/>
              <a:gd name="connsiteY220" fmla="*/ 2192833 h 2546151"/>
              <a:gd name="connsiteX221" fmla="*/ 2893814 w 5640586"/>
              <a:gd name="connsiteY221" fmla="*/ 2260401 h 2546151"/>
              <a:gd name="connsiteX222" fmla="*/ 3000078 w 5640586"/>
              <a:gd name="connsiteY222" fmla="*/ 2224087 h 2546151"/>
              <a:gd name="connsiteX223" fmla="*/ 3039666 w 5640586"/>
              <a:gd name="connsiteY223" fmla="*/ 2139553 h 2546151"/>
              <a:gd name="connsiteX224" fmla="*/ 3024485 w 5640586"/>
              <a:gd name="connsiteY224" fmla="*/ 2084189 h 2546151"/>
              <a:gd name="connsiteX225" fmla="*/ 2978349 w 5640586"/>
              <a:gd name="connsiteY225" fmla="*/ 2033290 h 2546151"/>
              <a:gd name="connsiteX226" fmla="*/ 2868811 w 5640586"/>
              <a:gd name="connsiteY226" fmla="*/ 1970484 h 2546151"/>
              <a:gd name="connsiteX227" fmla="*/ 2710458 w 5640586"/>
              <a:gd name="connsiteY227" fmla="*/ 1878211 h 2546151"/>
              <a:gd name="connsiteX228" fmla="*/ 2636342 w 5640586"/>
              <a:gd name="connsiteY228" fmla="*/ 1793081 h 2546151"/>
              <a:gd name="connsiteX229" fmla="*/ 2610446 w 5640586"/>
              <a:gd name="connsiteY229" fmla="*/ 1689497 h 2546151"/>
              <a:gd name="connsiteX230" fmla="*/ 2681288 w 5640586"/>
              <a:gd name="connsiteY230" fmla="*/ 1525190 h 2546151"/>
              <a:gd name="connsiteX231" fmla="*/ 2859882 w 5640586"/>
              <a:gd name="connsiteY231" fmla="*/ 1457325 h 2546151"/>
              <a:gd name="connsiteX232" fmla="*/ 250032 w 5640586"/>
              <a:gd name="connsiteY232" fmla="*/ 1457325 h 2546151"/>
              <a:gd name="connsiteX233" fmla="*/ 326232 w 5640586"/>
              <a:gd name="connsiteY233" fmla="*/ 1466850 h 2546151"/>
              <a:gd name="connsiteX234" fmla="*/ 394395 w 5640586"/>
              <a:gd name="connsiteY234" fmla="*/ 1493341 h 2546151"/>
              <a:gd name="connsiteX235" fmla="*/ 450652 w 5640586"/>
              <a:gd name="connsiteY235" fmla="*/ 1512689 h 2546151"/>
              <a:gd name="connsiteX236" fmla="*/ 475060 w 5640586"/>
              <a:gd name="connsiteY236" fmla="*/ 1503164 h 2546151"/>
              <a:gd name="connsiteX237" fmla="*/ 491729 w 5640586"/>
              <a:gd name="connsiteY237" fmla="*/ 1457325 h 2546151"/>
              <a:gd name="connsiteX238" fmla="*/ 509588 w 5640586"/>
              <a:gd name="connsiteY238" fmla="*/ 1457325 h 2546151"/>
              <a:gd name="connsiteX239" fmla="*/ 516136 w 5640586"/>
              <a:gd name="connsiteY239" fmla="*/ 1726406 h 2546151"/>
              <a:gd name="connsiteX240" fmla="*/ 491729 w 5640586"/>
              <a:gd name="connsiteY240" fmla="*/ 1726406 h 2546151"/>
              <a:gd name="connsiteX241" fmla="*/ 406896 w 5640586"/>
              <a:gd name="connsiteY241" fmla="*/ 1563588 h 2546151"/>
              <a:gd name="connsiteX242" fmla="*/ 260747 w 5640586"/>
              <a:gd name="connsiteY242" fmla="*/ 1501973 h 2546151"/>
              <a:gd name="connsiteX243" fmla="*/ 164604 w 5640586"/>
              <a:gd name="connsiteY243" fmla="*/ 1534418 h 2546151"/>
              <a:gd name="connsiteX244" fmla="*/ 129183 w 5640586"/>
              <a:gd name="connsiteY244" fmla="*/ 1609129 h 2546151"/>
              <a:gd name="connsiteX245" fmla="*/ 141685 w 5640586"/>
              <a:gd name="connsiteY245" fmla="*/ 1656754 h 2546151"/>
              <a:gd name="connsiteX246" fmla="*/ 197049 w 5640586"/>
              <a:gd name="connsiteY246" fmla="*/ 1712118 h 2546151"/>
              <a:gd name="connsiteX247" fmla="*/ 326232 w 5640586"/>
              <a:gd name="connsiteY247" fmla="*/ 1781770 h 2546151"/>
              <a:gd name="connsiteX248" fmla="*/ 517327 w 5640586"/>
              <a:gd name="connsiteY248" fmla="*/ 1913334 h 2546151"/>
              <a:gd name="connsiteX249" fmla="*/ 566143 w 5640586"/>
              <a:gd name="connsiteY249" fmla="*/ 2055018 h 2546151"/>
              <a:gd name="connsiteX250" fmla="*/ 487264 w 5640586"/>
              <a:gd name="connsiteY250" fmla="*/ 2229147 h 2546151"/>
              <a:gd name="connsiteX251" fmla="*/ 286941 w 5640586"/>
              <a:gd name="connsiteY251" fmla="*/ 2302073 h 2546151"/>
              <a:gd name="connsiteX252" fmla="*/ 214908 w 5640586"/>
              <a:gd name="connsiteY252" fmla="*/ 2294334 h 2546151"/>
              <a:gd name="connsiteX253" fmla="*/ 129778 w 5640586"/>
              <a:gd name="connsiteY253" fmla="*/ 2265164 h 2546151"/>
              <a:gd name="connsiteX254" fmla="*/ 82749 w 5640586"/>
              <a:gd name="connsiteY254" fmla="*/ 2253257 h 2546151"/>
              <a:gd name="connsiteX255" fmla="*/ 50007 w 5640586"/>
              <a:gd name="connsiteY255" fmla="*/ 2265164 h 2546151"/>
              <a:gd name="connsiteX256" fmla="*/ 22027 w 5640586"/>
              <a:gd name="connsiteY256" fmla="*/ 2301478 h 2546151"/>
              <a:gd name="connsiteX257" fmla="*/ 0 w 5640586"/>
              <a:gd name="connsiteY257" fmla="*/ 2301478 h 2546151"/>
              <a:gd name="connsiteX258" fmla="*/ 0 w 5640586"/>
              <a:gd name="connsiteY258" fmla="*/ 1996678 h 2546151"/>
              <a:gd name="connsiteX259" fmla="*/ 22027 w 5640586"/>
              <a:gd name="connsiteY259" fmla="*/ 1996678 h 2546151"/>
              <a:gd name="connsiteX260" fmla="*/ 122932 w 5640586"/>
              <a:gd name="connsiteY260" fmla="*/ 2192833 h 2546151"/>
              <a:gd name="connsiteX261" fmla="*/ 283964 w 5640586"/>
              <a:gd name="connsiteY261" fmla="*/ 2260401 h 2546151"/>
              <a:gd name="connsiteX262" fmla="*/ 390228 w 5640586"/>
              <a:gd name="connsiteY262" fmla="*/ 2224087 h 2546151"/>
              <a:gd name="connsiteX263" fmla="*/ 429816 w 5640586"/>
              <a:gd name="connsiteY263" fmla="*/ 2139553 h 2546151"/>
              <a:gd name="connsiteX264" fmla="*/ 414635 w 5640586"/>
              <a:gd name="connsiteY264" fmla="*/ 2084189 h 2546151"/>
              <a:gd name="connsiteX265" fmla="*/ 368499 w 5640586"/>
              <a:gd name="connsiteY265" fmla="*/ 2033290 h 2546151"/>
              <a:gd name="connsiteX266" fmla="*/ 258961 w 5640586"/>
              <a:gd name="connsiteY266" fmla="*/ 1970484 h 2546151"/>
              <a:gd name="connsiteX267" fmla="*/ 100608 w 5640586"/>
              <a:gd name="connsiteY267" fmla="*/ 1878211 h 2546151"/>
              <a:gd name="connsiteX268" fmla="*/ 26492 w 5640586"/>
              <a:gd name="connsiteY268" fmla="*/ 1793081 h 2546151"/>
              <a:gd name="connsiteX269" fmla="*/ 596 w 5640586"/>
              <a:gd name="connsiteY269" fmla="*/ 1689497 h 2546151"/>
              <a:gd name="connsiteX270" fmla="*/ 71438 w 5640586"/>
              <a:gd name="connsiteY270" fmla="*/ 1525190 h 2546151"/>
              <a:gd name="connsiteX271" fmla="*/ 250032 w 5640586"/>
              <a:gd name="connsiteY271" fmla="*/ 1457325 h 2546151"/>
              <a:gd name="connsiteX272" fmla="*/ 1371005 w 5640586"/>
              <a:gd name="connsiteY272" fmla="*/ 513754 h 2546151"/>
              <a:gd name="connsiteX273" fmla="*/ 1263849 w 5640586"/>
              <a:gd name="connsiteY273" fmla="*/ 604242 h 2546151"/>
              <a:gd name="connsiteX274" fmla="*/ 1240632 w 5640586"/>
              <a:gd name="connsiteY274" fmla="*/ 669131 h 2546151"/>
              <a:gd name="connsiteX275" fmla="*/ 1260277 w 5640586"/>
              <a:gd name="connsiteY275" fmla="*/ 717351 h 2546151"/>
              <a:gd name="connsiteX276" fmla="*/ 1301949 w 5640586"/>
              <a:gd name="connsiteY276" fmla="*/ 733425 h 2546151"/>
              <a:gd name="connsiteX277" fmla="*/ 1371005 w 5640586"/>
              <a:gd name="connsiteY277" fmla="*/ 700087 h 2546151"/>
              <a:gd name="connsiteX278" fmla="*/ 3805238 w 5640586"/>
              <a:gd name="connsiteY278" fmla="*/ 294679 h 2546151"/>
              <a:gd name="connsiteX279" fmla="*/ 3753148 w 5640586"/>
              <a:gd name="connsiteY279" fmla="*/ 317599 h 2546151"/>
              <a:gd name="connsiteX280" fmla="*/ 3724573 w 5640586"/>
              <a:gd name="connsiteY280" fmla="*/ 408086 h 2546151"/>
              <a:gd name="connsiteX281" fmla="*/ 3717727 w 5640586"/>
              <a:gd name="connsiteY281" fmla="*/ 595908 h 2546151"/>
              <a:gd name="connsiteX282" fmla="*/ 3726061 w 5640586"/>
              <a:gd name="connsiteY282" fmla="*/ 714970 h 2546151"/>
              <a:gd name="connsiteX283" fmla="*/ 3754041 w 5640586"/>
              <a:gd name="connsiteY283" fmla="*/ 779264 h 2546151"/>
              <a:gd name="connsiteX284" fmla="*/ 3802857 w 5640586"/>
              <a:gd name="connsiteY284" fmla="*/ 801290 h 2546151"/>
              <a:gd name="connsiteX285" fmla="*/ 3847505 w 5640586"/>
              <a:gd name="connsiteY285" fmla="*/ 786408 h 2546151"/>
              <a:gd name="connsiteX286" fmla="*/ 3878461 w 5640586"/>
              <a:gd name="connsiteY286" fmla="*/ 729853 h 2546151"/>
              <a:gd name="connsiteX287" fmla="*/ 3890367 w 5640586"/>
              <a:gd name="connsiteY287" fmla="*/ 501253 h 2546151"/>
              <a:gd name="connsiteX288" fmla="*/ 3879057 w 5640586"/>
              <a:gd name="connsiteY288" fmla="*/ 362247 h 2546151"/>
              <a:gd name="connsiteX289" fmla="*/ 3845719 w 5640586"/>
              <a:gd name="connsiteY289" fmla="*/ 307181 h 2546151"/>
              <a:gd name="connsiteX290" fmla="*/ 3805238 w 5640586"/>
              <a:gd name="connsiteY290" fmla="*/ 294679 h 2546151"/>
              <a:gd name="connsiteX291" fmla="*/ 5417939 w 5640586"/>
              <a:gd name="connsiteY291" fmla="*/ 291107 h 2546151"/>
              <a:gd name="connsiteX292" fmla="*/ 5367338 w 5640586"/>
              <a:gd name="connsiteY292" fmla="*/ 321468 h 2546151"/>
              <a:gd name="connsiteX293" fmla="*/ 5332214 w 5640586"/>
              <a:gd name="connsiteY293" fmla="*/ 466725 h 2546151"/>
              <a:gd name="connsiteX294" fmla="*/ 5332214 w 5640586"/>
              <a:gd name="connsiteY294" fmla="*/ 487561 h 2546151"/>
              <a:gd name="connsiteX295" fmla="*/ 5494139 w 5640586"/>
              <a:gd name="connsiteY295" fmla="*/ 487561 h 2546151"/>
              <a:gd name="connsiteX296" fmla="*/ 5483721 w 5640586"/>
              <a:gd name="connsiteY296" fmla="*/ 355997 h 2546151"/>
              <a:gd name="connsiteX297" fmla="*/ 5451277 w 5640586"/>
              <a:gd name="connsiteY297" fmla="*/ 301823 h 2546151"/>
              <a:gd name="connsiteX298" fmla="*/ 5417939 w 5640586"/>
              <a:gd name="connsiteY298" fmla="*/ 291107 h 2546151"/>
              <a:gd name="connsiteX299" fmla="*/ 1642468 w 5640586"/>
              <a:gd name="connsiteY299" fmla="*/ 269081 h 2546151"/>
              <a:gd name="connsiteX300" fmla="*/ 1938338 w 5640586"/>
              <a:gd name="connsiteY300" fmla="*/ 269081 h 2546151"/>
              <a:gd name="connsiteX301" fmla="*/ 1938338 w 5640586"/>
              <a:gd name="connsiteY301" fmla="*/ 291107 h 2546151"/>
              <a:gd name="connsiteX302" fmla="*/ 1897261 w 5640586"/>
              <a:gd name="connsiteY302" fmla="*/ 302418 h 2546151"/>
              <a:gd name="connsiteX303" fmla="*/ 1885355 w 5640586"/>
              <a:gd name="connsiteY303" fmla="*/ 326826 h 2546151"/>
              <a:gd name="connsiteX304" fmla="*/ 1915121 w 5640586"/>
              <a:gd name="connsiteY304" fmla="*/ 416123 h 2546151"/>
              <a:gd name="connsiteX305" fmla="*/ 2010371 w 5640586"/>
              <a:gd name="connsiteY305" fmla="*/ 634008 h 2546151"/>
              <a:gd name="connsiteX306" fmla="*/ 2075260 w 5640586"/>
              <a:gd name="connsiteY306" fmla="*/ 465534 h 2546151"/>
              <a:gd name="connsiteX307" fmla="*/ 2110383 w 5640586"/>
              <a:gd name="connsiteY307" fmla="*/ 340518 h 2546151"/>
              <a:gd name="connsiteX308" fmla="*/ 2095798 w 5640586"/>
              <a:gd name="connsiteY308" fmla="*/ 305395 h 2546151"/>
              <a:gd name="connsiteX309" fmla="*/ 2044303 w 5640586"/>
              <a:gd name="connsiteY309" fmla="*/ 291107 h 2546151"/>
              <a:gd name="connsiteX310" fmla="*/ 2044303 w 5640586"/>
              <a:gd name="connsiteY310" fmla="*/ 269081 h 2546151"/>
              <a:gd name="connsiteX311" fmla="*/ 2230636 w 5640586"/>
              <a:gd name="connsiteY311" fmla="*/ 269081 h 2546151"/>
              <a:gd name="connsiteX312" fmla="*/ 2230636 w 5640586"/>
              <a:gd name="connsiteY312" fmla="*/ 291107 h 2546151"/>
              <a:gd name="connsiteX313" fmla="*/ 2185988 w 5640586"/>
              <a:gd name="connsiteY313" fmla="*/ 312241 h 2546151"/>
              <a:gd name="connsiteX314" fmla="*/ 2128243 w 5640586"/>
              <a:gd name="connsiteY314" fmla="*/ 435768 h 2546151"/>
              <a:gd name="connsiteX315" fmla="*/ 1969294 w 5640586"/>
              <a:gd name="connsiteY315" fmla="*/ 848320 h 2546151"/>
              <a:gd name="connsiteX316" fmla="*/ 1879997 w 5640586"/>
              <a:gd name="connsiteY316" fmla="*/ 1038820 h 2546151"/>
              <a:gd name="connsiteX317" fmla="*/ 1777008 w 5640586"/>
              <a:gd name="connsiteY317" fmla="*/ 1088826 h 2546151"/>
              <a:gd name="connsiteX318" fmla="*/ 1696939 w 5640586"/>
              <a:gd name="connsiteY318" fmla="*/ 1060549 h 2546151"/>
              <a:gd name="connsiteX319" fmla="*/ 1666280 w 5640586"/>
              <a:gd name="connsiteY319" fmla="*/ 992386 h 2546151"/>
              <a:gd name="connsiteX320" fmla="*/ 1687414 w 5640586"/>
              <a:gd name="connsiteY320" fmla="*/ 935236 h 2546151"/>
              <a:gd name="connsiteX321" fmla="*/ 1739504 w 5640586"/>
              <a:gd name="connsiteY321" fmla="*/ 912614 h 2546151"/>
              <a:gd name="connsiteX322" fmla="*/ 1787426 w 5640586"/>
              <a:gd name="connsiteY322" fmla="*/ 931664 h 2546151"/>
              <a:gd name="connsiteX323" fmla="*/ 1806178 w 5640586"/>
              <a:gd name="connsiteY323" fmla="*/ 990600 h 2546151"/>
              <a:gd name="connsiteX324" fmla="*/ 1811536 w 5640586"/>
              <a:gd name="connsiteY324" fmla="*/ 1019770 h 2546151"/>
              <a:gd name="connsiteX325" fmla="*/ 1825229 w 5640586"/>
              <a:gd name="connsiteY325" fmla="*/ 1026319 h 2546151"/>
              <a:gd name="connsiteX326" fmla="*/ 1855590 w 5640586"/>
              <a:gd name="connsiteY326" fmla="*/ 1009054 h 2546151"/>
              <a:gd name="connsiteX327" fmla="*/ 1911549 w 5640586"/>
              <a:gd name="connsiteY327" fmla="*/ 894754 h 2546151"/>
              <a:gd name="connsiteX328" fmla="*/ 1928813 w 5640586"/>
              <a:gd name="connsiteY328" fmla="*/ 848320 h 2546151"/>
              <a:gd name="connsiteX329" fmla="*/ 1749028 w 5640586"/>
              <a:gd name="connsiteY329" fmla="*/ 435768 h 2546151"/>
              <a:gd name="connsiteX330" fmla="*/ 1689200 w 5640586"/>
              <a:gd name="connsiteY330" fmla="*/ 320873 h 2546151"/>
              <a:gd name="connsiteX331" fmla="*/ 1642468 w 5640586"/>
              <a:gd name="connsiteY331" fmla="*/ 291107 h 2546151"/>
              <a:gd name="connsiteX332" fmla="*/ 5426869 w 5640586"/>
              <a:gd name="connsiteY332" fmla="*/ 252412 h 2546151"/>
              <a:gd name="connsiteX333" fmla="*/ 5573613 w 5640586"/>
              <a:gd name="connsiteY333" fmla="*/ 321766 h 2546151"/>
              <a:gd name="connsiteX334" fmla="*/ 5640586 w 5640586"/>
              <a:gd name="connsiteY334" fmla="*/ 527447 h 2546151"/>
              <a:gd name="connsiteX335" fmla="*/ 5335191 w 5640586"/>
              <a:gd name="connsiteY335" fmla="*/ 527447 h 2546151"/>
              <a:gd name="connsiteX336" fmla="*/ 5394127 w 5640586"/>
              <a:gd name="connsiteY336" fmla="*/ 702469 h 2546151"/>
              <a:gd name="connsiteX337" fmla="*/ 5492949 w 5640586"/>
              <a:gd name="connsiteY337" fmla="*/ 751879 h 2546151"/>
              <a:gd name="connsiteX338" fmla="*/ 5557837 w 5640586"/>
              <a:gd name="connsiteY338" fmla="*/ 731936 h 2546151"/>
              <a:gd name="connsiteX339" fmla="*/ 5620345 w 5640586"/>
              <a:gd name="connsiteY339" fmla="*/ 660201 h 2546151"/>
              <a:gd name="connsiteX340" fmla="*/ 5640586 w 5640586"/>
              <a:gd name="connsiteY340" fmla="*/ 673298 h 2546151"/>
              <a:gd name="connsiteX341" fmla="*/ 5540573 w 5640586"/>
              <a:gd name="connsiteY341" fmla="*/ 803969 h 2546151"/>
              <a:gd name="connsiteX342" fmla="*/ 5413772 w 5640586"/>
              <a:gd name="connsiteY342" fmla="*/ 842367 h 2546151"/>
              <a:gd name="connsiteX343" fmla="*/ 5226249 w 5640586"/>
              <a:gd name="connsiteY343" fmla="*/ 747117 h 2546151"/>
              <a:gd name="connsiteX344" fmla="*/ 5175052 w 5640586"/>
              <a:gd name="connsiteY344" fmla="*/ 556617 h 2546151"/>
              <a:gd name="connsiteX345" fmla="*/ 5250359 w 5640586"/>
              <a:gd name="connsiteY345" fmla="*/ 334863 h 2546151"/>
              <a:gd name="connsiteX346" fmla="*/ 5426869 w 5640586"/>
              <a:gd name="connsiteY346" fmla="*/ 252412 h 2546151"/>
              <a:gd name="connsiteX347" fmla="*/ 4551164 w 5640586"/>
              <a:gd name="connsiteY347" fmla="*/ 252412 h 2546151"/>
              <a:gd name="connsiteX348" fmla="*/ 4641057 w 5640586"/>
              <a:gd name="connsiteY348" fmla="*/ 277415 h 2546151"/>
              <a:gd name="connsiteX349" fmla="*/ 4697016 w 5640586"/>
              <a:gd name="connsiteY349" fmla="*/ 353615 h 2546151"/>
              <a:gd name="connsiteX350" fmla="*/ 4788396 w 5640586"/>
              <a:gd name="connsiteY350" fmla="*/ 276225 h 2546151"/>
              <a:gd name="connsiteX351" fmla="*/ 4879777 w 5640586"/>
              <a:gd name="connsiteY351" fmla="*/ 252412 h 2546151"/>
              <a:gd name="connsiteX352" fmla="*/ 4971752 w 5640586"/>
              <a:gd name="connsiteY352" fmla="*/ 278904 h 2546151"/>
              <a:gd name="connsiteX353" fmla="*/ 5019377 w 5640586"/>
              <a:gd name="connsiteY353" fmla="*/ 346174 h 2546151"/>
              <a:gd name="connsiteX354" fmla="*/ 5032772 w 5640586"/>
              <a:gd name="connsiteY354" fmla="*/ 476250 h 2546151"/>
              <a:gd name="connsiteX355" fmla="*/ 5032772 w 5640586"/>
              <a:gd name="connsiteY355" fmla="*/ 704254 h 2546151"/>
              <a:gd name="connsiteX356" fmla="*/ 5044381 w 5640586"/>
              <a:gd name="connsiteY356" fmla="*/ 784026 h 2546151"/>
              <a:gd name="connsiteX357" fmla="*/ 5092899 w 5640586"/>
              <a:gd name="connsiteY357" fmla="*/ 804267 h 2546151"/>
              <a:gd name="connsiteX358" fmla="*/ 5092899 w 5640586"/>
              <a:gd name="connsiteY358" fmla="*/ 825698 h 2546151"/>
              <a:gd name="connsiteX359" fmla="*/ 4805363 w 5640586"/>
              <a:gd name="connsiteY359" fmla="*/ 825698 h 2546151"/>
              <a:gd name="connsiteX360" fmla="*/ 4805363 w 5640586"/>
              <a:gd name="connsiteY360" fmla="*/ 804267 h 2546151"/>
              <a:gd name="connsiteX361" fmla="*/ 4855369 w 5640586"/>
              <a:gd name="connsiteY361" fmla="*/ 778073 h 2546151"/>
              <a:gd name="connsiteX362" fmla="*/ 4866085 w 5640586"/>
              <a:gd name="connsiteY362" fmla="*/ 704254 h 2546151"/>
              <a:gd name="connsiteX363" fmla="*/ 4866085 w 5640586"/>
              <a:gd name="connsiteY363" fmla="*/ 464939 h 2546151"/>
              <a:gd name="connsiteX364" fmla="*/ 4860131 w 5640586"/>
              <a:gd name="connsiteY364" fmla="*/ 370284 h 2546151"/>
              <a:gd name="connsiteX365" fmla="*/ 4841379 w 5640586"/>
              <a:gd name="connsiteY365" fmla="*/ 340221 h 2546151"/>
              <a:gd name="connsiteX366" fmla="*/ 4811316 w 5640586"/>
              <a:gd name="connsiteY366" fmla="*/ 330398 h 2546151"/>
              <a:gd name="connsiteX367" fmla="*/ 4759524 w 5640586"/>
              <a:gd name="connsiteY367" fmla="*/ 349151 h 2546151"/>
              <a:gd name="connsiteX368" fmla="*/ 4706541 w 5640586"/>
              <a:gd name="connsiteY368" fmla="*/ 405408 h 2546151"/>
              <a:gd name="connsiteX369" fmla="*/ 4706541 w 5640586"/>
              <a:gd name="connsiteY369" fmla="*/ 704254 h 2546151"/>
              <a:gd name="connsiteX370" fmla="*/ 4716661 w 5640586"/>
              <a:gd name="connsiteY370" fmla="*/ 779859 h 2546151"/>
              <a:gd name="connsiteX371" fmla="*/ 4769049 w 5640586"/>
              <a:gd name="connsiteY371" fmla="*/ 804267 h 2546151"/>
              <a:gd name="connsiteX372" fmla="*/ 4769049 w 5640586"/>
              <a:gd name="connsiteY372" fmla="*/ 825698 h 2546151"/>
              <a:gd name="connsiteX373" fmla="*/ 4480918 w 5640586"/>
              <a:gd name="connsiteY373" fmla="*/ 825698 h 2546151"/>
              <a:gd name="connsiteX374" fmla="*/ 4480918 w 5640586"/>
              <a:gd name="connsiteY374" fmla="*/ 804267 h 2546151"/>
              <a:gd name="connsiteX375" fmla="*/ 4517529 w 5640586"/>
              <a:gd name="connsiteY375" fmla="*/ 792658 h 2546151"/>
              <a:gd name="connsiteX376" fmla="*/ 4535389 w 5640586"/>
              <a:gd name="connsiteY376" fmla="*/ 767655 h 2546151"/>
              <a:gd name="connsiteX377" fmla="*/ 4539854 w 5640586"/>
              <a:gd name="connsiteY377" fmla="*/ 704254 h 2546151"/>
              <a:gd name="connsiteX378" fmla="*/ 4539854 w 5640586"/>
              <a:gd name="connsiteY378" fmla="*/ 464939 h 2546151"/>
              <a:gd name="connsiteX379" fmla="*/ 4533900 w 5640586"/>
              <a:gd name="connsiteY379" fmla="*/ 370284 h 2546151"/>
              <a:gd name="connsiteX380" fmla="*/ 4513957 w 5640586"/>
              <a:gd name="connsiteY380" fmla="*/ 340518 h 2546151"/>
              <a:gd name="connsiteX381" fmla="*/ 4483894 w 5640586"/>
              <a:gd name="connsiteY381" fmla="*/ 329803 h 2546151"/>
              <a:gd name="connsiteX382" fmla="*/ 4440436 w 5640586"/>
              <a:gd name="connsiteY382" fmla="*/ 342304 h 2546151"/>
              <a:gd name="connsiteX383" fmla="*/ 4380905 w 5640586"/>
              <a:gd name="connsiteY383" fmla="*/ 405408 h 2546151"/>
              <a:gd name="connsiteX384" fmla="*/ 4380905 w 5640586"/>
              <a:gd name="connsiteY384" fmla="*/ 704254 h 2546151"/>
              <a:gd name="connsiteX385" fmla="*/ 4392514 w 5640586"/>
              <a:gd name="connsiteY385" fmla="*/ 781943 h 2546151"/>
              <a:gd name="connsiteX386" fmla="*/ 4441032 w 5640586"/>
              <a:gd name="connsiteY386" fmla="*/ 804267 h 2546151"/>
              <a:gd name="connsiteX387" fmla="*/ 4441032 w 5640586"/>
              <a:gd name="connsiteY387" fmla="*/ 825698 h 2546151"/>
              <a:gd name="connsiteX388" fmla="*/ 4154091 w 5640586"/>
              <a:gd name="connsiteY388" fmla="*/ 825698 h 2546151"/>
              <a:gd name="connsiteX389" fmla="*/ 4154091 w 5640586"/>
              <a:gd name="connsiteY389" fmla="*/ 804267 h 2546151"/>
              <a:gd name="connsiteX390" fmla="*/ 4204097 w 5640586"/>
              <a:gd name="connsiteY390" fmla="*/ 781645 h 2546151"/>
              <a:gd name="connsiteX391" fmla="*/ 4214218 w 5640586"/>
              <a:gd name="connsiteY391" fmla="*/ 704254 h 2546151"/>
              <a:gd name="connsiteX392" fmla="*/ 4214218 w 5640586"/>
              <a:gd name="connsiteY392" fmla="*/ 389929 h 2546151"/>
              <a:gd name="connsiteX393" fmla="*/ 4202609 w 5640586"/>
              <a:gd name="connsiteY393" fmla="*/ 311348 h 2546151"/>
              <a:gd name="connsiteX394" fmla="*/ 4154091 w 5640586"/>
              <a:gd name="connsiteY394" fmla="*/ 291107 h 2546151"/>
              <a:gd name="connsiteX395" fmla="*/ 4154091 w 5640586"/>
              <a:gd name="connsiteY395" fmla="*/ 269081 h 2546151"/>
              <a:gd name="connsiteX396" fmla="*/ 4380905 w 5640586"/>
              <a:gd name="connsiteY396" fmla="*/ 269081 h 2546151"/>
              <a:gd name="connsiteX397" fmla="*/ 4380905 w 5640586"/>
              <a:gd name="connsiteY397" fmla="*/ 342304 h 2546151"/>
              <a:gd name="connsiteX398" fmla="*/ 4465737 w 5640586"/>
              <a:gd name="connsiteY398" fmla="*/ 272355 h 2546151"/>
              <a:gd name="connsiteX399" fmla="*/ 4551164 w 5640586"/>
              <a:gd name="connsiteY399" fmla="*/ 252412 h 2546151"/>
              <a:gd name="connsiteX400" fmla="*/ 3802857 w 5640586"/>
              <a:gd name="connsiteY400" fmla="*/ 252412 h 2546151"/>
              <a:gd name="connsiteX401" fmla="*/ 3937992 w 5640586"/>
              <a:gd name="connsiteY401" fmla="*/ 289917 h 2546151"/>
              <a:gd name="connsiteX402" fmla="*/ 4032945 w 5640586"/>
              <a:gd name="connsiteY402" fmla="*/ 396478 h 2546151"/>
              <a:gd name="connsiteX403" fmla="*/ 4065389 w 5640586"/>
              <a:gd name="connsiteY403" fmla="*/ 547687 h 2546151"/>
              <a:gd name="connsiteX404" fmla="*/ 4005263 w 5640586"/>
              <a:gd name="connsiteY404" fmla="*/ 745926 h 2546151"/>
              <a:gd name="connsiteX405" fmla="*/ 3804642 w 5640586"/>
              <a:gd name="connsiteY405" fmla="*/ 842367 h 2546151"/>
              <a:gd name="connsiteX406" fmla="*/ 3611166 w 5640586"/>
              <a:gd name="connsiteY406" fmla="*/ 754261 h 2546151"/>
              <a:gd name="connsiteX407" fmla="*/ 3543300 w 5640586"/>
              <a:gd name="connsiteY407" fmla="*/ 550068 h 2546151"/>
              <a:gd name="connsiteX408" fmla="*/ 3612654 w 5640586"/>
              <a:gd name="connsiteY408" fmla="*/ 341411 h 2546151"/>
              <a:gd name="connsiteX409" fmla="*/ 3802857 w 5640586"/>
              <a:gd name="connsiteY409" fmla="*/ 252412 h 2546151"/>
              <a:gd name="connsiteX410" fmla="*/ 1343621 w 5640586"/>
              <a:gd name="connsiteY410" fmla="*/ 252412 h 2546151"/>
              <a:gd name="connsiteX411" fmla="*/ 1468934 w 5640586"/>
              <a:gd name="connsiteY411" fmla="*/ 286047 h 2546151"/>
              <a:gd name="connsiteX412" fmla="*/ 1528763 w 5640586"/>
              <a:gd name="connsiteY412" fmla="*/ 358973 h 2546151"/>
              <a:gd name="connsiteX413" fmla="*/ 1537097 w 5640586"/>
              <a:gd name="connsiteY413" fmla="*/ 473868 h 2546151"/>
              <a:gd name="connsiteX414" fmla="*/ 1537097 w 5640586"/>
              <a:gd name="connsiteY414" fmla="*/ 689967 h 2546151"/>
              <a:gd name="connsiteX415" fmla="*/ 1540074 w 5640586"/>
              <a:gd name="connsiteY415" fmla="*/ 737890 h 2546151"/>
              <a:gd name="connsiteX416" fmla="*/ 1549004 w 5640586"/>
              <a:gd name="connsiteY416" fmla="*/ 752475 h 2546151"/>
              <a:gd name="connsiteX417" fmla="*/ 1562696 w 5640586"/>
              <a:gd name="connsiteY417" fmla="*/ 757237 h 2546151"/>
              <a:gd name="connsiteX418" fmla="*/ 1594247 w 5640586"/>
              <a:gd name="connsiteY418" fmla="*/ 735211 h 2546151"/>
              <a:gd name="connsiteX419" fmla="*/ 1612107 w 5640586"/>
              <a:gd name="connsiteY419" fmla="*/ 749498 h 2546151"/>
              <a:gd name="connsiteX420" fmla="*/ 1550492 w 5640586"/>
              <a:gd name="connsiteY420" fmla="*/ 813494 h 2546151"/>
              <a:gd name="connsiteX421" fmla="*/ 1478161 w 5640586"/>
              <a:gd name="connsiteY421" fmla="*/ 833437 h 2546151"/>
              <a:gd name="connsiteX422" fmla="*/ 1403747 w 5640586"/>
              <a:gd name="connsiteY422" fmla="*/ 811113 h 2546151"/>
              <a:gd name="connsiteX423" fmla="*/ 1371005 w 5640586"/>
              <a:gd name="connsiteY423" fmla="*/ 743545 h 2546151"/>
              <a:gd name="connsiteX424" fmla="*/ 1188244 w 5640586"/>
              <a:gd name="connsiteY424" fmla="*/ 833437 h 2546151"/>
              <a:gd name="connsiteX425" fmla="*/ 1109068 w 5640586"/>
              <a:gd name="connsiteY425" fmla="*/ 802183 h 2546151"/>
              <a:gd name="connsiteX426" fmla="*/ 1077516 w 5640586"/>
              <a:gd name="connsiteY426" fmla="*/ 723900 h 2546151"/>
              <a:gd name="connsiteX427" fmla="*/ 1132285 w 5640586"/>
              <a:gd name="connsiteY427" fmla="*/ 609302 h 2546151"/>
              <a:gd name="connsiteX428" fmla="*/ 1371005 w 5640586"/>
              <a:gd name="connsiteY428" fmla="*/ 473868 h 2546151"/>
              <a:gd name="connsiteX429" fmla="*/ 1371005 w 5640586"/>
              <a:gd name="connsiteY429" fmla="*/ 417909 h 2546151"/>
              <a:gd name="connsiteX430" fmla="*/ 1364159 w 5640586"/>
              <a:gd name="connsiteY430" fmla="*/ 338435 h 2546151"/>
              <a:gd name="connsiteX431" fmla="*/ 1338263 w 5640586"/>
              <a:gd name="connsiteY431" fmla="*/ 309860 h 2546151"/>
              <a:gd name="connsiteX432" fmla="*/ 1295400 w 5640586"/>
              <a:gd name="connsiteY432" fmla="*/ 297656 h 2546151"/>
              <a:gd name="connsiteX433" fmla="*/ 1231702 w 5640586"/>
              <a:gd name="connsiteY433" fmla="*/ 314920 h 2546151"/>
              <a:gd name="connsiteX434" fmla="*/ 1216224 w 5640586"/>
              <a:gd name="connsiteY434" fmla="*/ 339923 h 2546151"/>
              <a:gd name="connsiteX435" fmla="*/ 1232893 w 5640586"/>
              <a:gd name="connsiteY435" fmla="*/ 370879 h 2546151"/>
              <a:gd name="connsiteX436" fmla="*/ 1255514 w 5640586"/>
              <a:gd name="connsiteY436" fmla="*/ 420290 h 2546151"/>
              <a:gd name="connsiteX437" fmla="*/ 1233786 w 5640586"/>
              <a:gd name="connsiteY437" fmla="*/ 469999 h 2546151"/>
              <a:gd name="connsiteX438" fmla="*/ 1176933 w 5640586"/>
              <a:gd name="connsiteY438" fmla="*/ 490537 h 2546151"/>
              <a:gd name="connsiteX439" fmla="*/ 1114128 w 5640586"/>
              <a:gd name="connsiteY439" fmla="*/ 467915 h 2546151"/>
              <a:gd name="connsiteX440" fmla="*/ 1088827 w 5640586"/>
              <a:gd name="connsiteY440" fmla="*/ 414933 h 2546151"/>
              <a:gd name="connsiteX441" fmla="*/ 1122760 w 5640586"/>
              <a:gd name="connsiteY441" fmla="*/ 333077 h 2546151"/>
              <a:gd name="connsiteX442" fmla="*/ 1217415 w 5640586"/>
              <a:gd name="connsiteY442" fmla="*/ 273248 h 2546151"/>
              <a:gd name="connsiteX443" fmla="*/ 1343621 w 5640586"/>
              <a:gd name="connsiteY443" fmla="*/ 252412 h 2546151"/>
              <a:gd name="connsiteX444" fmla="*/ 855464 w 5640586"/>
              <a:gd name="connsiteY444" fmla="*/ 65484 h 2546151"/>
              <a:gd name="connsiteX445" fmla="*/ 875110 w 5640586"/>
              <a:gd name="connsiteY445" fmla="*/ 65484 h 2546151"/>
              <a:gd name="connsiteX446" fmla="*/ 875110 w 5640586"/>
              <a:gd name="connsiteY446" fmla="*/ 269081 h 2546151"/>
              <a:gd name="connsiteX447" fmla="*/ 1007269 w 5640586"/>
              <a:gd name="connsiteY447" fmla="*/ 269081 h 2546151"/>
              <a:gd name="connsiteX448" fmla="*/ 1007269 w 5640586"/>
              <a:gd name="connsiteY448" fmla="*/ 328017 h 2546151"/>
              <a:gd name="connsiteX449" fmla="*/ 875110 w 5640586"/>
              <a:gd name="connsiteY449" fmla="*/ 328017 h 2546151"/>
              <a:gd name="connsiteX450" fmla="*/ 875110 w 5640586"/>
              <a:gd name="connsiteY450" fmla="*/ 671512 h 2546151"/>
              <a:gd name="connsiteX451" fmla="*/ 879575 w 5640586"/>
              <a:gd name="connsiteY451" fmla="*/ 733722 h 2546151"/>
              <a:gd name="connsiteX452" fmla="*/ 895350 w 5640586"/>
              <a:gd name="connsiteY452" fmla="*/ 756344 h 2546151"/>
              <a:gd name="connsiteX453" fmla="*/ 916186 w 5640586"/>
              <a:gd name="connsiteY453" fmla="*/ 764976 h 2546151"/>
              <a:gd name="connsiteX454" fmla="*/ 989410 w 5640586"/>
              <a:gd name="connsiteY454" fmla="*/ 706040 h 2546151"/>
              <a:gd name="connsiteX455" fmla="*/ 1007269 w 5640586"/>
              <a:gd name="connsiteY455" fmla="*/ 719137 h 2546151"/>
              <a:gd name="connsiteX456" fmla="*/ 850702 w 5640586"/>
              <a:gd name="connsiteY456" fmla="*/ 833437 h 2546151"/>
              <a:gd name="connsiteX457" fmla="*/ 761107 w 5640586"/>
              <a:gd name="connsiteY457" fmla="*/ 803969 h 2546151"/>
              <a:gd name="connsiteX458" fmla="*/ 714375 w 5640586"/>
              <a:gd name="connsiteY458" fmla="*/ 738187 h 2546151"/>
              <a:gd name="connsiteX459" fmla="*/ 708422 w 5640586"/>
              <a:gd name="connsiteY459" fmla="*/ 628650 h 2546151"/>
              <a:gd name="connsiteX460" fmla="*/ 708422 w 5640586"/>
              <a:gd name="connsiteY460" fmla="*/ 328017 h 2546151"/>
              <a:gd name="connsiteX461" fmla="*/ 635794 w 5640586"/>
              <a:gd name="connsiteY461" fmla="*/ 328017 h 2546151"/>
              <a:gd name="connsiteX462" fmla="*/ 635794 w 5640586"/>
              <a:gd name="connsiteY462" fmla="*/ 307181 h 2546151"/>
              <a:gd name="connsiteX463" fmla="*/ 763489 w 5640586"/>
              <a:gd name="connsiteY463" fmla="*/ 195857 h 2546151"/>
              <a:gd name="connsiteX464" fmla="*/ 855464 w 5640586"/>
              <a:gd name="connsiteY464" fmla="*/ 65484 h 2546151"/>
              <a:gd name="connsiteX465" fmla="*/ 2572346 w 5640586"/>
              <a:gd name="connsiteY465" fmla="*/ 18454 h 2546151"/>
              <a:gd name="connsiteX466" fmla="*/ 2994422 w 5640586"/>
              <a:gd name="connsiteY466" fmla="*/ 18454 h 2546151"/>
              <a:gd name="connsiteX467" fmla="*/ 2994422 w 5640586"/>
              <a:gd name="connsiteY467" fmla="*/ 40481 h 2546151"/>
              <a:gd name="connsiteX468" fmla="*/ 2967633 w 5640586"/>
              <a:gd name="connsiteY468" fmla="*/ 40481 h 2546151"/>
              <a:gd name="connsiteX469" fmla="*/ 2911078 w 5640586"/>
              <a:gd name="connsiteY469" fmla="*/ 52982 h 2546151"/>
              <a:gd name="connsiteX470" fmla="*/ 2886671 w 5640586"/>
              <a:gd name="connsiteY470" fmla="*/ 81557 h 2546151"/>
              <a:gd name="connsiteX471" fmla="*/ 2880122 w 5640586"/>
              <a:gd name="connsiteY471" fmla="*/ 156567 h 2546151"/>
              <a:gd name="connsiteX472" fmla="*/ 2880122 w 5640586"/>
              <a:gd name="connsiteY472" fmla="*/ 385167 h 2546151"/>
              <a:gd name="connsiteX473" fmla="*/ 3165277 w 5640586"/>
              <a:gd name="connsiteY473" fmla="*/ 385167 h 2546151"/>
              <a:gd name="connsiteX474" fmla="*/ 3165277 w 5640586"/>
              <a:gd name="connsiteY474" fmla="*/ 156567 h 2546151"/>
              <a:gd name="connsiteX475" fmla="*/ 3158728 w 5640586"/>
              <a:gd name="connsiteY475" fmla="*/ 79176 h 2546151"/>
              <a:gd name="connsiteX476" fmla="*/ 3131939 w 5640586"/>
              <a:gd name="connsiteY476" fmla="*/ 52089 h 2546151"/>
              <a:gd name="connsiteX477" fmla="*/ 3077766 w 5640586"/>
              <a:gd name="connsiteY477" fmla="*/ 40481 h 2546151"/>
              <a:gd name="connsiteX478" fmla="*/ 3051572 w 5640586"/>
              <a:gd name="connsiteY478" fmla="*/ 40481 h 2546151"/>
              <a:gd name="connsiteX479" fmla="*/ 3051572 w 5640586"/>
              <a:gd name="connsiteY479" fmla="*/ 18454 h 2546151"/>
              <a:gd name="connsiteX480" fmla="*/ 3473053 w 5640586"/>
              <a:gd name="connsiteY480" fmla="*/ 18454 h 2546151"/>
              <a:gd name="connsiteX481" fmla="*/ 3473053 w 5640586"/>
              <a:gd name="connsiteY481" fmla="*/ 40481 h 2546151"/>
              <a:gd name="connsiteX482" fmla="*/ 3446860 w 5640586"/>
              <a:gd name="connsiteY482" fmla="*/ 40481 h 2546151"/>
              <a:gd name="connsiteX483" fmla="*/ 3390305 w 5640586"/>
              <a:gd name="connsiteY483" fmla="*/ 52982 h 2546151"/>
              <a:gd name="connsiteX484" fmla="*/ 3365897 w 5640586"/>
              <a:gd name="connsiteY484" fmla="*/ 81557 h 2546151"/>
              <a:gd name="connsiteX485" fmla="*/ 3359349 w 5640586"/>
              <a:gd name="connsiteY485" fmla="*/ 156567 h 2546151"/>
              <a:gd name="connsiteX486" fmla="*/ 3359349 w 5640586"/>
              <a:gd name="connsiteY486" fmla="*/ 687586 h 2546151"/>
              <a:gd name="connsiteX487" fmla="*/ 3365897 w 5640586"/>
              <a:gd name="connsiteY487" fmla="*/ 764976 h 2546151"/>
              <a:gd name="connsiteX488" fmla="*/ 3392686 w 5640586"/>
              <a:gd name="connsiteY488" fmla="*/ 792063 h 2546151"/>
              <a:gd name="connsiteX489" fmla="*/ 3446860 w 5640586"/>
              <a:gd name="connsiteY489" fmla="*/ 803672 h 2546151"/>
              <a:gd name="connsiteX490" fmla="*/ 3473053 w 5640586"/>
              <a:gd name="connsiteY490" fmla="*/ 803672 h 2546151"/>
              <a:gd name="connsiteX491" fmla="*/ 3473053 w 5640586"/>
              <a:gd name="connsiteY491" fmla="*/ 825698 h 2546151"/>
              <a:gd name="connsiteX492" fmla="*/ 3051572 w 5640586"/>
              <a:gd name="connsiteY492" fmla="*/ 825698 h 2546151"/>
              <a:gd name="connsiteX493" fmla="*/ 3051572 w 5640586"/>
              <a:gd name="connsiteY493" fmla="*/ 803672 h 2546151"/>
              <a:gd name="connsiteX494" fmla="*/ 3077766 w 5640586"/>
              <a:gd name="connsiteY494" fmla="*/ 803672 h 2546151"/>
              <a:gd name="connsiteX495" fmla="*/ 3134321 w 5640586"/>
              <a:gd name="connsiteY495" fmla="*/ 791170 h 2546151"/>
              <a:gd name="connsiteX496" fmla="*/ 3158728 w 5640586"/>
              <a:gd name="connsiteY496" fmla="*/ 762595 h 2546151"/>
              <a:gd name="connsiteX497" fmla="*/ 3165277 w 5640586"/>
              <a:gd name="connsiteY497" fmla="*/ 687586 h 2546151"/>
              <a:gd name="connsiteX498" fmla="*/ 3165277 w 5640586"/>
              <a:gd name="connsiteY498" fmla="*/ 437554 h 2546151"/>
              <a:gd name="connsiteX499" fmla="*/ 2880122 w 5640586"/>
              <a:gd name="connsiteY499" fmla="*/ 437554 h 2546151"/>
              <a:gd name="connsiteX500" fmla="*/ 2880122 w 5640586"/>
              <a:gd name="connsiteY500" fmla="*/ 687586 h 2546151"/>
              <a:gd name="connsiteX501" fmla="*/ 2886968 w 5640586"/>
              <a:gd name="connsiteY501" fmla="*/ 764976 h 2546151"/>
              <a:gd name="connsiteX502" fmla="*/ 2913757 w 5640586"/>
              <a:gd name="connsiteY502" fmla="*/ 792063 h 2546151"/>
              <a:gd name="connsiteX503" fmla="*/ 2967633 w 5640586"/>
              <a:gd name="connsiteY503" fmla="*/ 803672 h 2546151"/>
              <a:gd name="connsiteX504" fmla="*/ 2994422 w 5640586"/>
              <a:gd name="connsiteY504" fmla="*/ 803672 h 2546151"/>
              <a:gd name="connsiteX505" fmla="*/ 2994422 w 5640586"/>
              <a:gd name="connsiteY505" fmla="*/ 825698 h 2546151"/>
              <a:gd name="connsiteX506" fmla="*/ 2572346 w 5640586"/>
              <a:gd name="connsiteY506" fmla="*/ 825698 h 2546151"/>
              <a:gd name="connsiteX507" fmla="*/ 2572346 w 5640586"/>
              <a:gd name="connsiteY507" fmla="*/ 803672 h 2546151"/>
              <a:gd name="connsiteX508" fmla="*/ 2599135 w 5640586"/>
              <a:gd name="connsiteY508" fmla="*/ 803672 h 2546151"/>
              <a:gd name="connsiteX509" fmla="*/ 2655689 w 5640586"/>
              <a:gd name="connsiteY509" fmla="*/ 791170 h 2546151"/>
              <a:gd name="connsiteX510" fmla="*/ 2679502 w 5640586"/>
              <a:gd name="connsiteY510" fmla="*/ 762595 h 2546151"/>
              <a:gd name="connsiteX511" fmla="*/ 2686050 w 5640586"/>
              <a:gd name="connsiteY511" fmla="*/ 687586 h 2546151"/>
              <a:gd name="connsiteX512" fmla="*/ 2686050 w 5640586"/>
              <a:gd name="connsiteY512" fmla="*/ 156567 h 2546151"/>
              <a:gd name="connsiteX513" fmla="*/ 2679502 w 5640586"/>
              <a:gd name="connsiteY513" fmla="*/ 79176 h 2546151"/>
              <a:gd name="connsiteX514" fmla="*/ 2653010 w 5640586"/>
              <a:gd name="connsiteY514" fmla="*/ 52089 h 2546151"/>
              <a:gd name="connsiteX515" fmla="*/ 2599135 w 5640586"/>
              <a:gd name="connsiteY515" fmla="*/ 40481 h 2546151"/>
              <a:gd name="connsiteX516" fmla="*/ 2572346 w 5640586"/>
              <a:gd name="connsiteY516" fmla="*/ 40481 h 2546151"/>
              <a:gd name="connsiteX517" fmla="*/ 250032 w 5640586"/>
              <a:gd name="connsiteY517" fmla="*/ 0 h 2546151"/>
              <a:gd name="connsiteX518" fmla="*/ 326232 w 5640586"/>
              <a:gd name="connsiteY518" fmla="*/ 9525 h 2546151"/>
              <a:gd name="connsiteX519" fmla="*/ 394395 w 5640586"/>
              <a:gd name="connsiteY519" fmla="*/ 36016 h 2546151"/>
              <a:gd name="connsiteX520" fmla="*/ 450652 w 5640586"/>
              <a:gd name="connsiteY520" fmla="*/ 55364 h 2546151"/>
              <a:gd name="connsiteX521" fmla="*/ 475060 w 5640586"/>
              <a:gd name="connsiteY521" fmla="*/ 45839 h 2546151"/>
              <a:gd name="connsiteX522" fmla="*/ 491729 w 5640586"/>
              <a:gd name="connsiteY522" fmla="*/ 0 h 2546151"/>
              <a:gd name="connsiteX523" fmla="*/ 509588 w 5640586"/>
              <a:gd name="connsiteY523" fmla="*/ 0 h 2546151"/>
              <a:gd name="connsiteX524" fmla="*/ 516136 w 5640586"/>
              <a:gd name="connsiteY524" fmla="*/ 269081 h 2546151"/>
              <a:gd name="connsiteX525" fmla="*/ 491729 w 5640586"/>
              <a:gd name="connsiteY525" fmla="*/ 269081 h 2546151"/>
              <a:gd name="connsiteX526" fmla="*/ 406896 w 5640586"/>
              <a:gd name="connsiteY526" fmla="*/ 106263 h 2546151"/>
              <a:gd name="connsiteX527" fmla="*/ 260747 w 5640586"/>
              <a:gd name="connsiteY527" fmla="*/ 44648 h 2546151"/>
              <a:gd name="connsiteX528" fmla="*/ 164604 w 5640586"/>
              <a:gd name="connsiteY528" fmla="*/ 77093 h 2546151"/>
              <a:gd name="connsiteX529" fmla="*/ 129183 w 5640586"/>
              <a:gd name="connsiteY529" fmla="*/ 151804 h 2546151"/>
              <a:gd name="connsiteX530" fmla="*/ 141685 w 5640586"/>
              <a:gd name="connsiteY530" fmla="*/ 199429 h 2546151"/>
              <a:gd name="connsiteX531" fmla="*/ 197049 w 5640586"/>
              <a:gd name="connsiteY531" fmla="*/ 254793 h 2546151"/>
              <a:gd name="connsiteX532" fmla="*/ 326232 w 5640586"/>
              <a:gd name="connsiteY532" fmla="*/ 324445 h 2546151"/>
              <a:gd name="connsiteX533" fmla="*/ 517327 w 5640586"/>
              <a:gd name="connsiteY533" fmla="*/ 456009 h 2546151"/>
              <a:gd name="connsiteX534" fmla="*/ 566143 w 5640586"/>
              <a:gd name="connsiteY534" fmla="*/ 597693 h 2546151"/>
              <a:gd name="connsiteX535" fmla="*/ 487264 w 5640586"/>
              <a:gd name="connsiteY535" fmla="*/ 771822 h 2546151"/>
              <a:gd name="connsiteX536" fmla="*/ 286941 w 5640586"/>
              <a:gd name="connsiteY536" fmla="*/ 844748 h 2546151"/>
              <a:gd name="connsiteX537" fmla="*/ 214908 w 5640586"/>
              <a:gd name="connsiteY537" fmla="*/ 837009 h 2546151"/>
              <a:gd name="connsiteX538" fmla="*/ 129778 w 5640586"/>
              <a:gd name="connsiteY538" fmla="*/ 807839 h 2546151"/>
              <a:gd name="connsiteX539" fmla="*/ 82749 w 5640586"/>
              <a:gd name="connsiteY539" fmla="*/ 795933 h 2546151"/>
              <a:gd name="connsiteX540" fmla="*/ 50007 w 5640586"/>
              <a:gd name="connsiteY540" fmla="*/ 807839 h 2546151"/>
              <a:gd name="connsiteX541" fmla="*/ 22027 w 5640586"/>
              <a:gd name="connsiteY541" fmla="*/ 844153 h 2546151"/>
              <a:gd name="connsiteX542" fmla="*/ 0 w 5640586"/>
              <a:gd name="connsiteY542" fmla="*/ 844153 h 2546151"/>
              <a:gd name="connsiteX543" fmla="*/ 0 w 5640586"/>
              <a:gd name="connsiteY543" fmla="*/ 539353 h 2546151"/>
              <a:gd name="connsiteX544" fmla="*/ 22027 w 5640586"/>
              <a:gd name="connsiteY544" fmla="*/ 539353 h 2546151"/>
              <a:gd name="connsiteX545" fmla="*/ 122932 w 5640586"/>
              <a:gd name="connsiteY545" fmla="*/ 735508 h 2546151"/>
              <a:gd name="connsiteX546" fmla="*/ 283964 w 5640586"/>
              <a:gd name="connsiteY546" fmla="*/ 803076 h 2546151"/>
              <a:gd name="connsiteX547" fmla="*/ 390228 w 5640586"/>
              <a:gd name="connsiteY547" fmla="*/ 766762 h 2546151"/>
              <a:gd name="connsiteX548" fmla="*/ 429816 w 5640586"/>
              <a:gd name="connsiteY548" fmla="*/ 682228 h 2546151"/>
              <a:gd name="connsiteX549" fmla="*/ 414636 w 5640586"/>
              <a:gd name="connsiteY549" fmla="*/ 626864 h 2546151"/>
              <a:gd name="connsiteX550" fmla="*/ 368499 w 5640586"/>
              <a:gd name="connsiteY550" fmla="*/ 575965 h 2546151"/>
              <a:gd name="connsiteX551" fmla="*/ 258961 w 5640586"/>
              <a:gd name="connsiteY551" fmla="*/ 513159 h 2546151"/>
              <a:gd name="connsiteX552" fmla="*/ 100608 w 5640586"/>
              <a:gd name="connsiteY552" fmla="*/ 420886 h 2546151"/>
              <a:gd name="connsiteX553" fmla="*/ 26492 w 5640586"/>
              <a:gd name="connsiteY553" fmla="*/ 335756 h 2546151"/>
              <a:gd name="connsiteX554" fmla="*/ 596 w 5640586"/>
              <a:gd name="connsiteY554" fmla="*/ 232172 h 2546151"/>
              <a:gd name="connsiteX555" fmla="*/ 71438 w 5640586"/>
              <a:gd name="connsiteY555" fmla="*/ 67865 h 2546151"/>
              <a:gd name="connsiteX556" fmla="*/ 250032 w 5640586"/>
              <a:gd name="connsiteY556" fmla="*/ 0 h 254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</a:cxnLst>
            <a:rect l="l" t="t" r="r" b="b"/>
            <a:pathLst>
              <a:path w="5640586" h="2546151">
                <a:moveTo>
                  <a:pt x="3571280" y="1971079"/>
                </a:moveTo>
                <a:cubicBezTo>
                  <a:pt x="3523258" y="1999257"/>
                  <a:pt x="3487539" y="2029420"/>
                  <a:pt x="3464124" y="2061567"/>
                </a:cubicBezTo>
                <a:cubicBezTo>
                  <a:pt x="3448646" y="2082998"/>
                  <a:pt x="3440907" y="2104628"/>
                  <a:pt x="3440907" y="2126456"/>
                </a:cubicBezTo>
                <a:cubicBezTo>
                  <a:pt x="3440907" y="2144712"/>
                  <a:pt x="3447455" y="2160786"/>
                  <a:pt x="3460552" y="2174676"/>
                </a:cubicBezTo>
                <a:cubicBezTo>
                  <a:pt x="3470474" y="2185392"/>
                  <a:pt x="3484364" y="2190750"/>
                  <a:pt x="3502224" y="2190750"/>
                </a:cubicBezTo>
                <a:cubicBezTo>
                  <a:pt x="3522068" y="2190750"/>
                  <a:pt x="3545086" y="2179637"/>
                  <a:pt x="3571280" y="2157412"/>
                </a:cubicBezTo>
                <a:close/>
                <a:moveTo>
                  <a:pt x="1371005" y="1971079"/>
                </a:moveTo>
                <a:cubicBezTo>
                  <a:pt x="1322983" y="1999257"/>
                  <a:pt x="1287265" y="2029420"/>
                  <a:pt x="1263849" y="2061567"/>
                </a:cubicBezTo>
                <a:cubicBezTo>
                  <a:pt x="1248371" y="2082998"/>
                  <a:pt x="1240632" y="2104628"/>
                  <a:pt x="1240632" y="2126456"/>
                </a:cubicBezTo>
                <a:cubicBezTo>
                  <a:pt x="1240632" y="2144712"/>
                  <a:pt x="1247180" y="2160786"/>
                  <a:pt x="1260277" y="2174676"/>
                </a:cubicBezTo>
                <a:cubicBezTo>
                  <a:pt x="1270199" y="2185392"/>
                  <a:pt x="1284090" y="2190750"/>
                  <a:pt x="1301949" y="2190750"/>
                </a:cubicBezTo>
                <a:cubicBezTo>
                  <a:pt x="1321793" y="2190750"/>
                  <a:pt x="1344811" y="2179637"/>
                  <a:pt x="1371005" y="2157412"/>
                </a:cubicBezTo>
                <a:close/>
                <a:moveTo>
                  <a:pt x="4541639" y="1748433"/>
                </a:moveTo>
                <a:cubicBezTo>
                  <a:pt x="4521002" y="1748433"/>
                  <a:pt x="4504135" y="1758553"/>
                  <a:pt x="4491038" y="1778793"/>
                </a:cubicBezTo>
                <a:cubicBezTo>
                  <a:pt x="4467622" y="1814115"/>
                  <a:pt x="4455914" y="1862534"/>
                  <a:pt x="4455914" y="1924050"/>
                </a:cubicBezTo>
                <a:lnTo>
                  <a:pt x="4455914" y="1944886"/>
                </a:lnTo>
                <a:lnTo>
                  <a:pt x="4617839" y="1944886"/>
                </a:lnTo>
                <a:cubicBezTo>
                  <a:pt x="4617839" y="1880989"/>
                  <a:pt x="4614367" y="1837134"/>
                  <a:pt x="4607422" y="1813322"/>
                </a:cubicBezTo>
                <a:cubicBezTo>
                  <a:pt x="4600476" y="1789509"/>
                  <a:pt x="4589661" y="1771451"/>
                  <a:pt x="4574977" y="1759148"/>
                </a:cubicBezTo>
                <a:cubicBezTo>
                  <a:pt x="4566643" y="1752004"/>
                  <a:pt x="4555530" y="1748433"/>
                  <a:pt x="4541639" y="1748433"/>
                </a:cubicBezTo>
                <a:close/>
                <a:moveTo>
                  <a:pt x="1642468" y="1726406"/>
                </a:moveTo>
                <a:lnTo>
                  <a:pt x="1938338" y="1726406"/>
                </a:lnTo>
                <a:lnTo>
                  <a:pt x="1938338" y="1748433"/>
                </a:lnTo>
                <a:cubicBezTo>
                  <a:pt x="1918891" y="1749226"/>
                  <a:pt x="1905199" y="1752997"/>
                  <a:pt x="1897261" y="1759743"/>
                </a:cubicBezTo>
                <a:cubicBezTo>
                  <a:pt x="1889324" y="1766490"/>
                  <a:pt x="1885355" y="1774626"/>
                  <a:pt x="1885355" y="1784151"/>
                </a:cubicBezTo>
                <a:cubicBezTo>
                  <a:pt x="1885355" y="1799232"/>
                  <a:pt x="1895277" y="1828998"/>
                  <a:pt x="1915121" y="1873448"/>
                </a:cubicBezTo>
                <a:lnTo>
                  <a:pt x="2010371" y="2091332"/>
                </a:lnTo>
                <a:lnTo>
                  <a:pt x="2075260" y="1922859"/>
                </a:lnTo>
                <a:cubicBezTo>
                  <a:pt x="2098675" y="1862931"/>
                  <a:pt x="2110383" y="1821259"/>
                  <a:pt x="2110383" y="1797843"/>
                </a:cubicBezTo>
                <a:cubicBezTo>
                  <a:pt x="2110383" y="1783159"/>
                  <a:pt x="2105521" y="1771451"/>
                  <a:pt x="2095798" y="1762720"/>
                </a:cubicBezTo>
                <a:cubicBezTo>
                  <a:pt x="2086075" y="1753989"/>
                  <a:pt x="2068910" y="1749226"/>
                  <a:pt x="2044304" y="1748433"/>
                </a:cubicBezTo>
                <a:lnTo>
                  <a:pt x="2044304" y="1726406"/>
                </a:lnTo>
                <a:lnTo>
                  <a:pt x="2230636" y="1726406"/>
                </a:lnTo>
                <a:lnTo>
                  <a:pt x="2230636" y="1748433"/>
                </a:lnTo>
                <a:cubicBezTo>
                  <a:pt x="2212380" y="1750417"/>
                  <a:pt x="2197497" y="1757461"/>
                  <a:pt x="2185988" y="1769566"/>
                </a:cubicBezTo>
                <a:cubicBezTo>
                  <a:pt x="2174479" y="1781671"/>
                  <a:pt x="2155230" y="1822847"/>
                  <a:pt x="2128243" y="1893093"/>
                </a:cubicBezTo>
                <a:lnTo>
                  <a:pt x="1969294" y="2305645"/>
                </a:lnTo>
                <a:cubicBezTo>
                  <a:pt x="1929210" y="2408832"/>
                  <a:pt x="1899444" y="2472332"/>
                  <a:pt x="1879997" y="2496145"/>
                </a:cubicBezTo>
                <a:cubicBezTo>
                  <a:pt x="1852613" y="2529482"/>
                  <a:pt x="1818283" y="2546151"/>
                  <a:pt x="1777008" y="2546151"/>
                </a:cubicBezTo>
                <a:cubicBezTo>
                  <a:pt x="1744068" y="2546151"/>
                  <a:pt x="1717378" y="2536726"/>
                  <a:pt x="1696939" y="2517874"/>
                </a:cubicBezTo>
                <a:cubicBezTo>
                  <a:pt x="1676500" y="2499022"/>
                  <a:pt x="1666280" y="2476301"/>
                  <a:pt x="1666280" y="2449711"/>
                </a:cubicBezTo>
                <a:cubicBezTo>
                  <a:pt x="1666280" y="2426692"/>
                  <a:pt x="1673325" y="2407642"/>
                  <a:pt x="1687414" y="2392561"/>
                </a:cubicBezTo>
                <a:cubicBezTo>
                  <a:pt x="1701503" y="2377479"/>
                  <a:pt x="1718866" y="2369939"/>
                  <a:pt x="1739503" y="2369939"/>
                </a:cubicBezTo>
                <a:cubicBezTo>
                  <a:pt x="1759347" y="2369939"/>
                  <a:pt x="1775322" y="2376289"/>
                  <a:pt x="1787426" y="2388989"/>
                </a:cubicBezTo>
                <a:cubicBezTo>
                  <a:pt x="1799531" y="2401689"/>
                  <a:pt x="1805782" y="2421334"/>
                  <a:pt x="1806178" y="2447925"/>
                </a:cubicBezTo>
                <a:cubicBezTo>
                  <a:pt x="1806575" y="2463006"/>
                  <a:pt x="1808362" y="2472729"/>
                  <a:pt x="1811536" y="2477095"/>
                </a:cubicBezTo>
                <a:cubicBezTo>
                  <a:pt x="1814711" y="2481461"/>
                  <a:pt x="1819275" y="2483643"/>
                  <a:pt x="1825228" y="2483643"/>
                </a:cubicBezTo>
                <a:cubicBezTo>
                  <a:pt x="1834753" y="2483643"/>
                  <a:pt x="1844874" y="2477889"/>
                  <a:pt x="1855590" y="2466379"/>
                </a:cubicBezTo>
                <a:cubicBezTo>
                  <a:pt x="1871465" y="2449711"/>
                  <a:pt x="1890118" y="2411611"/>
                  <a:pt x="1911549" y="2352079"/>
                </a:cubicBezTo>
                <a:lnTo>
                  <a:pt x="1928813" y="2305645"/>
                </a:lnTo>
                <a:lnTo>
                  <a:pt x="1749029" y="1893093"/>
                </a:lnTo>
                <a:cubicBezTo>
                  <a:pt x="1722041" y="1830784"/>
                  <a:pt x="1702098" y="1792486"/>
                  <a:pt x="1689200" y="1778198"/>
                </a:cubicBezTo>
                <a:cubicBezTo>
                  <a:pt x="1676301" y="1763911"/>
                  <a:pt x="1660724" y="1753989"/>
                  <a:pt x="1642468" y="1748433"/>
                </a:cubicBezTo>
                <a:close/>
                <a:moveTo>
                  <a:pt x="4550569" y="1709737"/>
                </a:moveTo>
                <a:cubicBezTo>
                  <a:pt x="4606925" y="1709737"/>
                  <a:pt x="4655840" y="1732855"/>
                  <a:pt x="4697314" y="1779091"/>
                </a:cubicBezTo>
                <a:cubicBezTo>
                  <a:pt x="4738787" y="1825327"/>
                  <a:pt x="4761111" y="1893887"/>
                  <a:pt x="4764286" y="1984772"/>
                </a:cubicBezTo>
                <a:lnTo>
                  <a:pt x="4458891" y="1984772"/>
                </a:lnTo>
                <a:cubicBezTo>
                  <a:pt x="4462463" y="2058590"/>
                  <a:pt x="4482108" y="2116931"/>
                  <a:pt x="4517827" y="2159793"/>
                </a:cubicBezTo>
                <a:cubicBezTo>
                  <a:pt x="4545211" y="2192734"/>
                  <a:pt x="4578152" y="2209204"/>
                  <a:pt x="4616649" y="2209204"/>
                </a:cubicBezTo>
                <a:cubicBezTo>
                  <a:pt x="4640461" y="2209204"/>
                  <a:pt x="4662091" y="2202557"/>
                  <a:pt x="4681538" y="2189261"/>
                </a:cubicBezTo>
                <a:cubicBezTo>
                  <a:pt x="4700985" y="2175966"/>
                  <a:pt x="4721821" y="2152054"/>
                  <a:pt x="4744045" y="2117526"/>
                </a:cubicBezTo>
                <a:lnTo>
                  <a:pt x="4764286" y="2130623"/>
                </a:lnTo>
                <a:cubicBezTo>
                  <a:pt x="4734124" y="2192139"/>
                  <a:pt x="4700786" y="2235696"/>
                  <a:pt x="4664274" y="2261294"/>
                </a:cubicBezTo>
                <a:cubicBezTo>
                  <a:pt x="4627761" y="2286893"/>
                  <a:pt x="4585494" y="2299692"/>
                  <a:pt x="4537472" y="2299692"/>
                </a:cubicBezTo>
                <a:cubicBezTo>
                  <a:pt x="4454922" y="2299692"/>
                  <a:pt x="4392415" y="2267942"/>
                  <a:pt x="4349949" y="2204442"/>
                </a:cubicBezTo>
                <a:cubicBezTo>
                  <a:pt x="4315818" y="2153245"/>
                  <a:pt x="4298752" y="2089745"/>
                  <a:pt x="4298752" y="2013942"/>
                </a:cubicBezTo>
                <a:cubicBezTo>
                  <a:pt x="4298752" y="1921073"/>
                  <a:pt x="4323854" y="1847155"/>
                  <a:pt x="4374059" y="1792188"/>
                </a:cubicBezTo>
                <a:cubicBezTo>
                  <a:pt x="4424264" y="1737221"/>
                  <a:pt x="4483100" y="1709737"/>
                  <a:pt x="4550569" y="1709737"/>
                </a:cubicBezTo>
                <a:close/>
                <a:moveTo>
                  <a:pt x="3543896" y="1709737"/>
                </a:moveTo>
                <a:cubicBezTo>
                  <a:pt x="3596680" y="1709737"/>
                  <a:pt x="3638451" y="1720949"/>
                  <a:pt x="3669209" y="1743372"/>
                </a:cubicBezTo>
                <a:cubicBezTo>
                  <a:pt x="3699967" y="1765796"/>
                  <a:pt x="3719910" y="1790104"/>
                  <a:pt x="3729038" y="1816298"/>
                </a:cubicBezTo>
                <a:cubicBezTo>
                  <a:pt x="3734594" y="1832967"/>
                  <a:pt x="3737372" y="1871265"/>
                  <a:pt x="3737372" y="1931193"/>
                </a:cubicBezTo>
                <a:lnTo>
                  <a:pt x="3737372" y="2147292"/>
                </a:lnTo>
                <a:cubicBezTo>
                  <a:pt x="3737372" y="2172692"/>
                  <a:pt x="3738364" y="2188666"/>
                  <a:pt x="3740349" y="2195214"/>
                </a:cubicBezTo>
                <a:cubicBezTo>
                  <a:pt x="3742333" y="2201763"/>
                  <a:pt x="3745310" y="2206625"/>
                  <a:pt x="3749278" y="2209800"/>
                </a:cubicBezTo>
                <a:cubicBezTo>
                  <a:pt x="3753247" y="2212975"/>
                  <a:pt x="3757811" y="2214562"/>
                  <a:pt x="3762971" y="2214562"/>
                </a:cubicBezTo>
                <a:cubicBezTo>
                  <a:pt x="3773289" y="2214562"/>
                  <a:pt x="3783807" y="2207220"/>
                  <a:pt x="3794522" y="2192536"/>
                </a:cubicBezTo>
                <a:lnTo>
                  <a:pt x="3812382" y="2206823"/>
                </a:lnTo>
                <a:cubicBezTo>
                  <a:pt x="3792538" y="2236192"/>
                  <a:pt x="3771999" y="2257524"/>
                  <a:pt x="3750767" y="2270819"/>
                </a:cubicBezTo>
                <a:cubicBezTo>
                  <a:pt x="3729534" y="2284115"/>
                  <a:pt x="3705424" y="2290762"/>
                  <a:pt x="3678436" y="2290762"/>
                </a:cubicBezTo>
                <a:cubicBezTo>
                  <a:pt x="3646686" y="2290762"/>
                  <a:pt x="3621882" y="2283321"/>
                  <a:pt x="3604022" y="2268438"/>
                </a:cubicBezTo>
                <a:cubicBezTo>
                  <a:pt x="3586163" y="2253555"/>
                  <a:pt x="3575249" y="2231033"/>
                  <a:pt x="3571280" y="2200870"/>
                </a:cubicBezTo>
                <a:cubicBezTo>
                  <a:pt x="3503414" y="2260798"/>
                  <a:pt x="3442494" y="2290762"/>
                  <a:pt x="3388519" y="2290762"/>
                </a:cubicBezTo>
                <a:cubicBezTo>
                  <a:pt x="3356769" y="2290762"/>
                  <a:pt x="3330377" y="2280344"/>
                  <a:pt x="3309342" y="2259508"/>
                </a:cubicBezTo>
                <a:cubicBezTo>
                  <a:pt x="3288308" y="2238672"/>
                  <a:pt x="3277791" y="2212578"/>
                  <a:pt x="3277791" y="2181225"/>
                </a:cubicBezTo>
                <a:cubicBezTo>
                  <a:pt x="3277791" y="2138759"/>
                  <a:pt x="3296047" y="2100560"/>
                  <a:pt x="3332560" y="2066627"/>
                </a:cubicBezTo>
                <a:cubicBezTo>
                  <a:pt x="3369072" y="2032694"/>
                  <a:pt x="3448646" y="1987550"/>
                  <a:pt x="3571280" y="1931193"/>
                </a:cubicBezTo>
                <a:lnTo>
                  <a:pt x="3571280" y="1875234"/>
                </a:lnTo>
                <a:cubicBezTo>
                  <a:pt x="3571280" y="1833165"/>
                  <a:pt x="3568998" y="1806674"/>
                  <a:pt x="3564434" y="1795760"/>
                </a:cubicBezTo>
                <a:cubicBezTo>
                  <a:pt x="3559870" y="1784846"/>
                  <a:pt x="3551238" y="1775321"/>
                  <a:pt x="3538538" y="1767185"/>
                </a:cubicBezTo>
                <a:cubicBezTo>
                  <a:pt x="3525838" y="1759049"/>
                  <a:pt x="3511550" y="1754981"/>
                  <a:pt x="3495675" y="1754981"/>
                </a:cubicBezTo>
                <a:cubicBezTo>
                  <a:pt x="3469878" y="1754981"/>
                  <a:pt x="3448646" y="1760736"/>
                  <a:pt x="3431977" y="1772245"/>
                </a:cubicBezTo>
                <a:cubicBezTo>
                  <a:pt x="3421658" y="1779389"/>
                  <a:pt x="3416499" y="1787723"/>
                  <a:pt x="3416499" y="1797248"/>
                </a:cubicBezTo>
                <a:cubicBezTo>
                  <a:pt x="3416499" y="1805583"/>
                  <a:pt x="3422055" y="1815901"/>
                  <a:pt x="3433167" y="1828204"/>
                </a:cubicBezTo>
                <a:cubicBezTo>
                  <a:pt x="3448249" y="1845270"/>
                  <a:pt x="3455789" y="1861740"/>
                  <a:pt x="3455789" y="1877615"/>
                </a:cubicBezTo>
                <a:cubicBezTo>
                  <a:pt x="3455789" y="1897062"/>
                  <a:pt x="3448546" y="1913632"/>
                  <a:pt x="3434060" y="1927324"/>
                </a:cubicBezTo>
                <a:cubicBezTo>
                  <a:pt x="3419574" y="1941016"/>
                  <a:pt x="3400624" y="1947862"/>
                  <a:pt x="3377208" y="1947862"/>
                </a:cubicBezTo>
                <a:cubicBezTo>
                  <a:pt x="3352205" y="1947862"/>
                  <a:pt x="3331270" y="1940322"/>
                  <a:pt x="3314403" y="1925240"/>
                </a:cubicBezTo>
                <a:cubicBezTo>
                  <a:pt x="3297535" y="1910159"/>
                  <a:pt x="3289102" y="1892498"/>
                  <a:pt x="3289102" y="1872258"/>
                </a:cubicBezTo>
                <a:cubicBezTo>
                  <a:pt x="3289102" y="1843683"/>
                  <a:pt x="3300413" y="1816397"/>
                  <a:pt x="3323035" y="1790402"/>
                </a:cubicBezTo>
                <a:cubicBezTo>
                  <a:pt x="3345657" y="1764407"/>
                  <a:pt x="3377208" y="1744464"/>
                  <a:pt x="3417689" y="1730573"/>
                </a:cubicBezTo>
                <a:cubicBezTo>
                  <a:pt x="3458171" y="1716683"/>
                  <a:pt x="3500239" y="1709737"/>
                  <a:pt x="3543896" y="1709737"/>
                </a:cubicBezTo>
                <a:close/>
                <a:moveTo>
                  <a:pt x="1343621" y="1709737"/>
                </a:moveTo>
                <a:cubicBezTo>
                  <a:pt x="1396405" y="1709737"/>
                  <a:pt x="1438176" y="1720949"/>
                  <a:pt x="1468934" y="1743372"/>
                </a:cubicBezTo>
                <a:cubicBezTo>
                  <a:pt x="1499692" y="1765796"/>
                  <a:pt x="1519635" y="1790104"/>
                  <a:pt x="1528763" y="1816298"/>
                </a:cubicBezTo>
                <a:cubicBezTo>
                  <a:pt x="1534319" y="1832967"/>
                  <a:pt x="1537097" y="1871265"/>
                  <a:pt x="1537097" y="1931193"/>
                </a:cubicBezTo>
                <a:lnTo>
                  <a:pt x="1537097" y="2147292"/>
                </a:lnTo>
                <a:cubicBezTo>
                  <a:pt x="1537097" y="2172692"/>
                  <a:pt x="1538089" y="2188666"/>
                  <a:pt x="1540074" y="2195214"/>
                </a:cubicBezTo>
                <a:cubicBezTo>
                  <a:pt x="1542058" y="2201763"/>
                  <a:pt x="1545035" y="2206625"/>
                  <a:pt x="1549003" y="2209800"/>
                </a:cubicBezTo>
                <a:cubicBezTo>
                  <a:pt x="1552972" y="2212975"/>
                  <a:pt x="1557536" y="2214562"/>
                  <a:pt x="1562696" y="2214562"/>
                </a:cubicBezTo>
                <a:cubicBezTo>
                  <a:pt x="1573014" y="2214562"/>
                  <a:pt x="1583532" y="2207220"/>
                  <a:pt x="1594247" y="2192536"/>
                </a:cubicBezTo>
                <a:lnTo>
                  <a:pt x="1612107" y="2206823"/>
                </a:lnTo>
                <a:cubicBezTo>
                  <a:pt x="1592263" y="2236192"/>
                  <a:pt x="1571725" y="2257524"/>
                  <a:pt x="1550492" y="2270819"/>
                </a:cubicBezTo>
                <a:cubicBezTo>
                  <a:pt x="1529259" y="2284115"/>
                  <a:pt x="1505149" y="2290762"/>
                  <a:pt x="1478161" y="2290762"/>
                </a:cubicBezTo>
                <a:cubicBezTo>
                  <a:pt x="1446412" y="2290762"/>
                  <a:pt x="1421607" y="2283321"/>
                  <a:pt x="1403747" y="2268438"/>
                </a:cubicBezTo>
                <a:cubicBezTo>
                  <a:pt x="1385888" y="2253555"/>
                  <a:pt x="1374974" y="2231033"/>
                  <a:pt x="1371005" y="2200870"/>
                </a:cubicBezTo>
                <a:cubicBezTo>
                  <a:pt x="1303140" y="2260798"/>
                  <a:pt x="1242219" y="2290762"/>
                  <a:pt x="1188244" y="2290762"/>
                </a:cubicBezTo>
                <a:cubicBezTo>
                  <a:pt x="1156494" y="2290762"/>
                  <a:pt x="1130102" y="2280344"/>
                  <a:pt x="1109068" y="2259508"/>
                </a:cubicBezTo>
                <a:cubicBezTo>
                  <a:pt x="1088033" y="2238672"/>
                  <a:pt x="1077516" y="2212578"/>
                  <a:pt x="1077516" y="2181225"/>
                </a:cubicBezTo>
                <a:cubicBezTo>
                  <a:pt x="1077516" y="2138759"/>
                  <a:pt x="1095772" y="2100560"/>
                  <a:pt x="1132285" y="2066627"/>
                </a:cubicBezTo>
                <a:cubicBezTo>
                  <a:pt x="1168797" y="2032694"/>
                  <a:pt x="1248371" y="1987550"/>
                  <a:pt x="1371005" y="1931193"/>
                </a:cubicBezTo>
                <a:lnTo>
                  <a:pt x="1371005" y="1875234"/>
                </a:lnTo>
                <a:cubicBezTo>
                  <a:pt x="1371005" y="1833165"/>
                  <a:pt x="1368723" y="1806674"/>
                  <a:pt x="1364159" y="1795760"/>
                </a:cubicBezTo>
                <a:cubicBezTo>
                  <a:pt x="1359595" y="1784846"/>
                  <a:pt x="1350963" y="1775321"/>
                  <a:pt x="1338263" y="1767185"/>
                </a:cubicBezTo>
                <a:cubicBezTo>
                  <a:pt x="1325563" y="1759049"/>
                  <a:pt x="1311276" y="1754981"/>
                  <a:pt x="1295401" y="1754981"/>
                </a:cubicBezTo>
                <a:cubicBezTo>
                  <a:pt x="1269604" y="1754981"/>
                  <a:pt x="1248371" y="1760736"/>
                  <a:pt x="1231702" y="1772245"/>
                </a:cubicBezTo>
                <a:cubicBezTo>
                  <a:pt x="1221383" y="1779389"/>
                  <a:pt x="1216224" y="1787723"/>
                  <a:pt x="1216224" y="1797248"/>
                </a:cubicBezTo>
                <a:cubicBezTo>
                  <a:pt x="1216224" y="1805583"/>
                  <a:pt x="1221780" y="1815901"/>
                  <a:pt x="1232893" y="1828204"/>
                </a:cubicBezTo>
                <a:cubicBezTo>
                  <a:pt x="1247974" y="1845270"/>
                  <a:pt x="1255515" y="1861740"/>
                  <a:pt x="1255515" y="1877615"/>
                </a:cubicBezTo>
                <a:cubicBezTo>
                  <a:pt x="1255515" y="1897062"/>
                  <a:pt x="1248272" y="1913632"/>
                  <a:pt x="1233786" y="1927324"/>
                </a:cubicBezTo>
                <a:cubicBezTo>
                  <a:pt x="1219300" y="1941016"/>
                  <a:pt x="1200349" y="1947862"/>
                  <a:pt x="1176933" y="1947862"/>
                </a:cubicBezTo>
                <a:cubicBezTo>
                  <a:pt x="1151930" y="1947862"/>
                  <a:pt x="1130995" y="1940322"/>
                  <a:pt x="1114128" y="1925240"/>
                </a:cubicBezTo>
                <a:cubicBezTo>
                  <a:pt x="1097261" y="1910159"/>
                  <a:pt x="1088827" y="1892498"/>
                  <a:pt x="1088827" y="1872258"/>
                </a:cubicBezTo>
                <a:cubicBezTo>
                  <a:pt x="1088827" y="1843683"/>
                  <a:pt x="1100138" y="1816397"/>
                  <a:pt x="1122760" y="1790402"/>
                </a:cubicBezTo>
                <a:cubicBezTo>
                  <a:pt x="1145382" y="1764407"/>
                  <a:pt x="1176933" y="1744464"/>
                  <a:pt x="1217415" y="1730573"/>
                </a:cubicBezTo>
                <a:cubicBezTo>
                  <a:pt x="1257896" y="1716683"/>
                  <a:pt x="1299965" y="1709737"/>
                  <a:pt x="1343621" y="1709737"/>
                </a:cubicBezTo>
                <a:close/>
                <a:moveTo>
                  <a:pt x="855464" y="1522809"/>
                </a:moveTo>
                <a:lnTo>
                  <a:pt x="875110" y="1522809"/>
                </a:lnTo>
                <a:lnTo>
                  <a:pt x="875110" y="1726406"/>
                </a:lnTo>
                <a:lnTo>
                  <a:pt x="1007269" y="1726406"/>
                </a:lnTo>
                <a:lnTo>
                  <a:pt x="1007269" y="1785342"/>
                </a:lnTo>
                <a:lnTo>
                  <a:pt x="875110" y="1785342"/>
                </a:lnTo>
                <a:lnTo>
                  <a:pt x="875110" y="2128837"/>
                </a:lnTo>
                <a:cubicBezTo>
                  <a:pt x="875110" y="2160984"/>
                  <a:pt x="876598" y="2181721"/>
                  <a:pt x="879575" y="2191047"/>
                </a:cubicBezTo>
                <a:cubicBezTo>
                  <a:pt x="882551" y="2200374"/>
                  <a:pt x="887810" y="2207915"/>
                  <a:pt x="895350" y="2213669"/>
                </a:cubicBezTo>
                <a:cubicBezTo>
                  <a:pt x="902891" y="2219424"/>
                  <a:pt x="909836" y="2222301"/>
                  <a:pt x="916186" y="2222301"/>
                </a:cubicBezTo>
                <a:cubicBezTo>
                  <a:pt x="941983" y="2222301"/>
                  <a:pt x="966391" y="2202656"/>
                  <a:pt x="989410" y="2163365"/>
                </a:cubicBezTo>
                <a:lnTo>
                  <a:pt x="1007269" y="2176462"/>
                </a:lnTo>
                <a:cubicBezTo>
                  <a:pt x="975122" y="2252662"/>
                  <a:pt x="922933" y="2290762"/>
                  <a:pt x="850702" y="2290762"/>
                </a:cubicBezTo>
                <a:cubicBezTo>
                  <a:pt x="815380" y="2290762"/>
                  <a:pt x="785515" y="2280939"/>
                  <a:pt x="761107" y="2261294"/>
                </a:cubicBezTo>
                <a:cubicBezTo>
                  <a:pt x="736700" y="2241649"/>
                  <a:pt x="721122" y="2219722"/>
                  <a:pt x="714375" y="2195512"/>
                </a:cubicBezTo>
                <a:cubicBezTo>
                  <a:pt x="710407" y="2182018"/>
                  <a:pt x="708422" y="2145506"/>
                  <a:pt x="708422" y="2085975"/>
                </a:cubicBezTo>
                <a:lnTo>
                  <a:pt x="708422" y="1785342"/>
                </a:lnTo>
                <a:lnTo>
                  <a:pt x="635794" y="1785342"/>
                </a:lnTo>
                <a:lnTo>
                  <a:pt x="635794" y="1764506"/>
                </a:lnTo>
                <a:cubicBezTo>
                  <a:pt x="685800" y="1729184"/>
                  <a:pt x="728365" y="1692076"/>
                  <a:pt x="763489" y="1653183"/>
                </a:cubicBezTo>
                <a:cubicBezTo>
                  <a:pt x="798612" y="1614289"/>
                  <a:pt x="829271" y="1570831"/>
                  <a:pt x="855464" y="1522809"/>
                </a:cubicBezTo>
                <a:close/>
                <a:moveTo>
                  <a:pt x="4185047" y="1457325"/>
                </a:moveTo>
                <a:cubicBezTo>
                  <a:pt x="4233863" y="1457325"/>
                  <a:pt x="4270078" y="1466453"/>
                  <a:pt x="4293692" y="1484709"/>
                </a:cubicBezTo>
                <a:cubicBezTo>
                  <a:pt x="4317306" y="1502965"/>
                  <a:pt x="4329113" y="1523206"/>
                  <a:pt x="4329113" y="1545431"/>
                </a:cubicBezTo>
                <a:cubicBezTo>
                  <a:pt x="4329113" y="1563290"/>
                  <a:pt x="4321771" y="1578769"/>
                  <a:pt x="4307086" y="1591865"/>
                </a:cubicBezTo>
                <a:cubicBezTo>
                  <a:pt x="4292402" y="1604962"/>
                  <a:pt x="4272955" y="1611511"/>
                  <a:pt x="4248746" y="1611511"/>
                </a:cubicBezTo>
                <a:cubicBezTo>
                  <a:pt x="4228108" y="1611511"/>
                  <a:pt x="4211737" y="1606153"/>
                  <a:pt x="4199632" y="1595437"/>
                </a:cubicBezTo>
                <a:cubicBezTo>
                  <a:pt x="4187528" y="1584722"/>
                  <a:pt x="4181475" y="1572815"/>
                  <a:pt x="4181475" y="1559719"/>
                </a:cubicBezTo>
                <a:cubicBezTo>
                  <a:pt x="4181475" y="1556147"/>
                  <a:pt x="4182666" y="1548804"/>
                  <a:pt x="4185047" y="1537692"/>
                </a:cubicBezTo>
                <a:cubicBezTo>
                  <a:pt x="4186635" y="1530945"/>
                  <a:pt x="4187429" y="1524595"/>
                  <a:pt x="4187429" y="1518642"/>
                </a:cubicBezTo>
                <a:cubicBezTo>
                  <a:pt x="4187429" y="1510308"/>
                  <a:pt x="4185047" y="1504156"/>
                  <a:pt x="4180285" y="1500187"/>
                </a:cubicBezTo>
                <a:cubicBezTo>
                  <a:pt x="4173935" y="1494234"/>
                  <a:pt x="4166196" y="1491258"/>
                  <a:pt x="4157068" y="1491258"/>
                </a:cubicBezTo>
                <a:cubicBezTo>
                  <a:pt x="4145558" y="1491258"/>
                  <a:pt x="4135934" y="1496020"/>
                  <a:pt x="4128195" y="1505545"/>
                </a:cubicBezTo>
                <a:cubicBezTo>
                  <a:pt x="4120456" y="1515070"/>
                  <a:pt x="4116586" y="1530350"/>
                  <a:pt x="4116586" y="1551384"/>
                </a:cubicBezTo>
                <a:lnTo>
                  <a:pt x="4117777" y="1655564"/>
                </a:lnTo>
                <a:lnTo>
                  <a:pt x="4117777" y="1726406"/>
                </a:lnTo>
                <a:lnTo>
                  <a:pt x="4199930" y="1726406"/>
                </a:lnTo>
                <a:lnTo>
                  <a:pt x="4199930" y="1784747"/>
                </a:lnTo>
                <a:lnTo>
                  <a:pt x="4117777" y="1784747"/>
                </a:lnTo>
                <a:lnTo>
                  <a:pt x="4117777" y="2171104"/>
                </a:lnTo>
                <a:cubicBezTo>
                  <a:pt x="4117777" y="2208411"/>
                  <a:pt x="4121746" y="2231826"/>
                  <a:pt x="4129683" y="2241351"/>
                </a:cubicBezTo>
                <a:cubicBezTo>
                  <a:pt x="4142383" y="2256036"/>
                  <a:pt x="4165799" y="2262782"/>
                  <a:pt x="4199930" y="2261592"/>
                </a:cubicBezTo>
                <a:lnTo>
                  <a:pt x="4199930" y="2283023"/>
                </a:lnTo>
                <a:lnTo>
                  <a:pt x="3871913" y="2283023"/>
                </a:lnTo>
                <a:lnTo>
                  <a:pt x="3871913" y="2261592"/>
                </a:lnTo>
                <a:cubicBezTo>
                  <a:pt x="3896916" y="2261195"/>
                  <a:pt x="3914676" y="2258318"/>
                  <a:pt x="3925193" y="2252960"/>
                </a:cubicBezTo>
                <a:cubicBezTo>
                  <a:pt x="3935710" y="2247602"/>
                  <a:pt x="3942954" y="2240161"/>
                  <a:pt x="3946922" y="2230636"/>
                </a:cubicBezTo>
                <a:cubicBezTo>
                  <a:pt x="3950891" y="2221111"/>
                  <a:pt x="3952875" y="2201267"/>
                  <a:pt x="3952875" y="2171104"/>
                </a:cubicBezTo>
                <a:lnTo>
                  <a:pt x="3952875" y="1784747"/>
                </a:lnTo>
                <a:lnTo>
                  <a:pt x="3871913" y="1784747"/>
                </a:lnTo>
                <a:lnTo>
                  <a:pt x="3871913" y="1726406"/>
                </a:lnTo>
                <a:lnTo>
                  <a:pt x="3952875" y="1726406"/>
                </a:lnTo>
                <a:lnTo>
                  <a:pt x="3952875" y="1685329"/>
                </a:lnTo>
                <a:lnTo>
                  <a:pt x="3952280" y="1657350"/>
                </a:lnTo>
                <a:cubicBezTo>
                  <a:pt x="3952280" y="1600200"/>
                  <a:pt x="3973215" y="1552575"/>
                  <a:pt x="4015085" y="1514475"/>
                </a:cubicBezTo>
                <a:cubicBezTo>
                  <a:pt x="4056956" y="1476375"/>
                  <a:pt x="4113610" y="1457325"/>
                  <a:pt x="4185047" y="1457325"/>
                </a:cubicBezTo>
                <a:close/>
                <a:moveTo>
                  <a:pt x="2859882" y="1457325"/>
                </a:moveTo>
                <a:cubicBezTo>
                  <a:pt x="2886075" y="1457325"/>
                  <a:pt x="2911475" y="1460500"/>
                  <a:pt x="2936082" y="1466850"/>
                </a:cubicBezTo>
                <a:cubicBezTo>
                  <a:pt x="2954735" y="1471612"/>
                  <a:pt x="2977456" y="1480443"/>
                  <a:pt x="3004245" y="1493341"/>
                </a:cubicBezTo>
                <a:cubicBezTo>
                  <a:pt x="3031034" y="1506240"/>
                  <a:pt x="3049786" y="1512689"/>
                  <a:pt x="3060502" y="1512689"/>
                </a:cubicBezTo>
                <a:cubicBezTo>
                  <a:pt x="3070821" y="1512689"/>
                  <a:pt x="3078957" y="1509514"/>
                  <a:pt x="3084910" y="1503164"/>
                </a:cubicBezTo>
                <a:cubicBezTo>
                  <a:pt x="3090863" y="1496814"/>
                  <a:pt x="3096419" y="1481534"/>
                  <a:pt x="3101578" y="1457325"/>
                </a:cubicBezTo>
                <a:lnTo>
                  <a:pt x="3119438" y="1457325"/>
                </a:lnTo>
                <a:lnTo>
                  <a:pt x="3125986" y="1726406"/>
                </a:lnTo>
                <a:lnTo>
                  <a:pt x="3101578" y="1726406"/>
                </a:lnTo>
                <a:cubicBezTo>
                  <a:pt x="3090069" y="1658937"/>
                  <a:pt x="3061792" y="1604665"/>
                  <a:pt x="3016746" y="1563588"/>
                </a:cubicBezTo>
                <a:cubicBezTo>
                  <a:pt x="2971701" y="1522511"/>
                  <a:pt x="2922985" y="1501973"/>
                  <a:pt x="2870597" y="1501973"/>
                </a:cubicBezTo>
                <a:cubicBezTo>
                  <a:pt x="2830116" y="1501973"/>
                  <a:pt x="2798068" y="1512788"/>
                  <a:pt x="2774454" y="1534418"/>
                </a:cubicBezTo>
                <a:cubicBezTo>
                  <a:pt x="2750840" y="1556047"/>
                  <a:pt x="2739033" y="1580951"/>
                  <a:pt x="2739033" y="1609129"/>
                </a:cubicBezTo>
                <a:cubicBezTo>
                  <a:pt x="2739033" y="1626989"/>
                  <a:pt x="2743200" y="1642864"/>
                  <a:pt x="2751535" y="1656754"/>
                </a:cubicBezTo>
                <a:cubicBezTo>
                  <a:pt x="2763044" y="1675408"/>
                  <a:pt x="2781499" y="1693862"/>
                  <a:pt x="2806899" y="1712118"/>
                </a:cubicBezTo>
                <a:cubicBezTo>
                  <a:pt x="2825552" y="1725215"/>
                  <a:pt x="2868613" y="1748433"/>
                  <a:pt x="2936082" y="1781770"/>
                </a:cubicBezTo>
                <a:cubicBezTo>
                  <a:pt x="3030538" y="1828204"/>
                  <a:pt x="3094236" y="1872059"/>
                  <a:pt x="3127177" y="1913334"/>
                </a:cubicBezTo>
                <a:cubicBezTo>
                  <a:pt x="3159721" y="1954609"/>
                  <a:pt x="3175992" y="2001837"/>
                  <a:pt x="3175992" y="2055018"/>
                </a:cubicBezTo>
                <a:cubicBezTo>
                  <a:pt x="3175992" y="2122487"/>
                  <a:pt x="3149700" y="2180530"/>
                  <a:pt x="3097114" y="2229147"/>
                </a:cubicBezTo>
                <a:cubicBezTo>
                  <a:pt x="3044528" y="2277765"/>
                  <a:pt x="2977753" y="2302073"/>
                  <a:pt x="2896791" y="2302073"/>
                </a:cubicBezTo>
                <a:cubicBezTo>
                  <a:pt x="2871391" y="2302073"/>
                  <a:pt x="2847380" y="2299494"/>
                  <a:pt x="2824758" y="2294334"/>
                </a:cubicBezTo>
                <a:cubicBezTo>
                  <a:pt x="2802136" y="2289175"/>
                  <a:pt x="2773760" y="2279451"/>
                  <a:pt x="2739628" y="2265164"/>
                </a:cubicBezTo>
                <a:cubicBezTo>
                  <a:pt x="2720578" y="2257226"/>
                  <a:pt x="2704902" y="2253257"/>
                  <a:pt x="2692599" y="2253257"/>
                </a:cubicBezTo>
                <a:cubicBezTo>
                  <a:pt x="2682280" y="2253257"/>
                  <a:pt x="2671366" y="2257226"/>
                  <a:pt x="2659857" y="2265164"/>
                </a:cubicBezTo>
                <a:cubicBezTo>
                  <a:pt x="2648347" y="2273101"/>
                  <a:pt x="2639021" y="2285206"/>
                  <a:pt x="2631877" y="2301478"/>
                </a:cubicBezTo>
                <a:lnTo>
                  <a:pt x="2609850" y="2301478"/>
                </a:lnTo>
                <a:lnTo>
                  <a:pt x="2609850" y="1996678"/>
                </a:lnTo>
                <a:lnTo>
                  <a:pt x="2631877" y="1996678"/>
                </a:lnTo>
                <a:cubicBezTo>
                  <a:pt x="2649339" y="2082403"/>
                  <a:pt x="2682975" y="2147788"/>
                  <a:pt x="2732782" y="2192833"/>
                </a:cubicBezTo>
                <a:cubicBezTo>
                  <a:pt x="2782590" y="2237879"/>
                  <a:pt x="2836268" y="2260401"/>
                  <a:pt x="2893814" y="2260401"/>
                </a:cubicBezTo>
                <a:cubicBezTo>
                  <a:pt x="2938264" y="2260401"/>
                  <a:pt x="2973685" y="2248297"/>
                  <a:pt x="3000078" y="2224087"/>
                </a:cubicBezTo>
                <a:cubicBezTo>
                  <a:pt x="3026470" y="2199878"/>
                  <a:pt x="3039666" y="2171700"/>
                  <a:pt x="3039666" y="2139553"/>
                </a:cubicBezTo>
                <a:cubicBezTo>
                  <a:pt x="3039666" y="2120503"/>
                  <a:pt x="3034606" y="2102048"/>
                  <a:pt x="3024485" y="2084189"/>
                </a:cubicBezTo>
                <a:cubicBezTo>
                  <a:pt x="3014365" y="2066329"/>
                  <a:pt x="2998986" y="2049363"/>
                  <a:pt x="2978349" y="2033290"/>
                </a:cubicBezTo>
                <a:cubicBezTo>
                  <a:pt x="2957711" y="2017216"/>
                  <a:pt x="2921199" y="1996281"/>
                  <a:pt x="2868811" y="1970484"/>
                </a:cubicBezTo>
                <a:cubicBezTo>
                  <a:pt x="2795389" y="1934368"/>
                  <a:pt x="2742605" y="1903611"/>
                  <a:pt x="2710458" y="1878211"/>
                </a:cubicBezTo>
                <a:cubicBezTo>
                  <a:pt x="2678311" y="1852811"/>
                  <a:pt x="2653606" y="1824434"/>
                  <a:pt x="2636342" y="1793081"/>
                </a:cubicBezTo>
                <a:cubicBezTo>
                  <a:pt x="2619078" y="1761728"/>
                  <a:pt x="2610446" y="1727200"/>
                  <a:pt x="2610446" y="1689497"/>
                </a:cubicBezTo>
                <a:cubicBezTo>
                  <a:pt x="2610446" y="1625203"/>
                  <a:pt x="2634060" y="1570434"/>
                  <a:pt x="2681288" y="1525190"/>
                </a:cubicBezTo>
                <a:cubicBezTo>
                  <a:pt x="2728516" y="1479947"/>
                  <a:pt x="2788047" y="1457325"/>
                  <a:pt x="2859882" y="1457325"/>
                </a:cubicBezTo>
                <a:close/>
                <a:moveTo>
                  <a:pt x="250032" y="1457325"/>
                </a:moveTo>
                <a:cubicBezTo>
                  <a:pt x="276225" y="1457325"/>
                  <a:pt x="301625" y="1460500"/>
                  <a:pt x="326232" y="1466850"/>
                </a:cubicBezTo>
                <a:cubicBezTo>
                  <a:pt x="344885" y="1471612"/>
                  <a:pt x="367606" y="1480443"/>
                  <a:pt x="394395" y="1493341"/>
                </a:cubicBezTo>
                <a:cubicBezTo>
                  <a:pt x="421184" y="1506240"/>
                  <a:pt x="439936" y="1512689"/>
                  <a:pt x="450652" y="1512689"/>
                </a:cubicBezTo>
                <a:cubicBezTo>
                  <a:pt x="460971" y="1512689"/>
                  <a:pt x="469107" y="1509514"/>
                  <a:pt x="475060" y="1503164"/>
                </a:cubicBezTo>
                <a:cubicBezTo>
                  <a:pt x="481013" y="1496814"/>
                  <a:pt x="486569" y="1481534"/>
                  <a:pt x="491729" y="1457325"/>
                </a:cubicBezTo>
                <a:lnTo>
                  <a:pt x="509588" y="1457325"/>
                </a:lnTo>
                <a:lnTo>
                  <a:pt x="516136" y="1726406"/>
                </a:lnTo>
                <a:lnTo>
                  <a:pt x="491729" y="1726406"/>
                </a:lnTo>
                <a:cubicBezTo>
                  <a:pt x="480219" y="1658937"/>
                  <a:pt x="451942" y="1604665"/>
                  <a:pt x="406896" y="1563588"/>
                </a:cubicBezTo>
                <a:cubicBezTo>
                  <a:pt x="361851" y="1522511"/>
                  <a:pt x="313135" y="1501973"/>
                  <a:pt x="260747" y="1501973"/>
                </a:cubicBezTo>
                <a:cubicBezTo>
                  <a:pt x="220266" y="1501973"/>
                  <a:pt x="188218" y="1512788"/>
                  <a:pt x="164604" y="1534418"/>
                </a:cubicBezTo>
                <a:cubicBezTo>
                  <a:pt x="140990" y="1556047"/>
                  <a:pt x="129183" y="1580951"/>
                  <a:pt x="129183" y="1609129"/>
                </a:cubicBezTo>
                <a:cubicBezTo>
                  <a:pt x="129183" y="1626989"/>
                  <a:pt x="133350" y="1642864"/>
                  <a:pt x="141685" y="1656754"/>
                </a:cubicBezTo>
                <a:cubicBezTo>
                  <a:pt x="153194" y="1675408"/>
                  <a:pt x="171649" y="1693862"/>
                  <a:pt x="197049" y="1712118"/>
                </a:cubicBezTo>
                <a:cubicBezTo>
                  <a:pt x="215702" y="1725215"/>
                  <a:pt x="258763" y="1748433"/>
                  <a:pt x="326232" y="1781770"/>
                </a:cubicBezTo>
                <a:cubicBezTo>
                  <a:pt x="420688" y="1828204"/>
                  <a:pt x="484386" y="1872059"/>
                  <a:pt x="517327" y="1913334"/>
                </a:cubicBezTo>
                <a:cubicBezTo>
                  <a:pt x="549871" y="1954609"/>
                  <a:pt x="566143" y="2001837"/>
                  <a:pt x="566143" y="2055018"/>
                </a:cubicBezTo>
                <a:cubicBezTo>
                  <a:pt x="566143" y="2122487"/>
                  <a:pt x="539850" y="2180530"/>
                  <a:pt x="487264" y="2229147"/>
                </a:cubicBezTo>
                <a:cubicBezTo>
                  <a:pt x="434678" y="2277765"/>
                  <a:pt x="367903" y="2302073"/>
                  <a:pt x="286941" y="2302073"/>
                </a:cubicBezTo>
                <a:cubicBezTo>
                  <a:pt x="261541" y="2302073"/>
                  <a:pt x="237530" y="2299494"/>
                  <a:pt x="214908" y="2294334"/>
                </a:cubicBezTo>
                <a:cubicBezTo>
                  <a:pt x="192286" y="2289175"/>
                  <a:pt x="163910" y="2279451"/>
                  <a:pt x="129778" y="2265164"/>
                </a:cubicBezTo>
                <a:cubicBezTo>
                  <a:pt x="110728" y="2257226"/>
                  <a:pt x="95052" y="2253257"/>
                  <a:pt x="82749" y="2253257"/>
                </a:cubicBezTo>
                <a:cubicBezTo>
                  <a:pt x="72430" y="2253257"/>
                  <a:pt x="61516" y="2257226"/>
                  <a:pt x="50007" y="2265164"/>
                </a:cubicBezTo>
                <a:cubicBezTo>
                  <a:pt x="38497" y="2273101"/>
                  <a:pt x="29171" y="2285206"/>
                  <a:pt x="22027" y="2301478"/>
                </a:cubicBezTo>
                <a:lnTo>
                  <a:pt x="0" y="2301478"/>
                </a:lnTo>
                <a:lnTo>
                  <a:pt x="0" y="1996678"/>
                </a:lnTo>
                <a:lnTo>
                  <a:pt x="22027" y="1996678"/>
                </a:lnTo>
                <a:cubicBezTo>
                  <a:pt x="39489" y="2082403"/>
                  <a:pt x="73125" y="2147788"/>
                  <a:pt x="122932" y="2192833"/>
                </a:cubicBezTo>
                <a:cubicBezTo>
                  <a:pt x="172740" y="2237879"/>
                  <a:pt x="226417" y="2260401"/>
                  <a:pt x="283964" y="2260401"/>
                </a:cubicBezTo>
                <a:cubicBezTo>
                  <a:pt x="328414" y="2260401"/>
                  <a:pt x="363836" y="2248297"/>
                  <a:pt x="390228" y="2224087"/>
                </a:cubicBezTo>
                <a:cubicBezTo>
                  <a:pt x="416620" y="2199878"/>
                  <a:pt x="429816" y="2171700"/>
                  <a:pt x="429816" y="2139553"/>
                </a:cubicBezTo>
                <a:cubicBezTo>
                  <a:pt x="429816" y="2120503"/>
                  <a:pt x="424756" y="2102048"/>
                  <a:pt x="414635" y="2084189"/>
                </a:cubicBezTo>
                <a:cubicBezTo>
                  <a:pt x="404515" y="2066329"/>
                  <a:pt x="389136" y="2049363"/>
                  <a:pt x="368499" y="2033290"/>
                </a:cubicBezTo>
                <a:cubicBezTo>
                  <a:pt x="347861" y="2017216"/>
                  <a:pt x="311349" y="1996281"/>
                  <a:pt x="258961" y="1970484"/>
                </a:cubicBezTo>
                <a:cubicBezTo>
                  <a:pt x="185539" y="1934368"/>
                  <a:pt x="132755" y="1903611"/>
                  <a:pt x="100608" y="1878211"/>
                </a:cubicBezTo>
                <a:cubicBezTo>
                  <a:pt x="68461" y="1852811"/>
                  <a:pt x="43756" y="1824434"/>
                  <a:pt x="26492" y="1793081"/>
                </a:cubicBezTo>
                <a:cubicBezTo>
                  <a:pt x="9228" y="1761728"/>
                  <a:pt x="596" y="1727200"/>
                  <a:pt x="596" y="1689497"/>
                </a:cubicBezTo>
                <a:cubicBezTo>
                  <a:pt x="596" y="1625203"/>
                  <a:pt x="24210" y="1570434"/>
                  <a:pt x="71438" y="1525190"/>
                </a:cubicBezTo>
                <a:cubicBezTo>
                  <a:pt x="118666" y="1479947"/>
                  <a:pt x="178197" y="1457325"/>
                  <a:pt x="250032" y="1457325"/>
                </a:cubicBezTo>
                <a:close/>
                <a:moveTo>
                  <a:pt x="1371005" y="513754"/>
                </a:moveTo>
                <a:cubicBezTo>
                  <a:pt x="1322983" y="541933"/>
                  <a:pt x="1287264" y="572095"/>
                  <a:pt x="1263849" y="604242"/>
                </a:cubicBezTo>
                <a:cubicBezTo>
                  <a:pt x="1248371" y="625673"/>
                  <a:pt x="1240632" y="647303"/>
                  <a:pt x="1240632" y="669131"/>
                </a:cubicBezTo>
                <a:cubicBezTo>
                  <a:pt x="1240632" y="687387"/>
                  <a:pt x="1247180" y="703461"/>
                  <a:pt x="1260277" y="717351"/>
                </a:cubicBezTo>
                <a:cubicBezTo>
                  <a:pt x="1270199" y="728067"/>
                  <a:pt x="1284089" y="733425"/>
                  <a:pt x="1301949" y="733425"/>
                </a:cubicBezTo>
                <a:cubicBezTo>
                  <a:pt x="1321793" y="733425"/>
                  <a:pt x="1344811" y="722312"/>
                  <a:pt x="1371005" y="700087"/>
                </a:cubicBezTo>
                <a:close/>
                <a:moveTo>
                  <a:pt x="3805238" y="294679"/>
                </a:moveTo>
                <a:cubicBezTo>
                  <a:pt x="3784997" y="294679"/>
                  <a:pt x="3767634" y="302319"/>
                  <a:pt x="3753148" y="317599"/>
                </a:cubicBezTo>
                <a:cubicBezTo>
                  <a:pt x="3738662" y="332879"/>
                  <a:pt x="3729137" y="363041"/>
                  <a:pt x="3724573" y="408086"/>
                </a:cubicBezTo>
                <a:cubicBezTo>
                  <a:pt x="3720009" y="453132"/>
                  <a:pt x="3717727" y="515739"/>
                  <a:pt x="3717727" y="595908"/>
                </a:cubicBezTo>
                <a:cubicBezTo>
                  <a:pt x="3717727" y="638373"/>
                  <a:pt x="3720505" y="678061"/>
                  <a:pt x="3726061" y="714970"/>
                </a:cubicBezTo>
                <a:cubicBezTo>
                  <a:pt x="3730427" y="743148"/>
                  <a:pt x="3739753" y="764579"/>
                  <a:pt x="3754041" y="779264"/>
                </a:cubicBezTo>
                <a:cubicBezTo>
                  <a:pt x="3768328" y="793948"/>
                  <a:pt x="3784600" y="801290"/>
                  <a:pt x="3802857" y="801290"/>
                </a:cubicBezTo>
                <a:cubicBezTo>
                  <a:pt x="3820716" y="801290"/>
                  <a:pt x="3835599" y="796329"/>
                  <a:pt x="3847505" y="786408"/>
                </a:cubicBezTo>
                <a:cubicBezTo>
                  <a:pt x="3862983" y="772914"/>
                  <a:pt x="3873302" y="754062"/>
                  <a:pt x="3878461" y="729853"/>
                </a:cubicBezTo>
                <a:cubicBezTo>
                  <a:pt x="3886399" y="692150"/>
                  <a:pt x="3890367" y="615950"/>
                  <a:pt x="3890367" y="501253"/>
                </a:cubicBezTo>
                <a:cubicBezTo>
                  <a:pt x="3890367" y="433784"/>
                  <a:pt x="3886597" y="387449"/>
                  <a:pt x="3879057" y="362247"/>
                </a:cubicBezTo>
                <a:cubicBezTo>
                  <a:pt x="3871516" y="337046"/>
                  <a:pt x="3860403" y="318690"/>
                  <a:pt x="3845719" y="307181"/>
                </a:cubicBezTo>
                <a:cubicBezTo>
                  <a:pt x="3835400" y="298847"/>
                  <a:pt x="3821907" y="294679"/>
                  <a:pt x="3805238" y="294679"/>
                </a:cubicBezTo>
                <a:close/>
                <a:moveTo>
                  <a:pt x="5417939" y="291107"/>
                </a:moveTo>
                <a:cubicBezTo>
                  <a:pt x="5397302" y="291107"/>
                  <a:pt x="5380435" y="301228"/>
                  <a:pt x="5367338" y="321468"/>
                </a:cubicBezTo>
                <a:cubicBezTo>
                  <a:pt x="5343922" y="356790"/>
                  <a:pt x="5332214" y="405209"/>
                  <a:pt x="5332214" y="466725"/>
                </a:cubicBezTo>
                <a:lnTo>
                  <a:pt x="5332214" y="487561"/>
                </a:lnTo>
                <a:lnTo>
                  <a:pt x="5494139" y="487561"/>
                </a:lnTo>
                <a:cubicBezTo>
                  <a:pt x="5494139" y="423664"/>
                  <a:pt x="5490667" y="379809"/>
                  <a:pt x="5483721" y="355997"/>
                </a:cubicBezTo>
                <a:cubicBezTo>
                  <a:pt x="5476776" y="332184"/>
                  <a:pt x="5465961" y="314126"/>
                  <a:pt x="5451277" y="301823"/>
                </a:cubicBezTo>
                <a:cubicBezTo>
                  <a:pt x="5442942" y="294679"/>
                  <a:pt x="5431830" y="291107"/>
                  <a:pt x="5417939" y="291107"/>
                </a:cubicBezTo>
                <a:close/>
                <a:moveTo>
                  <a:pt x="1642468" y="269081"/>
                </a:moveTo>
                <a:lnTo>
                  <a:pt x="1938338" y="269081"/>
                </a:lnTo>
                <a:lnTo>
                  <a:pt x="1938338" y="291107"/>
                </a:lnTo>
                <a:cubicBezTo>
                  <a:pt x="1918891" y="291901"/>
                  <a:pt x="1905199" y="295672"/>
                  <a:pt x="1897261" y="302418"/>
                </a:cubicBezTo>
                <a:cubicBezTo>
                  <a:pt x="1889324" y="309165"/>
                  <a:pt x="1885355" y="317301"/>
                  <a:pt x="1885355" y="326826"/>
                </a:cubicBezTo>
                <a:cubicBezTo>
                  <a:pt x="1885355" y="341908"/>
                  <a:pt x="1895277" y="371673"/>
                  <a:pt x="1915121" y="416123"/>
                </a:cubicBezTo>
                <a:lnTo>
                  <a:pt x="2010371" y="634008"/>
                </a:lnTo>
                <a:lnTo>
                  <a:pt x="2075260" y="465534"/>
                </a:lnTo>
                <a:cubicBezTo>
                  <a:pt x="2098675" y="405606"/>
                  <a:pt x="2110383" y="363934"/>
                  <a:pt x="2110383" y="340518"/>
                </a:cubicBezTo>
                <a:cubicBezTo>
                  <a:pt x="2110383" y="325834"/>
                  <a:pt x="2105521" y="314126"/>
                  <a:pt x="2095798" y="305395"/>
                </a:cubicBezTo>
                <a:cubicBezTo>
                  <a:pt x="2086075" y="296664"/>
                  <a:pt x="2068910" y="291901"/>
                  <a:pt x="2044303" y="291107"/>
                </a:cubicBezTo>
                <a:lnTo>
                  <a:pt x="2044303" y="269081"/>
                </a:lnTo>
                <a:lnTo>
                  <a:pt x="2230636" y="269081"/>
                </a:lnTo>
                <a:lnTo>
                  <a:pt x="2230636" y="291107"/>
                </a:lnTo>
                <a:cubicBezTo>
                  <a:pt x="2212380" y="293092"/>
                  <a:pt x="2197497" y="300136"/>
                  <a:pt x="2185988" y="312241"/>
                </a:cubicBezTo>
                <a:cubicBezTo>
                  <a:pt x="2174479" y="324346"/>
                  <a:pt x="2155230" y="365522"/>
                  <a:pt x="2128243" y="435768"/>
                </a:cubicBezTo>
                <a:lnTo>
                  <a:pt x="1969294" y="848320"/>
                </a:lnTo>
                <a:cubicBezTo>
                  <a:pt x="1929210" y="951508"/>
                  <a:pt x="1899444" y="1015008"/>
                  <a:pt x="1879997" y="1038820"/>
                </a:cubicBezTo>
                <a:cubicBezTo>
                  <a:pt x="1852613" y="1072158"/>
                  <a:pt x="1818283" y="1088826"/>
                  <a:pt x="1777008" y="1088826"/>
                </a:cubicBezTo>
                <a:cubicBezTo>
                  <a:pt x="1744068" y="1088826"/>
                  <a:pt x="1717378" y="1079400"/>
                  <a:pt x="1696939" y="1060549"/>
                </a:cubicBezTo>
                <a:cubicBezTo>
                  <a:pt x="1676500" y="1041697"/>
                  <a:pt x="1666280" y="1018976"/>
                  <a:pt x="1666280" y="992386"/>
                </a:cubicBezTo>
                <a:cubicBezTo>
                  <a:pt x="1666280" y="969367"/>
                  <a:pt x="1673325" y="950317"/>
                  <a:pt x="1687414" y="935236"/>
                </a:cubicBezTo>
                <a:cubicBezTo>
                  <a:pt x="1701503" y="920154"/>
                  <a:pt x="1718866" y="912614"/>
                  <a:pt x="1739504" y="912614"/>
                </a:cubicBezTo>
                <a:cubicBezTo>
                  <a:pt x="1759347" y="912614"/>
                  <a:pt x="1775322" y="918964"/>
                  <a:pt x="1787426" y="931664"/>
                </a:cubicBezTo>
                <a:cubicBezTo>
                  <a:pt x="1799531" y="944364"/>
                  <a:pt x="1805782" y="964009"/>
                  <a:pt x="1806178" y="990600"/>
                </a:cubicBezTo>
                <a:cubicBezTo>
                  <a:pt x="1806576" y="1005681"/>
                  <a:pt x="1808362" y="1015404"/>
                  <a:pt x="1811536" y="1019770"/>
                </a:cubicBezTo>
                <a:cubicBezTo>
                  <a:pt x="1814711" y="1024136"/>
                  <a:pt x="1819275" y="1026319"/>
                  <a:pt x="1825229" y="1026319"/>
                </a:cubicBezTo>
                <a:cubicBezTo>
                  <a:pt x="1834753" y="1026319"/>
                  <a:pt x="1844874" y="1020564"/>
                  <a:pt x="1855590" y="1009054"/>
                </a:cubicBezTo>
                <a:cubicBezTo>
                  <a:pt x="1871464" y="992386"/>
                  <a:pt x="1890118" y="954286"/>
                  <a:pt x="1911549" y="894754"/>
                </a:cubicBezTo>
                <a:lnTo>
                  <a:pt x="1928813" y="848320"/>
                </a:lnTo>
                <a:lnTo>
                  <a:pt x="1749028" y="435768"/>
                </a:lnTo>
                <a:cubicBezTo>
                  <a:pt x="1722041" y="373459"/>
                  <a:pt x="1702098" y="335161"/>
                  <a:pt x="1689200" y="320873"/>
                </a:cubicBezTo>
                <a:cubicBezTo>
                  <a:pt x="1676301" y="306586"/>
                  <a:pt x="1660724" y="296664"/>
                  <a:pt x="1642468" y="291107"/>
                </a:cubicBezTo>
                <a:close/>
                <a:moveTo>
                  <a:pt x="5426869" y="252412"/>
                </a:moveTo>
                <a:cubicBezTo>
                  <a:pt x="5483225" y="252412"/>
                  <a:pt x="5532139" y="275530"/>
                  <a:pt x="5573613" y="321766"/>
                </a:cubicBezTo>
                <a:cubicBezTo>
                  <a:pt x="5615087" y="368002"/>
                  <a:pt x="5637411" y="436562"/>
                  <a:pt x="5640586" y="527447"/>
                </a:cubicBezTo>
                <a:lnTo>
                  <a:pt x="5335191" y="527447"/>
                </a:lnTo>
                <a:cubicBezTo>
                  <a:pt x="5338763" y="601265"/>
                  <a:pt x="5358408" y="659606"/>
                  <a:pt x="5394127" y="702469"/>
                </a:cubicBezTo>
                <a:cubicBezTo>
                  <a:pt x="5421511" y="735409"/>
                  <a:pt x="5454452" y="751879"/>
                  <a:pt x="5492949" y="751879"/>
                </a:cubicBezTo>
                <a:cubicBezTo>
                  <a:pt x="5516761" y="751879"/>
                  <a:pt x="5538391" y="745232"/>
                  <a:pt x="5557837" y="731936"/>
                </a:cubicBezTo>
                <a:cubicBezTo>
                  <a:pt x="5577285" y="718641"/>
                  <a:pt x="5598121" y="694729"/>
                  <a:pt x="5620345" y="660201"/>
                </a:cubicBezTo>
                <a:lnTo>
                  <a:pt x="5640586" y="673298"/>
                </a:lnTo>
                <a:cubicBezTo>
                  <a:pt x="5610423" y="734814"/>
                  <a:pt x="5577085" y="778371"/>
                  <a:pt x="5540573" y="803969"/>
                </a:cubicBezTo>
                <a:cubicBezTo>
                  <a:pt x="5504061" y="829568"/>
                  <a:pt x="5461794" y="842367"/>
                  <a:pt x="5413772" y="842367"/>
                </a:cubicBezTo>
                <a:cubicBezTo>
                  <a:pt x="5331222" y="842367"/>
                  <a:pt x="5268714" y="810617"/>
                  <a:pt x="5226249" y="747117"/>
                </a:cubicBezTo>
                <a:cubicBezTo>
                  <a:pt x="5192118" y="695920"/>
                  <a:pt x="5175052" y="632420"/>
                  <a:pt x="5175052" y="556617"/>
                </a:cubicBezTo>
                <a:cubicBezTo>
                  <a:pt x="5175052" y="463748"/>
                  <a:pt x="5200154" y="389830"/>
                  <a:pt x="5250359" y="334863"/>
                </a:cubicBezTo>
                <a:cubicBezTo>
                  <a:pt x="5300563" y="279896"/>
                  <a:pt x="5359400" y="252412"/>
                  <a:pt x="5426869" y="252412"/>
                </a:cubicBezTo>
                <a:close/>
                <a:moveTo>
                  <a:pt x="4551164" y="252412"/>
                </a:moveTo>
                <a:cubicBezTo>
                  <a:pt x="4586883" y="252412"/>
                  <a:pt x="4616847" y="260747"/>
                  <a:pt x="4641057" y="277415"/>
                </a:cubicBezTo>
                <a:cubicBezTo>
                  <a:pt x="4665266" y="294084"/>
                  <a:pt x="4683919" y="319484"/>
                  <a:pt x="4697016" y="353615"/>
                </a:cubicBezTo>
                <a:cubicBezTo>
                  <a:pt x="4728766" y="317897"/>
                  <a:pt x="4759226" y="292100"/>
                  <a:pt x="4788396" y="276225"/>
                </a:cubicBezTo>
                <a:cubicBezTo>
                  <a:pt x="4817567" y="260350"/>
                  <a:pt x="4848027" y="252412"/>
                  <a:pt x="4879777" y="252412"/>
                </a:cubicBezTo>
                <a:cubicBezTo>
                  <a:pt x="4918274" y="252412"/>
                  <a:pt x="4948932" y="261243"/>
                  <a:pt x="4971752" y="278904"/>
                </a:cubicBezTo>
                <a:cubicBezTo>
                  <a:pt x="4994573" y="296565"/>
                  <a:pt x="5010448" y="318988"/>
                  <a:pt x="5019377" y="346174"/>
                </a:cubicBezTo>
                <a:cubicBezTo>
                  <a:pt x="5028307" y="373360"/>
                  <a:pt x="5032772" y="416718"/>
                  <a:pt x="5032772" y="476250"/>
                </a:cubicBezTo>
                <a:lnTo>
                  <a:pt x="5032772" y="704254"/>
                </a:lnTo>
                <a:cubicBezTo>
                  <a:pt x="5032772" y="747117"/>
                  <a:pt x="5036642" y="773708"/>
                  <a:pt x="5044381" y="784026"/>
                </a:cubicBezTo>
                <a:cubicBezTo>
                  <a:pt x="5052120" y="794345"/>
                  <a:pt x="5068293" y="801092"/>
                  <a:pt x="5092899" y="804267"/>
                </a:cubicBezTo>
                <a:lnTo>
                  <a:pt x="5092899" y="825698"/>
                </a:lnTo>
                <a:lnTo>
                  <a:pt x="4805363" y="825698"/>
                </a:lnTo>
                <a:lnTo>
                  <a:pt x="4805363" y="804267"/>
                </a:lnTo>
                <a:cubicBezTo>
                  <a:pt x="4827985" y="802283"/>
                  <a:pt x="4844653" y="793551"/>
                  <a:pt x="4855369" y="778073"/>
                </a:cubicBezTo>
                <a:cubicBezTo>
                  <a:pt x="4862513" y="767358"/>
                  <a:pt x="4866085" y="742751"/>
                  <a:pt x="4866085" y="704254"/>
                </a:cubicBezTo>
                <a:lnTo>
                  <a:pt x="4866085" y="464939"/>
                </a:lnTo>
                <a:cubicBezTo>
                  <a:pt x="4866085" y="415329"/>
                  <a:pt x="4864100" y="383778"/>
                  <a:pt x="4860131" y="370284"/>
                </a:cubicBezTo>
                <a:cubicBezTo>
                  <a:pt x="4856162" y="356790"/>
                  <a:pt x="4849912" y="346769"/>
                  <a:pt x="4841379" y="340221"/>
                </a:cubicBezTo>
                <a:cubicBezTo>
                  <a:pt x="4832846" y="333672"/>
                  <a:pt x="4822825" y="330398"/>
                  <a:pt x="4811316" y="330398"/>
                </a:cubicBezTo>
                <a:cubicBezTo>
                  <a:pt x="4794251" y="330398"/>
                  <a:pt x="4776986" y="336649"/>
                  <a:pt x="4759524" y="349151"/>
                </a:cubicBezTo>
                <a:cubicBezTo>
                  <a:pt x="4742061" y="361652"/>
                  <a:pt x="4724400" y="380404"/>
                  <a:pt x="4706541" y="405408"/>
                </a:cubicBezTo>
                <a:lnTo>
                  <a:pt x="4706541" y="704254"/>
                </a:lnTo>
                <a:cubicBezTo>
                  <a:pt x="4706541" y="744339"/>
                  <a:pt x="4709914" y="769540"/>
                  <a:pt x="4716661" y="779859"/>
                </a:cubicBezTo>
                <a:cubicBezTo>
                  <a:pt x="4725790" y="794544"/>
                  <a:pt x="4743252" y="802679"/>
                  <a:pt x="4769049" y="804267"/>
                </a:cubicBezTo>
                <a:lnTo>
                  <a:pt x="4769049" y="825698"/>
                </a:lnTo>
                <a:lnTo>
                  <a:pt x="4480918" y="825698"/>
                </a:lnTo>
                <a:lnTo>
                  <a:pt x="4480918" y="804267"/>
                </a:lnTo>
                <a:cubicBezTo>
                  <a:pt x="4496396" y="803473"/>
                  <a:pt x="4508600" y="799604"/>
                  <a:pt x="4517529" y="792658"/>
                </a:cubicBezTo>
                <a:cubicBezTo>
                  <a:pt x="4526459" y="785713"/>
                  <a:pt x="4532412" y="777379"/>
                  <a:pt x="4535389" y="767655"/>
                </a:cubicBezTo>
                <a:cubicBezTo>
                  <a:pt x="4538365" y="757932"/>
                  <a:pt x="4539854" y="736798"/>
                  <a:pt x="4539854" y="704254"/>
                </a:cubicBezTo>
                <a:lnTo>
                  <a:pt x="4539854" y="464939"/>
                </a:lnTo>
                <a:cubicBezTo>
                  <a:pt x="4539854" y="414536"/>
                  <a:pt x="4537869" y="382984"/>
                  <a:pt x="4533900" y="370284"/>
                </a:cubicBezTo>
                <a:cubicBezTo>
                  <a:pt x="4529932" y="357584"/>
                  <a:pt x="4523284" y="347662"/>
                  <a:pt x="4513957" y="340518"/>
                </a:cubicBezTo>
                <a:cubicBezTo>
                  <a:pt x="4504631" y="333375"/>
                  <a:pt x="4494610" y="329803"/>
                  <a:pt x="4483894" y="329803"/>
                </a:cubicBezTo>
                <a:cubicBezTo>
                  <a:pt x="4468019" y="329803"/>
                  <a:pt x="4453533" y="333970"/>
                  <a:pt x="4440436" y="342304"/>
                </a:cubicBezTo>
                <a:cubicBezTo>
                  <a:pt x="4421783" y="354608"/>
                  <a:pt x="4401940" y="375642"/>
                  <a:pt x="4380905" y="405408"/>
                </a:cubicBezTo>
                <a:lnTo>
                  <a:pt x="4380905" y="704254"/>
                </a:lnTo>
                <a:cubicBezTo>
                  <a:pt x="4380905" y="743545"/>
                  <a:pt x="4384775" y="769441"/>
                  <a:pt x="4392514" y="781943"/>
                </a:cubicBezTo>
                <a:cubicBezTo>
                  <a:pt x="4400253" y="794444"/>
                  <a:pt x="4416425" y="801886"/>
                  <a:pt x="4441032" y="804267"/>
                </a:cubicBezTo>
                <a:lnTo>
                  <a:pt x="4441032" y="825698"/>
                </a:lnTo>
                <a:lnTo>
                  <a:pt x="4154091" y="825698"/>
                </a:lnTo>
                <a:lnTo>
                  <a:pt x="4154091" y="804267"/>
                </a:lnTo>
                <a:cubicBezTo>
                  <a:pt x="4177507" y="801886"/>
                  <a:pt x="4194176" y="794345"/>
                  <a:pt x="4204097" y="781645"/>
                </a:cubicBezTo>
                <a:cubicBezTo>
                  <a:pt x="4210844" y="772914"/>
                  <a:pt x="4214218" y="747117"/>
                  <a:pt x="4214218" y="704254"/>
                </a:cubicBezTo>
                <a:lnTo>
                  <a:pt x="4214218" y="389929"/>
                </a:lnTo>
                <a:cubicBezTo>
                  <a:pt x="4214218" y="347861"/>
                  <a:pt x="4210348" y="321667"/>
                  <a:pt x="4202609" y="311348"/>
                </a:cubicBezTo>
                <a:cubicBezTo>
                  <a:pt x="4194870" y="301029"/>
                  <a:pt x="4178697" y="294282"/>
                  <a:pt x="4154091" y="291107"/>
                </a:cubicBezTo>
                <a:lnTo>
                  <a:pt x="4154091" y="269081"/>
                </a:lnTo>
                <a:lnTo>
                  <a:pt x="4380905" y="269081"/>
                </a:lnTo>
                <a:lnTo>
                  <a:pt x="4380905" y="342304"/>
                </a:lnTo>
                <a:cubicBezTo>
                  <a:pt x="4411465" y="308967"/>
                  <a:pt x="4439742" y="285650"/>
                  <a:pt x="4465737" y="272355"/>
                </a:cubicBezTo>
                <a:cubicBezTo>
                  <a:pt x="4491732" y="259060"/>
                  <a:pt x="4520208" y="252412"/>
                  <a:pt x="4551164" y="252412"/>
                </a:cubicBezTo>
                <a:close/>
                <a:moveTo>
                  <a:pt x="3802857" y="252412"/>
                </a:moveTo>
                <a:cubicBezTo>
                  <a:pt x="3851275" y="252412"/>
                  <a:pt x="3896321" y="264914"/>
                  <a:pt x="3937992" y="289917"/>
                </a:cubicBezTo>
                <a:cubicBezTo>
                  <a:pt x="3979664" y="314920"/>
                  <a:pt x="4011315" y="350440"/>
                  <a:pt x="4032945" y="396478"/>
                </a:cubicBezTo>
                <a:cubicBezTo>
                  <a:pt x="4054575" y="442515"/>
                  <a:pt x="4065389" y="492918"/>
                  <a:pt x="4065389" y="547687"/>
                </a:cubicBezTo>
                <a:cubicBezTo>
                  <a:pt x="4065389" y="626665"/>
                  <a:pt x="4045347" y="692745"/>
                  <a:pt x="4005263" y="745926"/>
                </a:cubicBezTo>
                <a:cubicBezTo>
                  <a:pt x="3956844" y="810220"/>
                  <a:pt x="3889971" y="842367"/>
                  <a:pt x="3804642" y="842367"/>
                </a:cubicBezTo>
                <a:cubicBezTo>
                  <a:pt x="3720902" y="842367"/>
                  <a:pt x="3656410" y="812998"/>
                  <a:pt x="3611166" y="754261"/>
                </a:cubicBezTo>
                <a:cubicBezTo>
                  <a:pt x="3565922" y="695523"/>
                  <a:pt x="3543300" y="627459"/>
                  <a:pt x="3543300" y="550068"/>
                </a:cubicBezTo>
                <a:cubicBezTo>
                  <a:pt x="3543300" y="470297"/>
                  <a:pt x="3566418" y="400744"/>
                  <a:pt x="3612654" y="341411"/>
                </a:cubicBezTo>
                <a:cubicBezTo>
                  <a:pt x="3658890" y="282079"/>
                  <a:pt x="3722291" y="252412"/>
                  <a:pt x="3802857" y="252412"/>
                </a:cubicBezTo>
                <a:close/>
                <a:moveTo>
                  <a:pt x="1343621" y="252412"/>
                </a:moveTo>
                <a:cubicBezTo>
                  <a:pt x="1396405" y="252412"/>
                  <a:pt x="1438176" y="263624"/>
                  <a:pt x="1468934" y="286047"/>
                </a:cubicBezTo>
                <a:cubicBezTo>
                  <a:pt x="1499692" y="308471"/>
                  <a:pt x="1519635" y="332779"/>
                  <a:pt x="1528763" y="358973"/>
                </a:cubicBezTo>
                <a:cubicBezTo>
                  <a:pt x="1534319" y="375642"/>
                  <a:pt x="1537097" y="413940"/>
                  <a:pt x="1537097" y="473868"/>
                </a:cubicBezTo>
                <a:lnTo>
                  <a:pt x="1537097" y="689967"/>
                </a:lnTo>
                <a:cubicBezTo>
                  <a:pt x="1537097" y="715367"/>
                  <a:pt x="1538090" y="731341"/>
                  <a:pt x="1540074" y="737890"/>
                </a:cubicBezTo>
                <a:cubicBezTo>
                  <a:pt x="1542058" y="744438"/>
                  <a:pt x="1545035" y="749300"/>
                  <a:pt x="1549004" y="752475"/>
                </a:cubicBezTo>
                <a:cubicBezTo>
                  <a:pt x="1552972" y="755650"/>
                  <a:pt x="1557536" y="757237"/>
                  <a:pt x="1562696" y="757237"/>
                </a:cubicBezTo>
                <a:cubicBezTo>
                  <a:pt x="1573015" y="757237"/>
                  <a:pt x="1583532" y="749895"/>
                  <a:pt x="1594247" y="735211"/>
                </a:cubicBezTo>
                <a:lnTo>
                  <a:pt x="1612107" y="749498"/>
                </a:lnTo>
                <a:cubicBezTo>
                  <a:pt x="1592263" y="778867"/>
                  <a:pt x="1571725" y="800199"/>
                  <a:pt x="1550492" y="813494"/>
                </a:cubicBezTo>
                <a:cubicBezTo>
                  <a:pt x="1529259" y="826790"/>
                  <a:pt x="1505149" y="833437"/>
                  <a:pt x="1478161" y="833437"/>
                </a:cubicBezTo>
                <a:cubicBezTo>
                  <a:pt x="1446411" y="833437"/>
                  <a:pt x="1421607" y="825996"/>
                  <a:pt x="1403747" y="811113"/>
                </a:cubicBezTo>
                <a:cubicBezTo>
                  <a:pt x="1385888" y="796230"/>
                  <a:pt x="1374974" y="773708"/>
                  <a:pt x="1371005" y="743545"/>
                </a:cubicBezTo>
                <a:cubicBezTo>
                  <a:pt x="1303140" y="803473"/>
                  <a:pt x="1242219" y="833437"/>
                  <a:pt x="1188244" y="833437"/>
                </a:cubicBezTo>
                <a:cubicBezTo>
                  <a:pt x="1156494" y="833437"/>
                  <a:pt x="1130102" y="823019"/>
                  <a:pt x="1109068" y="802183"/>
                </a:cubicBezTo>
                <a:cubicBezTo>
                  <a:pt x="1088033" y="781347"/>
                  <a:pt x="1077516" y="755253"/>
                  <a:pt x="1077516" y="723900"/>
                </a:cubicBezTo>
                <a:cubicBezTo>
                  <a:pt x="1077516" y="681434"/>
                  <a:pt x="1095772" y="643235"/>
                  <a:pt x="1132285" y="609302"/>
                </a:cubicBezTo>
                <a:cubicBezTo>
                  <a:pt x="1168797" y="575369"/>
                  <a:pt x="1248371" y="530225"/>
                  <a:pt x="1371005" y="473868"/>
                </a:cubicBezTo>
                <a:lnTo>
                  <a:pt x="1371005" y="417909"/>
                </a:lnTo>
                <a:cubicBezTo>
                  <a:pt x="1371005" y="375840"/>
                  <a:pt x="1368723" y="349349"/>
                  <a:pt x="1364159" y="338435"/>
                </a:cubicBezTo>
                <a:cubicBezTo>
                  <a:pt x="1359595" y="327521"/>
                  <a:pt x="1350963" y="317996"/>
                  <a:pt x="1338263" y="309860"/>
                </a:cubicBezTo>
                <a:cubicBezTo>
                  <a:pt x="1325563" y="301724"/>
                  <a:pt x="1311276" y="297656"/>
                  <a:pt x="1295400" y="297656"/>
                </a:cubicBezTo>
                <a:cubicBezTo>
                  <a:pt x="1269604" y="297656"/>
                  <a:pt x="1248371" y="303411"/>
                  <a:pt x="1231702" y="314920"/>
                </a:cubicBezTo>
                <a:cubicBezTo>
                  <a:pt x="1221383" y="322064"/>
                  <a:pt x="1216224" y="330398"/>
                  <a:pt x="1216224" y="339923"/>
                </a:cubicBezTo>
                <a:cubicBezTo>
                  <a:pt x="1216224" y="348258"/>
                  <a:pt x="1221780" y="358576"/>
                  <a:pt x="1232893" y="370879"/>
                </a:cubicBezTo>
                <a:cubicBezTo>
                  <a:pt x="1247974" y="387945"/>
                  <a:pt x="1255514" y="404415"/>
                  <a:pt x="1255514" y="420290"/>
                </a:cubicBezTo>
                <a:cubicBezTo>
                  <a:pt x="1255514" y="439737"/>
                  <a:pt x="1248272" y="456307"/>
                  <a:pt x="1233786" y="469999"/>
                </a:cubicBezTo>
                <a:cubicBezTo>
                  <a:pt x="1219300" y="483691"/>
                  <a:pt x="1200349" y="490537"/>
                  <a:pt x="1176933" y="490537"/>
                </a:cubicBezTo>
                <a:cubicBezTo>
                  <a:pt x="1151930" y="490537"/>
                  <a:pt x="1130995" y="482997"/>
                  <a:pt x="1114128" y="467915"/>
                </a:cubicBezTo>
                <a:cubicBezTo>
                  <a:pt x="1097261" y="452834"/>
                  <a:pt x="1088827" y="435173"/>
                  <a:pt x="1088827" y="414933"/>
                </a:cubicBezTo>
                <a:cubicBezTo>
                  <a:pt x="1088827" y="386358"/>
                  <a:pt x="1100138" y="359072"/>
                  <a:pt x="1122760" y="333077"/>
                </a:cubicBezTo>
                <a:cubicBezTo>
                  <a:pt x="1145382" y="307082"/>
                  <a:pt x="1176933" y="287139"/>
                  <a:pt x="1217415" y="273248"/>
                </a:cubicBezTo>
                <a:cubicBezTo>
                  <a:pt x="1257896" y="259357"/>
                  <a:pt x="1299965" y="252412"/>
                  <a:pt x="1343621" y="252412"/>
                </a:cubicBezTo>
                <a:close/>
                <a:moveTo>
                  <a:pt x="855464" y="65484"/>
                </a:moveTo>
                <a:lnTo>
                  <a:pt x="875110" y="65484"/>
                </a:lnTo>
                <a:lnTo>
                  <a:pt x="875110" y="269081"/>
                </a:lnTo>
                <a:lnTo>
                  <a:pt x="1007269" y="269081"/>
                </a:lnTo>
                <a:lnTo>
                  <a:pt x="1007269" y="328017"/>
                </a:lnTo>
                <a:lnTo>
                  <a:pt x="875110" y="328017"/>
                </a:lnTo>
                <a:lnTo>
                  <a:pt x="875110" y="671512"/>
                </a:lnTo>
                <a:cubicBezTo>
                  <a:pt x="875110" y="703659"/>
                  <a:pt x="876598" y="724396"/>
                  <a:pt x="879575" y="733722"/>
                </a:cubicBezTo>
                <a:cubicBezTo>
                  <a:pt x="882551" y="743049"/>
                  <a:pt x="887810" y="750590"/>
                  <a:pt x="895350" y="756344"/>
                </a:cubicBezTo>
                <a:cubicBezTo>
                  <a:pt x="902891" y="762099"/>
                  <a:pt x="909836" y="764976"/>
                  <a:pt x="916186" y="764976"/>
                </a:cubicBezTo>
                <a:cubicBezTo>
                  <a:pt x="941983" y="764976"/>
                  <a:pt x="966391" y="745331"/>
                  <a:pt x="989410" y="706040"/>
                </a:cubicBezTo>
                <a:lnTo>
                  <a:pt x="1007269" y="719137"/>
                </a:lnTo>
                <a:cubicBezTo>
                  <a:pt x="975122" y="795337"/>
                  <a:pt x="922933" y="833437"/>
                  <a:pt x="850702" y="833437"/>
                </a:cubicBezTo>
                <a:cubicBezTo>
                  <a:pt x="815380" y="833437"/>
                  <a:pt x="785515" y="823615"/>
                  <a:pt x="761107" y="803969"/>
                </a:cubicBezTo>
                <a:cubicBezTo>
                  <a:pt x="736700" y="784324"/>
                  <a:pt x="721122" y="762397"/>
                  <a:pt x="714375" y="738187"/>
                </a:cubicBezTo>
                <a:cubicBezTo>
                  <a:pt x="710407" y="724693"/>
                  <a:pt x="708422" y="688181"/>
                  <a:pt x="708422" y="628650"/>
                </a:cubicBezTo>
                <a:lnTo>
                  <a:pt x="708422" y="328017"/>
                </a:lnTo>
                <a:lnTo>
                  <a:pt x="635794" y="328017"/>
                </a:lnTo>
                <a:lnTo>
                  <a:pt x="635794" y="307181"/>
                </a:lnTo>
                <a:cubicBezTo>
                  <a:pt x="685800" y="271859"/>
                  <a:pt x="728365" y="234751"/>
                  <a:pt x="763489" y="195857"/>
                </a:cubicBezTo>
                <a:cubicBezTo>
                  <a:pt x="798612" y="156964"/>
                  <a:pt x="829271" y="113506"/>
                  <a:pt x="855464" y="65484"/>
                </a:cubicBezTo>
                <a:close/>
                <a:moveTo>
                  <a:pt x="2572346" y="18454"/>
                </a:moveTo>
                <a:lnTo>
                  <a:pt x="2994422" y="18454"/>
                </a:lnTo>
                <a:lnTo>
                  <a:pt x="2994422" y="40481"/>
                </a:lnTo>
                <a:lnTo>
                  <a:pt x="2967633" y="40481"/>
                </a:lnTo>
                <a:cubicBezTo>
                  <a:pt x="2944217" y="40481"/>
                  <a:pt x="2925366" y="44648"/>
                  <a:pt x="2911078" y="52982"/>
                </a:cubicBezTo>
                <a:cubicBezTo>
                  <a:pt x="2900760" y="58539"/>
                  <a:pt x="2892624" y="68064"/>
                  <a:pt x="2886671" y="81557"/>
                </a:cubicBezTo>
                <a:cubicBezTo>
                  <a:pt x="2882305" y="91082"/>
                  <a:pt x="2880122" y="116086"/>
                  <a:pt x="2880122" y="156567"/>
                </a:cubicBezTo>
                <a:lnTo>
                  <a:pt x="2880122" y="385167"/>
                </a:lnTo>
                <a:lnTo>
                  <a:pt x="3165277" y="385167"/>
                </a:lnTo>
                <a:lnTo>
                  <a:pt x="3165277" y="156567"/>
                </a:lnTo>
                <a:cubicBezTo>
                  <a:pt x="3165277" y="115292"/>
                  <a:pt x="3163094" y="89495"/>
                  <a:pt x="3158728" y="79176"/>
                </a:cubicBezTo>
                <a:cubicBezTo>
                  <a:pt x="3154363" y="68857"/>
                  <a:pt x="3145433" y="59829"/>
                  <a:pt x="3131939" y="52089"/>
                </a:cubicBezTo>
                <a:cubicBezTo>
                  <a:pt x="3118446" y="44350"/>
                  <a:pt x="3100388" y="40481"/>
                  <a:pt x="3077766" y="40481"/>
                </a:cubicBezTo>
                <a:lnTo>
                  <a:pt x="3051572" y="40481"/>
                </a:lnTo>
                <a:lnTo>
                  <a:pt x="3051572" y="18454"/>
                </a:lnTo>
                <a:lnTo>
                  <a:pt x="3473053" y="18454"/>
                </a:lnTo>
                <a:lnTo>
                  <a:pt x="3473053" y="40481"/>
                </a:lnTo>
                <a:lnTo>
                  <a:pt x="3446860" y="40481"/>
                </a:lnTo>
                <a:cubicBezTo>
                  <a:pt x="3423047" y="40481"/>
                  <a:pt x="3404196" y="44648"/>
                  <a:pt x="3390305" y="52982"/>
                </a:cubicBezTo>
                <a:cubicBezTo>
                  <a:pt x="3379986" y="58539"/>
                  <a:pt x="3371850" y="68064"/>
                  <a:pt x="3365897" y="81557"/>
                </a:cubicBezTo>
                <a:cubicBezTo>
                  <a:pt x="3361531" y="91082"/>
                  <a:pt x="3359349" y="116086"/>
                  <a:pt x="3359349" y="156567"/>
                </a:cubicBezTo>
                <a:lnTo>
                  <a:pt x="3359349" y="687586"/>
                </a:lnTo>
                <a:cubicBezTo>
                  <a:pt x="3359349" y="728861"/>
                  <a:pt x="3361531" y="754658"/>
                  <a:pt x="3365897" y="764976"/>
                </a:cubicBezTo>
                <a:cubicBezTo>
                  <a:pt x="3370263" y="775295"/>
                  <a:pt x="3379193" y="784324"/>
                  <a:pt x="3392686" y="792063"/>
                </a:cubicBezTo>
                <a:cubicBezTo>
                  <a:pt x="3406180" y="799802"/>
                  <a:pt x="3424238" y="803672"/>
                  <a:pt x="3446860" y="803672"/>
                </a:cubicBezTo>
                <a:lnTo>
                  <a:pt x="3473053" y="803672"/>
                </a:lnTo>
                <a:lnTo>
                  <a:pt x="3473053" y="825698"/>
                </a:lnTo>
                <a:lnTo>
                  <a:pt x="3051572" y="825698"/>
                </a:lnTo>
                <a:lnTo>
                  <a:pt x="3051572" y="803672"/>
                </a:lnTo>
                <a:lnTo>
                  <a:pt x="3077766" y="803672"/>
                </a:lnTo>
                <a:cubicBezTo>
                  <a:pt x="3101578" y="803672"/>
                  <a:pt x="3120430" y="799504"/>
                  <a:pt x="3134321" y="791170"/>
                </a:cubicBezTo>
                <a:cubicBezTo>
                  <a:pt x="3144639" y="785614"/>
                  <a:pt x="3152775" y="776089"/>
                  <a:pt x="3158728" y="762595"/>
                </a:cubicBezTo>
                <a:cubicBezTo>
                  <a:pt x="3163094" y="753070"/>
                  <a:pt x="3165277" y="728067"/>
                  <a:pt x="3165277" y="687586"/>
                </a:cubicBezTo>
                <a:lnTo>
                  <a:pt x="3165277" y="437554"/>
                </a:lnTo>
                <a:lnTo>
                  <a:pt x="2880122" y="437554"/>
                </a:lnTo>
                <a:lnTo>
                  <a:pt x="2880122" y="687586"/>
                </a:lnTo>
                <a:cubicBezTo>
                  <a:pt x="2880122" y="728861"/>
                  <a:pt x="2882404" y="754658"/>
                  <a:pt x="2886968" y="764976"/>
                </a:cubicBezTo>
                <a:cubicBezTo>
                  <a:pt x="2891532" y="775295"/>
                  <a:pt x="2900462" y="784324"/>
                  <a:pt x="2913757" y="792063"/>
                </a:cubicBezTo>
                <a:cubicBezTo>
                  <a:pt x="2927053" y="799802"/>
                  <a:pt x="2945011" y="803672"/>
                  <a:pt x="2967633" y="803672"/>
                </a:cubicBezTo>
                <a:lnTo>
                  <a:pt x="2994422" y="803672"/>
                </a:lnTo>
                <a:lnTo>
                  <a:pt x="2994422" y="825698"/>
                </a:lnTo>
                <a:lnTo>
                  <a:pt x="2572346" y="825698"/>
                </a:lnTo>
                <a:lnTo>
                  <a:pt x="2572346" y="803672"/>
                </a:lnTo>
                <a:lnTo>
                  <a:pt x="2599135" y="803672"/>
                </a:lnTo>
                <a:cubicBezTo>
                  <a:pt x="2622550" y="803672"/>
                  <a:pt x="2641402" y="799504"/>
                  <a:pt x="2655689" y="791170"/>
                </a:cubicBezTo>
                <a:cubicBezTo>
                  <a:pt x="2666008" y="785614"/>
                  <a:pt x="2673946" y="776089"/>
                  <a:pt x="2679502" y="762595"/>
                </a:cubicBezTo>
                <a:cubicBezTo>
                  <a:pt x="2683868" y="753070"/>
                  <a:pt x="2686050" y="728067"/>
                  <a:pt x="2686050" y="687586"/>
                </a:cubicBezTo>
                <a:lnTo>
                  <a:pt x="2686050" y="156567"/>
                </a:lnTo>
                <a:cubicBezTo>
                  <a:pt x="2686050" y="115292"/>
                  <a:pt x="2683868" y="89495"/>
                  <a:pt x="2679502" y="79176"/>
                </a:cubicBezTo>
                <a:cubicBezTo>
                  <a:pt x="2675136" y="68857"/>
                  <a:pt x="2666306" y="59829"/>
                  <a:pt x="2653010" y="52089"/>
                </a:cubicBezTo>
                <a:cubicBezTo>
                  <a:pt x="2639715" y="44350"/>
                  <a:pt x="2621757" y="40481"/>
                  <a:pt x="2599135" y="40481"/>
                </a:cubicBezTo>
                <a:lnTo>
                  <a:pt x="2572346" y="40481"/>
                </a:lnTo>
                <a:close/>
                <a:moveTo>
                  <a:pt x="250032" y="0"/>
                </a:moveTo>
                <a:cubicBezTo>
                  <a:pt x="276225" y="0"/>
                  <a:pt x="301625" y="3175"/>
                  <a:pt x="326232" y="9525"/>
                </a:cubicBezTo>
                <a:cubicBezTo>
                  <a:pt x="344885" y="14287"/>
                  <a:pt x="367606" y="23118"/>
                  <a:pt x="394395" y="36016"/>
                </a:cubicBezTo>
                <a:cubicBezTo>
                  <a:pt x="421184" y="48914"/>
                  <a:pt x="439936" y="55364"/>
                  <a:pt x="450652" y="55364"/>
                </a:cubicBezTo>
                <a:cubicBezTo>
                  <a:pt x="460971" y="55364"/>
                  <a:pt x="469107" y="52189"/>
                  <a:pt x="475060" y="45839"/>
                </a:cubicBezTo>
                <a:cubicBezTo>
                  <a:pt x="481013" y="39489"/>
                  <a:pt x="486569" y="24209"/>
                  <a:pt x="491729" y="0"/>
                </a:cubicBezTo>
                <a:lnTo>
                  <a:pt x="509588" y="0"/>
                </a:lnTo>
                <a:lnTo>
                  <a:pt x="516136" y="269081"/>
                </a:lnTo>
                <a:lnTo>
                  <a:pt x="491729" y="269081"/>
                </a:lnTo>
                <a:cubicBezTo>
                  <a:pt x="480219" y="201612"/>
                  <a:pt x="451942" y="147339"/>
                  <a:pt x="406896" y="106263"/>
                </a:cubicBezTo>
                <a:cubicBezTo>
                  <a:pt x="361851" y="65186"/>
                  <a:pt x="313135" y="44648"/>
                  <a:pt x="260747" y="44648"/>
                </a:cubicBezTo>
                <a:cubicBezTo>
                  <a:pt x="220266" y="44648"/>
                  <a:pt x="188218" y="55463"/>
                  <a:pt x="164604" y="77093"/>
                </a:cubicBezTo>
                <a:cubicBezTo>
                  <a:pt x="140990" y="98722"/>
                  <a:pt x="129183" y="123626"/>
                  <a:pt x="129183" y="151804"/>
                </a:cubicBezTo>
                <a:cubicBezTo>
                  <a:pt x="129183" y="169664"/>
                  <a:pt x="133350" y="185539"/>
                  <a:pt x="141685" y="199429"/>
                </a:cubicBezTo>
                <a:cubicBezTo>
                  <a:pt x="153194" y="218083"/>
                  <a:pt x="171649" y="236537"/>
                  <a:pt x="197049" y="254793"/>
                </a:cubicBezTo>
                <a:cubicBezTo>
                  <a:pt x="215702" y="267890"/>
                  <a:pt x="258763" y="291107"/>
                  <a:pt x="326232" y="324445"/>
                </a:cubicBezTo>
                <a:cubicBezTo>
                  <a:pt x="420688" y="370879"/>
                  <a:pt x="484386" y="414734"/>
                  <a:pt x="517327" y="456009"/>
                </a:cubicBezTo>
                <a:cubicBezTo>
                  <a:pt x="549871" y="497284"/>
                  <a:pt x="566143" y="544512"/>
                  <a:pt x="566143" y="597693"/>
                </a:cubicBezTo>
                <a:cubicBezTo>
                  <a:pt x="566143" y="665162"/>
                  <a:pt x="539850" y="723205"/>
                  <a:pt x="487264" y="771822"/>
                </a:cubicBezTo>
                <a:cubicBezTo>
                  <a:pt x="434678" y="820440"/>
                  <a:pt x="367903" y="844748"/>
                  <a:pt x="286941" y="844748"/>
                </a:cubicBezTo>
                <a:cubicBezTo>
                  <a:pt x="261541" y="844748"/>
                  <a:pt x="237530" y="842168"/>
                  <a:pt x="214908" y="837009"/>
                </a:cubicBezTo>
                <a:cubicBezTo>
                  <a:pt x="192286" y="831850"/>
                  <a:pt x="163910" y="822126"/>
                  <a:pt x="129778" y="807839"/>
                </a:cubicBezTo>
                <a:cubicBezTo>
                  <a:pt x="110728" y="799901"/>
                  <a:pt x="95052" y="795933"/>
                  <a:pt x="82749" y="795933"/>
                </a:cubicBezTo>
                <a:cubicBezTo>
                  <a:pt x="72430" y="795933"/>
                  <a:pt x="61516" y="799901"/>
                  <a:pt x="50007" y="807839"/>
                </a:cubicBezTo>
                <a:cubicBezTo>
                  <a:pt x="38497" y="815776"/>
                  <a:pt x="29171" y="827881"/>
                  <a:pt x="22027" y="844153"/>
                </a:cubicBezTo>
                <a:lnTo>
                  <a:pt x="0" y="844153"/>
                </a:lnTo>
                <a:lnTo>
                  <a:pt x="0" y="539353"/>
                </a:lnTo>
                <a:lnTo>
                  <a:pt x="22027" y="539353"/>
                </a:lnTo>
                <a:cubicBezTo>
                  <a:pt x="39489" y="625078"/>
                  <a:pt x="73125" y="690463"/>
                  <a:pt x="122932" y="735508"/>
                </a:cubicBezTo>
                <a:cubicBezTo>
                  <a:pt x="172740" y="780554"/>
                  <a:pt x="226418" y="803076"/>
                  <a:pt x="283964" y="803076"/>
                </a:cubicBezTo>
                <a:cubicBezTo>
                  <a:pt x="328414" y="803076"/>
                  <a:pt x="363836" y="790972"/>
                  <a:pt x="390228" y="766762"/>
                </a:cubicBezTo>
                <a:cubicBezTo>
                  <a:pt x="416620" y="742553"/>
                  <a:pt x="429816" y="714375"/>
                  <a:pt x="429816" y="682228"/>
                </a:cubicBezTo>
                <a:cubicBezTo>
                  <a:pt x="429816" y="663178"/>
                  <a:pt x="424756" y="644723"/>
                  <a:pt x="414636" y="626864"/>
                </a:cubicBezTo>
                <a:cubicBezTo>
                  <a:pt x="404515" y="609004"/>
                  <a:pt x="389136" y="592038"/>
                  <a:pt x="368499" y="575965"/>
                </a:cubicBezTo>
                <a:cubicBezTo>
                  <a:pt x="347861" y="559891"/>
                  <a:pt x="311349" y="538956"/>
                  <a:pt x="258961" y="513159"/>
                </a:cubicBezTo>
                <a:cubicBezTo>
                  <a:pt x="185539" y="477043"/>
                  <a:pt x="132755" y="446286"/>
                  <a:pt x="100608" y="420886"/>
                </a:cubicBezTo>
                <a:cubicBezTo>
                  <a:pt x="68461" y="395486"/>
                  <a:pt x="43756" y="367109"/>
                  <a:pt x="26492" y="335756"/>
                </a:cubicBezTo>
                <a:cubicBezTo>
                  <a:pt x="9228" y="304403"/>
                  <a:pt x="596" y="269875"/>
                  <a:pt x="596" y="232172"/>
                </a:cubicBezTo>
                <a:cubicBezTo>
                  <a:pt x="596" y="167878"/>
                  <a:pt x="24210" y="113109"/>
                  <a:pt x="71438" y="67865"/>
                </a:cubicBezTo>
                <a:cubicBezTo>
                  <a:pt x="118666" y="22622"/>
                  <a:pt x="178197" y="0"/>
                  <a:pt x="250032" y="0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421469"/>
            <a:ext cx="8770374" cy="11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118110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Look at pictures and tell the name of occupations.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562600" y="1905000"/>
            <a:ext cx="4419600" cy="838200"/>
          </a:xfrm>
          <a:prstGeom prst="leftArrow">
            <a:avLst>
              <a:gd name="adj1" fmla="val 100000"/>
              <a:gd name="adj2" fmla="val 241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farmer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334000" y="2971800"/>
            <a:ext cx="6248400" cy="2819400"/>
          </a:xfrm>
          <a:prstGeom prst="leftArrow">
            <a:avLst>
              <a:gd name="adj1" fmla="val 100000"/>
              <a:gd name="adj2" fmla="val 20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very important and familiar figure in our society. He grows rice, jute, sugarcane, vegetable etc. He is the provider of our food.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886200" cy="43434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7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5486400" cy="56388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Left Arrow 3"/>
          <p:cNvSpPr/>
          <p:nvPr/>
        </p:nvSpPr>
        <p:spPr>
          <a:xfrm>
            <a:off x="6096000" y="1447800"/>
            <a:ext cx="5638800" cy="838200"/>
          </a:xfrm>
          <a:prstGeom prst="leftArrow">
            <a:avLst>
              <a:gd name="adj1" fmla="val 100000"/>
              <a:gd name="adj2" fmla="val 241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barber/hair dresser.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096000" y="3276600"/>
            <a:ext cx="5791200" cy="1752600"/>
          </a:xfrm>
          <a:prstGeom prst="leftArrow">
            <a:avLst>
              <a:gd name="adj1" fmla="val 100000"/>
              <a:gd name="adj2" fmla="val 20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also a familiar figure in our society. He cuts and styles our hair.</a:t>
            </a:r>
          </a:p>
        </p:txBody>
      </p:sp>
    </p:spTree>
    <p:extLst>
      <p:ext uri="{BB962C8B-B14F-4D97-AF65-F5344CB8AC3E}">
        <p14:creationId xmlns:p14="http://schemas.microsoft.com/office/powerpoint/2010/main" val="205906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762000"/>
            <a:ext cx="5257800" cy="49530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Left Arrow 3"/>
          <p:cNvSpPr/>
          <p:nvPr/>
        </p:nvSpPr>
        <p:spPr>
          <a:xfrm>
            <a:off x="6477000" y="1371600"/>
            <a:ext cx="4038600" cy="762000"/>
          </a:xfrm>
          <a:prstGeom prst="leftArrow">
            <a:avLst>
              <a:gd name="adj1" fmla="val 100000"/>
              <a:gd name="adj2" fmla="val 241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fishermen.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638800" y="2667000"/>
            <a:ext cx="6248400" cy="2895600"/>
          </a:xfrm>
          <a:prstGeom prst="leftArrow">
            <a:avLst>
              <a:gd name="adj1" fmla="val 100000"/>
              <a:gd name="adj2" fmla="val 20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also very important persons in our society. They catch fishes from ponds, rivers, lakes, seas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fishes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live close to river, lake and costal areas.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2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9" y="208935"/>
            <a:ext cx="3451122" cy="3623187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53181"/>
            <a:ext cx="3329202" cy="3623187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33571" y="3974549"/>
            <a:ext cx="2133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8628" y="3989297"/>
            <a:ext cx="2133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Fishermen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549" y="3959799"/>
            <a:ext cx="4076701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Barber/ Hair dresser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208935"/>
            <a:ext cx="3353839" cy="3736119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199" y="5257800"/>
            <a:ext cx="119634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persons are very common to our society. They play very important role in our society. So we should offer thanks for their work.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9743" y="346884"/>
            <a:ext cx="6400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Our today’s lesson is ---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555280"/>
            <a:ext cx="3417939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Lesson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Five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Page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1" y="2209452"/>
            <a:ext cx="5638800" cy="1448148"/>
          </a:xfrm>
          <a:prstGeom prst="rightArrow">
            <a:avLst>
              <a:gd name="adj1" fmla="val 69588"/>
              <a:gd name="adj2" fmla="val 4052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hanks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work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279" r="1117"/>
          <a:stretch/>
        </p:blipFill>
        <p:spPr>
          <a:xfrm>
            <a:off x="6629400" y="1368226"/>
            <a:ext cx="5181601" cy="5105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629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646218" y="533400"/>
            <a:ext cx="7543800" cy="80467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>
                <a:solidFill>
                  <a:srgbClr val="B8184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B818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880997"/>
            <a:ext cx="1028700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able to -----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a) ask and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answer questions,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talk about different occupations,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c) listen for specific information,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d)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 and understand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text,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e) describe a particular occupation in writing.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4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949" y="1993308"/>
            <a:ext cx="2046502" cy="18368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546" y="4441039"/>
            <a:ext cx="2373824" cy="1713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546" y="2012973"/>
            <a:ext cx="2373824" cy="18368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852" y="4453329"/>
            <a:ext cx="1783080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949" y="4394335"/>
            <a:ext cx="2089593" cy="17747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23" y="2013615"/>
            <a:ext cx="1834309" cy="19057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5043" y="74297"/>
            <a:ext cx="11550830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Use suitable words from the box to describe the profession of each person below.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969" y="1287700"/>
            <a:ext cx="302884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ewspaper hawker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927" y="1287700"/>
            <a:ext cx="111841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urse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0456" y="1287700"/>
            <a:ext cx="1371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cleaner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4138" y="1241874"/>
            <a:ext cx="251460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ickshaw-puller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1959" y="1228323"/>
            <a:ext cx="12880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waiter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63200" y="1270169"/>
            <a:ext cx="15684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postman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9 0.00208 L -0.29623 0.376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4557 0.3877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53503 0.3740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2731 L -0.65065 0.74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9" y="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10898 0.714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0.0074 L 0.70143 0.70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64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1078</Words>
  <Application>Microsoft Office PowerPoint</Application>
  <PresentationFormat>Widescreen</PresentationFormat>
  <Paragraphs>167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Mozumder</dc:creator>
  <cp:lastModifiedBy>Windows User</cp:lastModifiedBy>
  <cp:revision>327</cp:revision>
  <dcterms:created xsi:type="dcterms:W3CDTF">2006-08-16T00:00:00Z</dcterms:created>
  <dcterms:modified xsi:type="dcterms:W3CDTF">2020-04-23T16:15:25Z</dcterms:modified>
</cp:coreProperties>
</file>