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41" r:id="rId2"/>
    <p:sldId id="354" r:id="rId3"/>
    <p:sldId id="355" r:id="rId4"/>
    <p:sldId id="356" r:id="rId5"/>
    <p:sldId id="306" r:id="rId6"/>
    <p:sldId id="319" r:id="rId7"/>
    <p:sldId id="320" r:id="rId8"/>
    <p:sldId id="316" r:id="rId9"/>
    <p:sldId id="345" r:id="rId10"/>
    <p:sldId id="349" r:id="rId11"/>
    <p:sldId id="347" r:id="rId12"/>
    <p:sldId id="357" r:id="rId13"/>
    <p:sldId id="358" r:id="rId14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FA56"/>
    <a:srgbClr val="8CF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212E0-B359-4CA9-9CBB-AF09DC77AB1C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653DDE-8203-4925-971D-A6680ED0B9E4}" type="pres">
      <dgm:prSet presAssocID="{23C212E0-B359-4CA9-9CBB-AF09DC77AB1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4113ABB-BBF3-4E65-8CBB-1EC72E1B6BD0}" type="presOf" srcId="{23C212E0-B359-4CA9-9CBB-AF09DC77AB1C}" destId="{85653DDE-8203-4925-971D-A6680ED0B9E4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80D0C-D108-4017-8438-734720396E67}" type="datetimeFigureOut">
              <a:rPr lang="en-US" smtClean="0"/>
              <a:t>23-Apr-20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06809-A3B9-4C09-A6D5-65F8E3635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06809-A3B9-4C09-A6D5-65F8E36359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3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942" y="2130426"/>
            <a:ext cx="987067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1885" y="3886200"/>
            <a:ext cx="812879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19108" y="274639"/>
            <a:ext cx="261282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0628" y="274639"/>
            <a:ext cx="76449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12" y="4406901"/>
            <a:ext cx="98706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312" y="2906713"/>
            <a:ext cx="987067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0628" y="1600201"/>
            <a:ext cx="51288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3053" y="1600201"/>
            <a:ext cx="51288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535113"/>
            <a:ext cx="51308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628" y="2174875"/>
            <a:ext cx="51308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9021" y="1535113"/>
            <a:ext cx="5132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9021" y="2174875"/>
            <a:ext cx="51329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29" y="273050"/>
            <a:ext cx="38204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190" y="273051"/>
            <a:ext cx="649174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0629" y="1435101"/>
            <a:ext cx="38204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144" y="4800600"/>
            <a:ext cx="69675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76144" y="612775"/>
            <a:ext cx="69675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6144" y="5367338"/>
            <a:ext cx="69675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0628" y="274638"/>
            <a:ext cx="104513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0628" y="1600201"/>
            <a:ext cx="1045130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0628" y="6356351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67626" y="6356351"/>
            <a:ext cx="3677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2337" y="6356351"/>
            <a:ext cx="27095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40248" y="1469380"/>
            <a:ext cx="2895759" cy="3532286"/>
          </a:xfrm>
          <a:prstGeom prst="rect">
            <a:avLst/>
          </a:prstGeom>
        </p:spPr>
      </p:pic>
      <p:pic>
        <p:nvPicPr>
          <p:cNvPr id="4" name="Picture 3" descr="ttrree.png"/>
          <p:cNvPicPr>
            <a:picLocks noChangeAspect="1"/>
          </p:cNvPicPr>
          <p:nvPr/>
        </p:nvPicPr>
        <p:blipFill>
          <a:blip r:embed="rId3" cstate="print"/>
          <a:srcRect l="8685" t="4884" r="8685"/>
          <a:stretch>
            <a:fillRect/>
          </a:stretch>
        </p:blipFill>
        <p:spPr>
          <a:xfrm>
            <a:off x="5588545" y="1601917"/>
            <a:ext cx="2895759" cy="371412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9692481" y="2566599"/>
            <a:ext cx="1295400" cy="13958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Health is wealth</a:t>
            </a:r>
            <a:endParaRPr lang="en-US" dirty="0">
              <a:solidFill>
                <a:schemeClr val="tx1"/>
              </a:solidFill>
              <a:latin typeface="Book Antiqua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5" name="Arc 4"/>
          <p:cNvSpPr/>
          <p:nvPr/>
        </p:nvSpPr>
        <p:spPr>
          <a:xfrm rot="3630149">
            <a:off x="9855555" y="3113599"/>
            <a:ext cx="913301" cy="160775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1626515">
            <a:off x="9552852" y="2950451"/>
            <a:ext cx="1697897" cy="136280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10225881" y="3962400"/>
            <a:ext cx="3048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3"/>
          </p:cNvCxnSpPr>
          <p:nvPr/>
        </p:nvCxnSpPr>
        <p:spPr>
          <a:xfrm>
            <a:off x="10378281" y="4495800"/>
            <a:ext cx="0" cy="2362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71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9437" y="1326142"/>
            <a:ext cx="6370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Do you understand the picture?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6448" y="621977"/>
            <a:ext cx="556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6374" y="4114800"/>
            <a:ext cx="153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fat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4881" y="4183559"/>
            <a:ext cx="1611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425281" y="4495800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5" t="12231" r="50000" b="15827"/>
          <a:stretch/>
        </p:blipFill>
        <p:spPr>
          <a:xfrm>
            <a:off x="4335252" y="1862537"/>
            <a:ext cx="106299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39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2268" y="1921397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-at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881" y="748877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8029" y="4756266"/>
            <a:ext cx="14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581" y="372681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8681" y="4832466"/>
            <a:ext cx="1192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ফ্যাট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490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82681" y="4832466"/>
            <a:ext cx="1643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মোটা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9492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72555" y="4781603"/>
            <a:ext cx="248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/      /20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798" y="4760144"/>
            <a:ext cx="171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Date-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18916" y="1909531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2268" y="1911457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-t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5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4" grpId="0"/>
      <p:bldP spid="15" grpId="0"/>
      <p:bldP spid="16" grpId="0"/>
      <p:bldP spid="18" grpId="0"/>
      <p:bldP spid="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9548" y="1324223"/>
            <a:ext cx="3225950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5847550" y="3070262"/>
            <a:ext cx="480487" cy="1349338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3291681" y="1324223"/>
            <a:ext cx="2796113" cy="1772712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5968475">
            <a:off x="5699851" y="1393269"/>
            <a:ext cx="2057400" cy="1219200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82227" y="4164327"/>
            <a:ext cx="7940591" cy="1071384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be well read and written.</a:t>
            </a:r>
          </a:p>
        </p:txBody>
      </p:sp>
    </p:spTree>
    <p:extLst>
      <p:ext uri="{BB962C8B-B14F-4D97-AF65-F5344CB8AC3E}">
        <p14:creationId xmlns:p14="http://schemas.microsoft.com/office/powerpoint/2010/main" val="245105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081" y="2895600"/>
            <a:ext cx="5242153" cy="175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1881" y="1905000"/>
            <a:ext cx="1036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322828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349081" y="2961382"/>
            <a:ext cx="6324600" cy="2448818"/>
            <a:chOff x="5349081" y="3223381"/>
            <a:chExt cx="6324600" cy="2448818"/>
          </a:xfrm>
        </p:grpSpPr>
        <p:sp>
          <p:nvSpPr>
            <p:cNvPr id="15" name="TextBox 8"/>
            <p:cNvSpPr txBox="1"/>
            <p:nvPr/>
          </p:nvSpPr>
          <p:spPr>
            <a:xfrm>
              <a:off x="5998371" y="3223381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8"/>
            <p:cNvSpPr txBox="1"/>
            <p:nvPr/>
          </p:nvSpPr>
          <p:spPr>
            <a:xfrm>
              <a:off x="5349081" y="4287204"/>
              <a:ext cx="632460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Lesson : Numbers-14,15,16</a:t>
              </a:r>
            </a:p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       Parts of the lesson: Activity-C</a:t>
              </a:r>
            </a:p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No-20</a:t>
              </a:r>
              <a:endPara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5562599" y="16002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38799" y="17526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14999" y="19812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8541" y="4165152"/>
            <a:ext cx="5425281" cy="23391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Mushfikur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Rahman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PARGOBINDOPUR GOVT. PRIMARY SCHOOL</a:t>
            </a:r>
          </a:p>
          <a:p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BIRAMPUR,DINAJPUR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hord 11"/>
          <p:cNvSpPr/>
          <p:nvPr/>
        </p:nvSpPr>
        <p:spPr>
          <a:xfrm rot="1268676">
            <a:off x="6802218" y="875691"/>
            <a:ext cx="3804658" cy="1162191"/>
          </a:xfrm>
          <a:custGeom>
            <a:avLst/>
            <a:gdLst>
              <a:gd name="connsiteX0" fmla="*/ 2291658 w 2904450"/>
              <a:gd name="connsiteY0" fmla="*/ 1868133 h 2057400"/>
              <a:gd name="connsiteX1" fmla="*/ 902501 w 2904450"/>
              <a:gd name="connsiteY1" fmla="*/ 1980849 h 2057400"/>
              <a:gd name="connsiteX2" fmla="*/ 93928 w 2904450"/>
              <a:gd name="connsiteY2" fmla="*/ 664745 h 2057400"/>
              <a:gd name="connsiteX3" fmla="*/ 1452224 w 2904450"/>
              <a:gd name="connsiteY3" fmla="*/ -1 h 2057400"/>
              <a:gd name="connsiteX4" fmla="*/ 2291658 w 2904450"/>
              <a:gd name="connsiteY4" fmla="*/ 1868133 h 2057400"/>
              <a:gd name="connsiteX0" fmla="*/ 2755947 w 2755947"/>
              <a:gd name="connsiteY0" fmla="*/ 1546805 h 2013999"/>
              <a:gd name="connsiteX1" fmla="*/ 876484 w 2755947"/>
              <a:gd name="connsiteY1" fmla="*/ 1980850 h 2013999"/>
              <a:gd name="connsiteX2" fmla="*/ 67911 w 2755947"/>
              <a:gd name="connsiteY2" fmla="*/ 664746 h 2013999"/>
              <a:gd name="connsiteX3" fmla="*/ 1426207 w 2755947"/>
              <a:gd name="connsiteY3" fmla="*/ 0 h 2013999"/>
              <a:gd name="connsiteX4" fmla="*/ 2755947 w 2755947"/>
              <a:gd name="connsiteY4" fmla="*/ 1546805 h 2013999"/>
              <a:gd name="connsiteX0" fmla="*/ 3649657 w 3649657"/>
              <a:gd name="connsiteY0" fmla="*/ 913151 h 1982225"/>
              <a:gd name="connsiteX1" fmla="*/ 888529 w 3649657"/>
              <a:gd name="connsiteY1" fmla="*/ 1980850 h 1982225"/>
              <a:gd name="connsiteX2" fmla="*/ 79956 w 3649657"/>
              <a:gd name="connsiteY2" fmla="*/ 664746 h 1982225"/>
              <a:gd name="connsiteX3" fmla="*/ 1438252 w 3649657"/>
              <a:gd name="connsiteY3" fmla="*/ 0 h 1982225"/>
              <a:gd name="connsiteX4" fmla="*/ 3649657 w 3649657"/>
              <a:gd name="connsiteY4" fmla="*/ 913151 h 1982225"/>
              <a:gd name="connsiteX0" fmla="*/ 3649657 w 3649657"/>
              <a:gd name="connsiteY0" fmla="*/ 862945 h 1932019"/>
              <a:gd name="connsiteX1" fmla="*/ 888529 w 3649657"/>
              <a:gd name="connsiteY1" fmla="*/ 1930644 h 1932019"/>
              <a:gd name="connsiteX2" fmla="*/ 79956 w 3649657"/>
              <a:gd name="connsiteY2" fmla="*/ 614540 h 1932019"/>
              <a:gd name="connsiteX3" fmla="*/ 1838126 w 3649657"/>
              <a:gd name="connsiteY3" fmla="*/ 0 h 1932019"/>
              <a:gd name="connsiteX4" fmla="*/ 3649657 w 3649657"/>
              <a:gd name="connsiteY4" fmla="*/ 862945 h 1932019"/>
              <a:gd name="connsiteX0" fmla="*/ 3240720 w 3240720"/>
              <a:gd name="connsiteY0" fmla="*/ 862945 h 1930716"/>
              <a:gd name="connsiteX1" fmla="*/ 479592 w 3240720"/>
              <a:gd name="connsiteY1" fmla="*/ 1930644 h 1930716"/>
              <a:gd name="connsiteX2" fmla="*/ 155427 w 3240720"/>
              <a:gd name="connsiteY2" fmla="*/ 807646 h 1930716"/>
              <a:gd name="connsiteX3" fmla="*/ 1429189 w 3240720"/>
              <a:gd name="connsiteY3" fmla="*/ 0 h 1930716"/>
              <a:gd name="connsiteX4" fmla="*/ 3240720 w 3240720"/>
              <a:gd name="connsiteY4" fmla="*/ 862945 h 1930716"/>
              <a:gd name="connsiteX0" fmla="*/ 3122532 w 3122532"/>
              <a:gd name="connsiteY0" fmla="*/ 862945 h 2639685"/>
              <a:gd name="connsiteX1" fmla="*/ 1630660 w 3122532"/>
              <a:gd name="connsiteY1" fmla="*/ 2639645 h 2639685"/>
              <a:gd name="connsiteX2" fmla="*/ 37239 w 3122532"/>
              <a:gd name="connsiteY2" fmla="*/ 807646 h 2639685"/>
              <a:gd name="connsiteX3" fmla="*/ 1311001 w 3122532"/>
              <a:gd name="connsiteY3" fmla="*/ 0 h 2639685"/>
              <a:gd name="connsiteX4" fmla="*/ 3122532 w 3122532"/>
              <a:gd name="connsiteY4" fmla="*/ 862945 h 2639685"/>
              <a:gd name="connsiteX0" fmla="*/ 3142511 w 3142511"/>
              <a:gd name="connsiteY0" fmla="*/ 862945 h 2644762"/>
              <a:gd name="connsiteX1" fmla="*/ 1650639 w 3142511"/>
              <a:gd name="connsiteY1" fmla="*/ 2639645 h 2644762"/>
              <a:gd name="connsiteX2" fmla="*/ 57218 w 3142511"/>
              <a:gd name="connsiteY2" fmla="*/ 807646 h 2644762"/>
              <a:gd name="connsiteX3" fmla="*/ 1330980 w 3142511"/>
              <a:gd name="connsiteY3" fmla="*/ 0 h 2644762"/>
              <a:gd name="connsiteX4" fmla="*/ 3142511 w 3142511"/>
              <a:gd name="connsiteY4" fmla="*/ 862945 h 2644762"/>
              <a:gd name="connsiteX0" fmla="*/ 4079082 w 4079082"/>
              <a:gd name="connsiteY0" fmla="*/ 862945 h 2668205"/>
              <a:gd name="connsiteX1" fmla="*/ 2587210 w 4079082"/>
              <a:gd name="connsiteY1" fmla="*/ 2639645 h 2668205"/>
              <a:gd name="connsiteX2" fmla="*/ 24576 w 4079082"/>
              <a:gd name="connsiteY2" fmla="*/ 1782454 h 2668205"/>
              <a:gd name="connsiteX3" fmla="*/ 2267551 w 4079082"/>
              <a:gd name="connsiteY3" fmla="*/ 0 h 2668205"/>
              <a:gd name="connsiteX4" fmla="*/ 4079082 w 4079082"/>
              <a:gd name="connsiteY4" fmla="*/ 862945 h 2668205"/>
              <a:gd name="connsiteX0" fmla="*/ 4079082 w 4079082"/>
              <a:gd name="connsiteY0" fmla="*/ 190349 h 1995609"/>
              <a:gd name="connsiteX1" fmla="*/ 2587210 w 4079082"/>
              <a:gd name="connsiteY1" fmla="*/ 1967049 h 1995609"/>
              <a:gd name="connsiteX2" fmla="*/ 24576 w 4079082"/>
              <a:gd name="connsiteY2" fmla="*/ 1109858 h 1995609"/>
              <a:gd name="connsiteX3" fmla="*/ 2114185 w 4079082"/>
              <a:gd name="connsiteY3" fmla="*/ 103734 h 1995609"/>
              <a:gd name="connsiteX4" fmla="*/ 4079082 w 4079082"/>
              <a:gd name="connsiteY4" fmla="*/ 190349 h 1995609"/>
              <a:gd name="connsiteX0" fmla="*/ 4079082 w 4079082"/>
              <a:gd name="connsiteY0" fmla="*/ 522470 h 2327730"/>
              <a:gd name="connsiteX1" fmla="*/ 2587210 w 4079082"/>
              <a:gd name="connsiteY1" fmla="*/ 2299170 h 2327730"/>
              <a:gd name="connsiteX2" fmla="*/ 24576 w 4079082"/>
              <a:gd name="connsiteY2" fmla="*/ 1441979 h 2327730"/>
              <a:gd name="connsiteX3" fmla="*/ 2114185 w 4079082"/>
              <a:gd name="connsiteY3" fmla="*/ 435855 h 2327730"/>
              <a:gd name="connsiteX4" fmla="*/ 4079082 w 4079082"/>
              <a:gd name="connsiteY4" fmla="*/ 522470 h 2327730"/>
              <a:gd name="connsiteX0" fmla="*/ 4079082 w 4079082"/>
              <a:gd name="connsiteY0" fmla="*/ 312914 h 2118174"/>
              <a:gd name="connsiteX1" fmla="*/ 2587210 w 4079082"/>
              <a:gd name="connsiteY1" fmla="*/ 2089614 h 2118174"/>
              <a:gd name="connsiteX2" fmla="*/ 24576 w 4079082"/>
              <a:gd name="connsiteY2" fmla="*/ 1232423 h 2118174"/>
              <a:gd name="connsiteX3" fmla="*/ 2207236 w 4079082"/>
              <a:gd name="connsiteY3" fmla="*/ 731730 h 2118174"/>
              <a:gd name="connsiteX4" fmla="*/ 4079082 w 4079082"/>
              <a:gd name="connsiteY4" fmla="*/ 312914 h 2118174"/>
              <a:gd name="connsiteX0" fmla="*/ 4079082 w 4079082"/>
              <a:gd name="connsiteY0" fmla="*/ 413184 h 2218444"/>
              <a:gd name="connsiteX1" fmla="*/ 2587210 w 4079082"/>
              <a:gd name="connsiteY1" fmla="*/ 2189884 h 2218444"/>
              <a:gd name="connsiteX2" fmla="*/ 24576 w 4079082"/>
              <a:gd name="connsiteY2" fmla="*/ 1332693 h 2218444"/>
              <a:gd name="connsiteX3" fmla="*/ 2207236 w 4079082"/>
              <a:gd name="connsiteY3" fmla="*/ 832000 h 2218444"/>
              <a:gd name="connsiteX4" fmla="*/ 4079082 w 4079082"/>
              <a:gd name="connsiteY4" fmla="*/ 413184 h 2218444"/>
              <a:gd name="connsiteX0" fmla="*/ 4079082 w 4079082"/>
              <a:gd name="connsiteY0" fmla="*/ 413184 h 2218444"/>
              <a:gd name="connsiteX1" fmla="*/ 2587210 w 4079082"/>
              <a:gd name="connsiteY1" fmla="*/ 2189884 h 2218444"/>
              <a:gd name="connsiteX2" fmla="*/ 24576 w 4079082"/>
              <a:gd name="connsiteY2" fmla="*/ 1332693 h 2218444"/>
              <a:gd name="connsiteX3" fmla="*/ 2207236 w 4079082"/>
              <a:gd name="connsiteY3" fmla="*/ 832000 h 2218444"/>
              <a:gd name="connsiteX4" fmla="*/ 4079082 w 4079082"/>
              <a:gd name="connsiteY4" fmla="*/ 413184 h 2218444"/>
              <a:gd name="connsiteX0" fmla="*/ 4079082 w 4079082"/>
              <a:gd name="connsiteY0" fmla="*/ 413184 h 2218444"/>
              <a:gd name="connsiteX1" fmla="*/ 2587210 w 4079082"/>
              <a:gd name="connsiteY1" fmla="*/ 2189884 h 2218444"/>
              <a:gd name="connsiteX2" fmla="*/ 24576 w 4079082"/>
              <a:gd name="connsiteY2" fmla="*/ 1332693 h 2218444"/>
              <a:gd name="connsiteX3" fmla="*/ 2207236 w 4079082"/>
              <a:gd name="connsiteY3" fmla="*/ 832000 h 2218444"/>
              <a:gd name="connsiteX4" fmla="*/ 4079082 w 4079082"/>
              <a:gd name="connsiteY4" fmla="*/ 413184 h 2218444"/>
              <a:gd name="connsiteX0" fmla="*/ 4079082 w 4079082"/>
              <a:gd name="connsiteY0" fmla="*/ 241643 h 2046903"/>
              <a:gd name="connsiteX1" fmla="*/ 2587210 w 4079082"/>
              <a:gd name="connsiteY1" fmla="*/ 2018343 h 2046903"/>
              <a:gd name="connsiteX2" fmla="*/ 24576 w 4079082"/>
              <a:gd name="connsiteY2" fmla="*/ 1161152 h 2046903"/>
              <a:gd name="connsiteX3" fmla="*/ 2207236 w 4079082"/>
              <a:gd name="connsiteY3" fmla="*/ 660459 h 2046903"/>
              <a:gd name="connsiteX4" fmla="*/ 4079082 w 4079082"/>
              <a:gd name="connsiteY4" fmla="*/ 241643 h 2046903"/>
              <a:gd name="connsiteX0" fmla="*/ 4079636 w 4079636"/>
              <a:gd name="connsiteY0" fmla="*/ 241643 h 1781290"/>
              <a:gd name="connsiteX1" fmla="*/ 2535295 w 4079636"/>
              <a:gd name="connsiteY1" fmla="*/ 1731344 h 1781290"/>
              <a:gd name="connsiteX2" fmla="*/ 25130 w 4079636"/>
              <a:gd name="connsiteY2" fmla="*/ 1161152 h 1781290"/>
              <a:gd name="connsiteX3" fmla="*/ 2207790 w 4079636"/>
              <a:gd name="connsiteY3" fmla="*/ 660459 h 1781290"/>
              <a:gd name="connsiteX4" fmla="*/ 4079636 w 4079636"/>
              <a:gd name="connsiteY4" fmla="*/ 241643 h 1781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9636" h="1781290">
                <a:moveTo>
                  <a:pt x="4079636" y="241643"/>
                </a:moveTo>
                <a:cubicBezTo>
                  <a:pt x="3674276" y="445043"/>
                  <a:pt x="3211046" y="1578093"/>
                  <a:pt x="2535295" y="1731344"/>
                </a:cubicBezTo>
                <a:cubicBezTo>
                  <a:pt x="1859544" y="1884596"/>
                  <a:pt x="-253312" y="1682578"/>
                  <a:pt x="25130" y="1161152"/>
                </a:cubicBezTo>
                <a:cubicBezTo>
                  <a:pt x="238766" y="761086"/>
                  <a:pt x="1294385" y="692393"/>
                  <a:pt x="2207790" y="660459"/>
                </a:cubicBezTo>
                <a:cubicBezTo>
                  <a:pt x="3243305" y="361677"/>
                  <a:pt x="3799825" y="-381068"/>
                  <a:pt x="4079636" y="24164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Health is wealth</a:t>
            </a:r>
            <a:endParaRPr lang="en-US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23" y="499436"/>
            <a:ext cx="4026258" cy="3386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6058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Callout 1 2"/>
          <p:cNvSpPr/>
          <p:nvPr/>
        </p:nvSpPr>
        <p:spPr>
          <a:xfrm>
            <a:off x="225290" y="955619"/>
            <a:ext cx="6952591" cy="5107403"/>
          </a:xfrm>
          <a:prstGeom prst="cloud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55090">
            <a:off x="1071844" y="3684554"/>
            <a:ext cx="4648200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OH, DEEP IN MY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 BELIVE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SHALL OVERCOME, SOME DAYS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 rot="152432">
            <a:off x="1831693" y="1772456"/>
            <a:ext cx="4372926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</a:p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</a:p>
          <a:p>
            <a:pPr algn="ctr"/>
            <a:endParaRPr 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SHALL OVERCOME, SOME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DAYS.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/>
          </p:nvPr>
        </p:nvGraphicFramePr>
        <p:xfrm>
          <a:off x="7520781" y="3581400"/>
          <a:ext cx="4320381" cy="3169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Oval 10"/>
          <p:cNvSpPr/>
          <p:nvPr/>
        </p:nvSpPr>
        <p:spPr>
          <a:xfrm>
            <a:off x="8407267" y="690348"/>
            <a:ext cx="1996990" cy="2371299"/>
          </a:xfrm>
          <a:custGeom>
            <a:avLst/>
            <a:gdLst>
              <a:gd name="connsiteX0" fmla="*/ 0 w 2362200"/>
              <a:gd name="connsiteY0" fmla="*/ 1028700 h 2057400"/>
              <a:gd name="connsiteX1" fmla="*/ 1181100 w 2362200"/>
              <a:gd name="connsiteY1" fmla="*/ 0 h 2057400"/>
              <a:gd name="connsiteX2" fmla="*/ 2362200 w 2362200"/>
              <a:gd name="connsiteY2" fmla="*/ 1028700 h 2057400"/>
              <a:gd name="connsiteX3" fmla="*/ 1181100 w 2362200"/>
              <a:gd name="connsiteY3" fmla="*/ 2057400 h 2057400"/>
              <a:gd name="connsiteX4" fmla="*/ 0 w 2362200"/>
              <a:gd name="connsiteY4" fmla="*/ 1028700 h 2057400"/>
              <a:gd name="connsiteX0" fmla="*/ 0 w 2021006"/>
              <a:gd name="connsiteY0" fmla="*/ 1110874 h 2058032"/>
              <a:gd name="connsiteX1" fmla="*/ 839906 w 2021006"/>
              <a:gd name="connsiteY1" fmla="*/ 287 h 2058032"/>
              <a:gd name="connsiteX2" fmla="*/ 2021006 w 2021006"/>
              <a:gd name="connsiteY2" fmla="*/ 1028987 h 2058032"/>
              <a:gd name="connsiteX3" fmla="*/ 839906 w 2021006"/>
              <a:gd name="connsiteY3" fmla="*/ 2057687 h 2058032"/>
              <a:gd name="connsiteX4" fmla="*/ 0 w 2021006"/>
              <a:gd name="connsiteY4" fmla="*/ 1110874 h 2058032"/>
              <a:gd name="connsiteX0" fmla="*/ 0 w 1707107"/>
              <a:gd name="connsiteY0" fmla="*/ 1110587 h 2057400"/>
              <a:gd name="connsiteX1" fmla="*/ 839906 w 1707107"/>
              <a:gd name="connsiteY1" fmla="*/ 0 h 2057400"/>
              <a:gd name="connsiteX2" fmla="*/ 1707107 w 1707107"/>
              <a:gd name="connsiteY2" fmla="*/ 1110587 h 2057400"/>
              <a:gd name="connsiteX3" fmla="*/ 839906 w 1707107"/>
              <a:gd name="connsiteY3" fmla="*/ 2057400 h 2057400"/>
              <a:gd name="connsiteX4" fmla="*/ 0 w 1707107"/>
              <a:gd name="connsiteY4" fmla="*/ 1110587 h 2057400"/>
              <a:gd name="connsiteX0" fmla="*/ 2922 w 1710029"/>
              <a:gd name="connsiteY0" fmla="*/ 1124235 h 2071048"/>
              <a:gd name="connsiteX1" fmla="*/ 1143079 w 1710029"/>
              <a:gd name="connsiteY1" fmla="*/ 0 h 2071048"/>
              <a:gd name="connsiteX2" fmla="*/ 1710029 w 1710029"/>
              <a:gd name="connsiteY2" fmla="*/ 1124235 h 2071048"/>
              <a:gd name="connsiteX3" fmla="*/ 842828 w 1710029"/>
              <a:gd name="connsiteY3" fmla="*/ 2071048 h 2071048"/>
              <a:gd name="connsiteX4" fmla="*/ 2922 w 1710029"/>
              <a:gd name="connsiteY4" fmla="*/ 1124235 h 2071048"/>
              <a:gd name="connsiteX0" fmla="*/ 26208 w 1996990"/>
              <a:gd name="connsiteY0" fmla="*/ 1424486 h 2371299"/>
              <a:gd name="connsiteX1" fmla="*/ 1903344 w 1996990"/>
              <a:gd name="connsiteY1" fmla="*/ 0 h 2371299"/>
              <a:gd name="connsiteX2" fmla="*/ 1733315 w 1996990"/>
              <a:gd name="connsiteY2" fmla="*/ 1424486 h 2371299"/>
              <a:gd name="connsiteX3" fmla="*/ 866114 w 1996990"/>
              <a:gd name="connsiteY3" fmla="*/ 2371299 h 2371299"/>
              <a:gd name="connsiteX4" fmla="*/ 26208 w 1996990"/>
              <a:gd name="connsiteY4" fmla="*/ 1424486 h 2371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6990" h="2371299">
                <a:moveTo>
                  <a:pt x="26208" y="1424486"/>
                </a:moveTo>
                <a:cubicBezTo>
                  <a:pt x="199080" y="1029270"/>
                  <a:pt x="1618826" y="0"/>
                  <a:pt x="1903344" y="0"/>
                </a:cubicBezTo>
                <a:cubicBezTo>
                  <a:pt x="2187862" y="0"/>
                  <a:pt x="1733315" y="856351"/>
                  <a:pt x="1733315" y="1424486"/>
                </a:cubicBezTo>
                <a:cubicBezTo>
                  <a:pt x="1733315" y="1992621"/>
                  <a:pt x="1150632" y="2371299"/>
                  <a:pt x="866114" y="2371299"/>
                </a:cubicBezTo>
                <a:cubicBezTo>
                  <a:pt x="581596" y="2371299"/>
                  <a:pt x="-146664" y="1819702"/>
                  <a:pt x="26208" y="142448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Health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is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wealth</a:t>
            </a:r>
            <a:endParaRPr lang="en-US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2881" y="152400"/>
            <a:ext cx="8710272" cy="650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29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29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Safety </a:t>
            </a:r>
            <a:r>
              <a:rPr lang="en-US" sz="3629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environment by </a:t>
            </a:r>
            <a:r>
              <a:rPr lang="en-US" sz="3629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greetings </a:t>
            </a:r>
            <a:r>
              <a:rPr lang="en-US" sz="3629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song. </a:t>
            </a:r>
          </a:p>
        </p:txBody>
      </p:sp>
      <p:sp>
        <p:nvSpPr>
          <p:cNvPr id="2" name="Diagonal Stripe 1"/>
          <p:cNvSpPr/>
          <p:nvPr/>
        </p:nvSpPr>
        <p:spPr>
          <a:xfrm rot="4169726">
            <a:off x="8687742" y="1923373"/>
            <a:ext cx="679246" cy="3036285"/>
          </a:xfrm>
          <a:prstGeom prst="diagStrip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t="11135" b="6484"/>
          <a:stretch/>
        </p:blipFill>
        <p:spPr>
          <a:xfrm rot="21260892">
            <a:off x="8654534" y="3416816"/>
            <a:ext cx="1875928" cy="277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8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 rot="18482639">
            <a:off x="5553070" y="2381179"/>
            <a:ext cx="2001319" cy="1861060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21026594">
            <a:off x="4010244" y="3810000"/>
            <a:ext cx="5072637" cy="1676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Numbers-14,15,16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Moon 1"/>
          <p:cNvSpPr/>
          <p:nvPr/>
        </p:nvSpPr>
        <p:spPr>
          <a:xfrm rot="15652392">
            <a:off x="5049223" y="595129"/>
            <a:ext cx="3166312" cy="9085791"/>
          </a:xfrm>
          <a:prstGeom prst="mo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4282281" y="152400"/>
            <a:ext cx="4419600" cy="1797797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Our today’s lesson is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too-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04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91481" y="7620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LEARNING OUTCOMES 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043" y="1524000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081" y="2217003"/>
            <a:ext cx="1075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Listening: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1.1.1 become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familiar with English sounds by listening to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common English words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0881" y="3066871"/>
            <a:ext cx="10683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Speaking: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1.1.1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after the teacher simple words and phrases with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proper sounds and stress.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1.1.2 say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simple words and phrases with proper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sounds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stress.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081" y="426273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2.1.1 recognize and read cardinal numbers up to 30.</a:t>
            </a:r>
          </a:p>
        </p:txBody>
      </p:sp>
    </p:spTree>
    <p:extLst>
      <p:ext uri="{BB962C8B-B14F-4D97-AF65-F5344CB8AC3E}">
        <p14:creationId xmlns:p14="http://schemas.microsoft.com/office/powerpoint/2010/main" val="132999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10481" y="2438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53481" y="2438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96481" y="2438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87081" y="2438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53881" y="2438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58081" y="101542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many X are there?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8081" y="1548825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many circles are there?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4281" y="2343834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7281" y="236865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82181" y="2381934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10481" y="4611469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01081" y="4572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15481" y="4535269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206081" y="4572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20481" y="4572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34881" y="4535269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96881" y="4572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35081" y="4611469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473281" y="4648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234281" y="45352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24881" y="44590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29881" y="44590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44281" y="44590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20681" y="4495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97081" y="4535269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8081" y="32766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many A are there?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58081" y="38100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many circles are there?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720681" y="2438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311481" y="4611469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8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056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7676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534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154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012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632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490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348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06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4064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922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9304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6162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05681" y="1371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many circles are there?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0881" y="1295400"/>
            <a:ext cx="5791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67581" y="1400033"/>
            <a:ext cx="5410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How many circles in the box?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319881" y="2895600"/>
            <a:ext cx="8458200" cy="762000"/>
          </a:xfrm>
          <a:prstGeom prst="flowChartAlternateProcess">
            <a:avLst/>
          </a:prstGeom>
          <a:noFill/>
          <a:ln>
            <a:solidFill>
              <a:srgbClr val="40F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Alternate Process 20"/>
          <p:cNvSpPr/>
          <p:nvPr/>
        </p:nvSpPr>
        <p:spPr>
          <a:xfrm>
            <a:off x="319881" y="2895600"/>
            <a:ext cx="9906000" cy="762000"/>
          </a:xfrm>
          <a:prstGeom prst="flowChartAlternateProcess">
            <a:avLst/>
          </a:prstGeom>
          <a:noFill/>
          <a:ln>
            <a:solidFill>
              <a:srgbClr val="40F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53281" y="4572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Now we will practice on the board.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03020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9878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96081" y="3048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4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8" grpId="0" animBg="1"/>
      <p:bldP spid="18" grpId="1" animBg="1"/>
      <p:bldP spid="19" grpId="0" animBg="1"/>
      <p:bldP spid="20" grpId="0" animBg="1"/>
      <p:bldP spid="20" grpId="1" animBg="1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508" y="1143000"/>
            <a:ext cx="7494373" cy="400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2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0881" y="1219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29681" y="124080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2281" y="124080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7281" y="124080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92281" y="124080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844881" y="12192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3281" y="22860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29681" y="230760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2281" y="230760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22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87281" y="230760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92281" y="230760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21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44881" y="22860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60863" y="33528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67508" y="339361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20108" y="339361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25108" y="3393619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00455" y="3352802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844881" y="3352801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7081" y="4444368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31493" y="44196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06081" y="4510206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25108" y="456134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9254" y="381000"/>
            <a:ext cx="4228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Read and say.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6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310</Words>
  <Application>Microsoft Office PowerPoint</Application>
  <PresentationFormat>Custom</PresentationFormat>
  <Paragraphs>94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IT-PARK</cp:lastModifiedBy>
  <cp:revision>160</cp:revision>
  <dcterms:created xsi:type="dcterms:W3CDTF">2006-08-16T00:00:00Z</dcterms:created>
  <dcterms:modified xsi:type="dcterms:W3CDTF">2020-04-23T12:33:12Z</dcterms:modified>
</cp:coreProperties>
</file>