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9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96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02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8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C715B4-1D5B-4185-80CB-86EEE437B6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9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651" y="490888"/>
            <a:ext cx="1145406" cy="118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3272" y="5457524"/>
            <a:ext cx="1155031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947862"/>
            <a:ext cx="4743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8091" y="162962"/>
            <a:ext cx="3684760" cy="1267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07" y="2036149"/>
            <a:ext cx="6706181" cy="40298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3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4485" y="298384"/>
            <a:ext cx="3599848" cy="107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03" y="1792053"/>
            <a:ext cx="7620000" cy="44481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52400" h="50800" prst="softRound"/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6999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5844" y="192505"/>
            <a:ext cx="5736657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393"/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11" y="1373153"/>
            <a:ext cx="7126537" cy="43153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0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 rot="10800000" flipH="1" flipV="1">
            <a:off x="1092007" y="504525"/>
            <a:ext cx="2112920" cy="10233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দলী</a:t>
            </a:r>
            <a:r>
              <a:rPr lang="bn-IN" sz="2400" i="1" dirty="0" smtClean="0"/>
              <a:t>য় কাজ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43412" y="504525"/>
            <a:ext cx="536047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72015" y="2244825"/>
            <a:ext cx="6582075" cy="3378340"/>
            <a:chOff x="1672015" y="2244825"/>
            <a:chExt cx="6582075" cy="3378340"/>
          </a:xfrm>
        </p:grpSpPr>
        <p:sp>
          <p:nvSpPr>
            <p:cNvPr id="4" name="Rectangle 3"/>
            <p:cNvSpPr/>
            <p:nvPr/>
          </p:nvSpPr>
          <p:spPr>
            <a:xfrm>
              <a:off x="1735391" y="4578824"/>
              <a:ext cx="952901" cy="8085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2015" y="2244825"/>
              <a:ext cx="952901" cy="8085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endPara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60043" y="4343005"/>
              <a:ext cx="1694047" cy="1280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ইতি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60043" y="2244825"/>
              <a:ext cx="1694047" cy="1280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688292" y="2851141"/>
            <a:ext cx="4174236" cy="1838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51668" y="3088904"/>
            <a:ext cx="3983526" cy="172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360244" y="240632"/>
            <a:ext cx="3253339" cy="89514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02541"/>
              </p:ext>
            </p:extLst>
          </p:nvPr>
        </p:nvGraphicFramePr>
        <p:xfrm>
          <a:off x="2080126" y="2002056"/>
          <a:ext cx="8128000" cy="20598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10528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4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লিশ</a:t>
                      </a:r>
                      <a:endParaRPr lang="en-US" sz="4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                    </a:t>
                      </a:r>
                      <a:r>
                        <a:rPr lang="bn-IN" sz="2800" dirty="0" smtClean="0">
                          <a:solidFill>
                            <a:srgbClr val="FF0000"/>
                          </a:solidFill>
                        </a:rPr>
                        <a:t>.....</a:t>
                      </a: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লিশ</a:t>
                      </a:r>
                      <a:r>
                        <a:rPr lang="bn-IN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/>
                        <a:t> </a:t>
                      </a:r>
                      <a:endParaRPr lang="bn-IN" sz="2800" dirty="0" smtClean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06955"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   </a:t>
                      </a:r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ঈগল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                    </a:t>
                      </a:r>
                      <a:r>
                        <a:rPr lang="bn-IN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......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ound Single Corner Rectangle 14"/>
          <p:cNvSpPr/>
          <p:nvPr/>
        </p:nvSpPr>
        <p:spPr>
          <a:xfrm>
            <a:off x="2569945" y="2233062"/>
            <a:ext cx="259882" cy="26950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5823" y="3205214"/>
            <a:ext cx="452387" cy="433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52825" y="1299411"/>
            <a:ext cx="6487428" cy="50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হারিয়ে যাওয়া বর্ণগুলো লিখি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48112 0.00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478 0.003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7" y="1736767"/>
            <a:ext cx="3277071" cy="3335747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4629752" y="2211613"/>
            <a:ext cx="3572688" cy="2704419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6748" y="380246"/>
            <a:ext cx="4142686" cy="4692268"/>
            <a:chOff x="126748" y="380246"/>
            <a:chExt cx="4142686" cy="4692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48" y="1928001"/>
              <a:ext cx="4142686" cy="3144513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>
              <a:off x="1602463" y="380246"/>
              <a:ext cx="2281474" cy="1195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সাবান দিয়ে হাত ধোব বার বার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3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3373"/>
            <a:ext cx="12192000" cy="3165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2004108" y="635946"/>
            <a:ext cx="1356360" cy="3702891"/>
            <a:chOff x="5176905" y="556845"/>
            <a:chExt cx="1356360" cy="3702891"/>
          </a:xfrm>
          <a:solidFill>
            <a:srgbClr val="0070C0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5176905" y="556845"/>
              <a:ext cx="1356360" cy="3702891"/>
              <a:chOff x="5172343" y="580292"/>
              <a:chExt cx="1356360" cy="3702891"/>
            </a:xfrm>
            <a:grpFill/>
          </p:grpSpPr>
          <p:sp>
            <p:nvSpPr>
              <p:cNvPr id="11" name="Freeform 10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grpFill/>
            </p:grpSpPr>
            <p:sp>
              <p:nvSpPr>
                <p:cNvPr id="12" name="Oval 11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20528879">
                <a:off x="5617958" y="3452186"/>
                <a:ext cx="6682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002198" y="620993"/>
            <a:ext cx="1356360" cy="3702891"/>
            <a:chOff x="5176905" y="556845"/>
            <a:chExt cx="1356360" cy="3702891"/>
          </a:xfrm>
        </p:grpSpPr>
        <p:grpSp>
          <p:nvGrpSpPr>
            <p:cNvPr id="31" name="Group 30"/>
            <p:cNvGrpSpPr/>
            <p:nvPr/>
          </p:nvGrpSpPr>
          <p:grpSpPr>
            <a:xfrm>
              <a:off x="5176905" y="556845"/>
              <a:ext cx="1356360" cy="3702891"/>
              <a:chOff x="5172343" y="580292"/>
              <a:chExt cx="1356360" cy="370289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solidFill>
                <a:srgbClr val="FF0000"/>
              </a:solidFill>
            </p:grpSpPr>
            <p:sp>
              <p:nvSpPr>
                <p:cNvPr id="37" name="Oval 36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ounded Rectangle 34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20528879">
                <a:off x="5617958" y="3452186"/>
                <a:ext cx="6682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3021782" y="635946"/>
            <a:ext cx="1356360" cy="3702891"/>
            <a:chOff x="5176905" y="556845"/>
            <a:chExt cx="1356360" cy="3702891"/>
          </a:xfrm>
          <a:solidFill>
            <a:srgbClr val="00B050"/>
          </a:solidFill>
        </p:grpSpPr>
        <p:grpSp>
          <p:nvGrpSpPr>
            <p:cNvPr id="47" name="Group 46"/>
            <p:cNvGrpSpPr/>
            <p:nvPr/>
          </p:nvGrpSpPr>
          <p:grpSpPr>
            <a:xfrm>
              <a:off x="5176905" y="556845"/>
              <a:ext cx="1356360" cy="3702891"/>
              <a:chOff x="5172343" y="580292"/>
              <a:chExt cx="1356360" cy="3702891"/>
            </a:xfrm>
            <a:grpFill/>
          </p:grpSpPr>
          <p:sp>
            <p:nvSpPr>
              <p:cNvPr id="49" name="Freeform 48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grpFill/>
            </p:grpSpPr>
            <p:sp>
              <p:nvSpPr>
                <p:cNvPr id="53" name="Oval 52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ounded Rectangle 50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20528879">
                <a:off x="5617958" y="3452186"/>
                <a:ext cx="6682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4999394" y="618177"/>
            <a:ext cx="1356360" cy="3626007"/>
            <a:chOff x="5176905" y="556845"/>
            <a:chExt cx="1356360" cy="3626007"/>
          </a:xfrm>
          <a:solidFill>
            <a:srgbClr val="FFC000"/>
          </a:solidFill>
        </p:grpSpPr>
        <p:grpSp>
          <p:nvGrpSpPr>
            <p:cNvPr id="95" name="Group 94"/>
            <p:cNvGrpSpPr/>
            <p:nvPr/>
          </p:nvGrpSpPr>
          <p:grpSpPr>
            <a:xfrm>
              <a:off x="5176905" y="556845"/>
              <a:ext cx="1356360" cy="3626007"/>
              <a:chOff x="5172343" y="580292"/>
              <a:chExt cx="1356360" cy="3626007"/>
            </a:xfrm>
            <a:grpFill/>
          </p:grpSpPr>
          <p:sp>
            <p:nvSpPr>
              <p:cNvPr id="97" name="Freeform 96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grpFill/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Rounded Rectangle 98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Oval 95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22031" y="2856242"/>
            <a:ext cx="2473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ইমদাদুল হক</a:t>
            </a:r>
          </a:p>
          <a:p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 নং বয়রা স প্রা বি</a:t>
            </a:r>
          </a:p>
          <a:p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লোহাগড়া,নড়াইল।</a:t>
            </a:r>
          </a:p>
          <a:p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০১৭১৭০০৪৪৭৫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053462" y="620993"/>
            <a:ext cx="1356360" cy="3702891"/>
            <a:chOff x="-4027013" y="620993"/>
            <a:chExt cx="1356360" cy="3702891"/>
          </a:xfrm>
        </p:grpSpPr>
        <p:grpSp>
          <p:nvGrpSpPr>
            <p:cNvPr id="78" name="Group 77"/>
            <p:cNvGrpSpPr/>
            <p:nvPr/>
          </p:nvGrpSpPr>
          <p:grpSpPr>
            <a:xfrm>
              <a:off x="-4027013" y="620993"/>
              <a:ext cx="1356360" cy="3702891"/>
              <a:chOff x="5176905" y="556845"/>
              <a:chExt cx="1356360" cy="3702891"/>
            </a:xfrm>
            <a:solidFill>
              <a:srgbClr val="FFC000"/>
            </a:solidFill>
          </p:grpSpPr>
          <p:grpSp>
            <p:nvGrpSpPr>
              <p:cNvPr id="79" name="Group 78"/>
              <p:cNvGrpSpPr/>
              <p:nvPr/>
            </p:nvGrpSpPr>
            <p:grpSpPr>
              <a:xfrm>
                <a:off x="5176905" y="556845"/>
                <a:ext cx="1356360" cy="3702891"/>
                <a:chOff x="5172343" y="580292"/>
                <a:chExt cx="1356360" cy="3702891"/>
              </a:xfrm>
              <a:grpFill/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5605047" y="580292"/>
                  <a:ext cx="490953" cy="633046"/>
                </a:xfrm>
                <a:custGeom>
                  <a:avLst/>
                  <a:gdLst>
                    <a:gd name="connsiteX0" fmla="*/ 227184 w 490953"/>
                    <a:gd name="connsiteY0" fmla="*/ 0 h 633046"/>
                    <a:gd name="connsiteX1" fmla="*/ 490953 w 490953"/>
                    <a:gd name="connsiteY1" fmla="*/ 316523 h 633046"/>
                    <a:gd name="connsiteX2" fmla="*/ 227184 w 490953"/>
                    <a:gd name="connsiteY2" fmla="*/ 633046 h 633046"/>
                    <a:gd name="connsiteX3" fmla="*/ 8463 w 490953"/>
                    <a:gd name="connsiteY3" fmla="*/ 493494 h 633046"/>
                    <a:gd name="connsiteX4" fmla="*/ 0 w 490953"/>
                    <a:gd name="connsiteY4" fmla="*/ 474785 h 633046"/>
                    <a:gd name="connsiteX5" fmla="*/ 163277 w 490953"/>
                    <a:gd name="connsiteY5" fmla="*/ 474785 h 633046"/>
                    <a:gd name="connsiteX6" fmla="*/ 175850 w 490953"/>
                    <a:gd name="connsiteY6" fmla="*/ 486652 h 633046"/>
                    <a:gd name="connsiteX7" fmla="*/ 227185 w 490953"/>
                    <a:gd name="connsiteY7" fmla="*/ 501162 h 633046"/>
                    <a:gd name="connsiteX8" fmla="*/ 359070 w 490953"/>
                    <a:gd name="connsiteY8" fmla="*/ 316523 h 633046"/>
                    <a:gd name="connsiteX9" fmla="*/ 227185 w 490953"/>
                    <a:gd name="connsiteY9" fmla="*/ 131884 h 633046"/>
                    <a:gd name="connsiteX10" fmla="*/ 175850 w 490953"/>
                    <a:gd name="connsiteY10" fmla="*/ 146394 h 633046"/>
                    <a:gd name="connsiteX11" fmla="*/ 163276 w 490953"/>
                    <a:gd name="connsiteY11" fmla="*/ 158262 h 633046"/>
                    <a:gd name="connsiteX12" fmla="*/ 0 w 490953"/>
                    <a:gd name="connsiteY12" fmla="*/ 158262 h 633046"/>
                    <a:gd name="connsiteX13" fmla="*/ 8463 w 490953"/>
                    <a:gd name="connsiteY13" fmla="*/ 139552 h 633046"/>
                    <a:gd name="connsiteX14" fmla="*/ 227184 w 490953"/>
                    <a:gd name="connsiteY14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0953" h="633046">
                      <a:moveTo>
                        <a:pt x="227184" y="0"/>
                      </a:moveTo>
                      <a:cubicBezTo>
                        <a:pt x="372860" y="0"/>
                        <a:pt x="490953" y="141712"/>
                        <a:pt x="490953" y="316523"/>
                      </a:cubicBezTo>
                      <a:cubicBezTo>
                        <a:pt x="490953" y="491334"/>
                        <a:pt x="372860" y="633046"/>
                        <a:pt x="227184" y="633046"/>
                      </a:cubicBezTo>
                      <a:cubicBezTo>
                        <a:pt x="136137" y="633046"/>
                        <a:pt x="55864" y="577690"/>
                        <a:pt x="8463" y="493494"/>
                      </a:cubicBezTo>
                      <a:lnTo>
                        <a:pt x="0" y="474785"/>
                      </a:lnTo>
                      <a:lnTo>
                        <a:pt x="163277" y="474785"/>
                      </a:lnTo>
                      <a:lnTo>
                        <a:pt x="175850" y="486652"/>
                      </a:lnTo>
                      <a:cubicBezTo>
                        <a:pt x="191628" y="495996"/>
                        <a:pt x="208976" y="501162"/>
                        <a:pt x="227185" y="501162"/>
                      </a:cubicBezTo>
                      <a:cubicBezTo>
                        <a:pt x="300023" y="501162"/>
                        <a:pt x="359070" y="418496"/>
                        <a:pt x="359070" y="316523"/>
                      </a:cubicBezTo>
                      <a:cubicBezTo>
                        <a:pt x="359070" y="214550"/>
                        <a:pt x="300023" y="131884"/>
                        <a:pt x="227185" y="131884"/>
                      </a:cubicBezTo>
                      <a:cubicBezTo>
                        <a:pt x="208976" y="131884"/>
                        <a:pt x="191628" y="137051"/>
                        <a:pt x="175850" y="146394"/>
                      </a:cubicBezTo>
                      <a:lnTo>
                        <a:pt x="163276" y="158262"/>
                      </a:lnTo>
                      <a:lnTo>
                        <a:pt x="0" y="158262"/>
                      </a:lnTo>
                      <a:lnTo>
                        <a:pt x="8463" y="139552"/>
                      </a:lnTo>
                      <a:cubicBezTo>
                        <a:pt x="55864" y="55356"/>
                        <a:pt x="136137" y="0"/>
                        <a:pt x="2271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 rot="2663621">
                  <a:off x="5172343" y="1535228"/>
                  <a:ext cx="1356360" cy="1356360"/>
                  <a:chOff x="4208585" y="2403231"/>
                  <a:chExt cx="1356360" cy="1356360"/>
                </a:xfrm>
                <a:grpFill/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4208585" y="24032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360985" y="25556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513385" y="27080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665785" y="28604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4818185" y="30128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4970585" y="31652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5122985" y="33176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5275385" y="34700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5427785" y="36224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Rounded Rectangle 82"/>
                <p:cNvSpPr/>
                <p:nvPr/>
              </p:nvSpPr>
              <p:spPr>
                <a:xfrm rot="2763920">
                  <a:off x="5463506" y="3367722"/>
                  <a:ext cx="915155" cy="7620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 rot="20528879">
                  <a:off x="5617958" y="3452186"/>
                  <a:ext cx="668216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4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 rot="2663621">
                <a:off x="5786505" y="3257910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-3700769" y="3389518"/>
              <a:ext cx="926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dirty="0">
                  <a:latin typeface="ArhialkhanAMJ" panose="00000400000000000000" pitchFamily="2" charset="0"/>
                  <a:cs typeface="ArhialkhanAMJ" panose="00000400000000000000" pitchFamily="2" charset="0"/>
                </a:rPr>
                <a:t>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60" y="4421256"/>
            <a:ext cx="2136820" cy="21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0.00371 L 0.95156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8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95833E-6 -1.48148E-6 L 0.93372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80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-1.48148E-6 L 0.90052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26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2.91667E-6 -0.00301 L 0.85768 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78" y="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2.91667E-6 -0.00371 L 0.7836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8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595" y="464767"/>
            <a:ext cx="3999813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93457" y="2059806"/>
            <a:ext cx="6102417" cy="33880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4000" dirty="0" smtClean="0">
                <a:ln w="1905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</a:p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ই ঈ</a:t>
            </a:r>
          </a:p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২৫ মিনিট।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3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9966" y="789272"/>
            <a:ext cx="5938788" cy="442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9410" y="2993457"/>
            <a:ext cx="8431730" cy="972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৩.২.৮  ধবনির প্রতীক (বর্ণ)শনাক্ত করতে পারবে।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৩.২.৯  শব্দ থেকে বর্ণ শনাক্ত করতে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0" y="356135"/>
            <a:ext cx="7170821" cy="71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চলো,আমার  সবাই একটা গানের ভিডিও দেখি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839453" y="1386038"/>
            <a:ext cx="5871410" cy="1193533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4956" y="3272589"/>
            <a:ext cx="5871411" cy="158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0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750771"/>
            <a:ext cx="2637322" cy="187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9760" y="5111015"/>
            <a:ext cx="1617044" cy="127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451" y="1866660"/>
            <a:ext cx="6429461" cy="33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67" y="378339"/>
            <a:ext cx="2107933" cy="169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9437" y="5055619"/>
            <a:ext cx="1289786" cy="132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38237"/>
            <a:ext cx="7620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651" y="462013"/>
            <a:ext cx="1463040" cy="141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3272" y="5342021"/>
            <a:ext cx="981776" cy="90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672</TotalTime>
  <Words>120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ArhialkhanAMJ</vt:lpstr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71</cp:revision>
  <dcterms:created xsi:type="dcterms:W3CDTF">2020-04-21T15:51:01Z</dcterms:created>
  <dcterms:modified xsi:type="dcterms:W3CDTF">2020-04-23T13:22:44Z</dcterms:modified>
</cp:coreProperties>
</file>